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notesSlides/notesSlide1.xml" ContentType="application/vnd.openxmlformats-officedocument.presentationml.notesSlide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notesSlides/notesSlide2.xml" ContentType="application/vnd.openxmlformats-officedocument.presentationml.notesSlide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notesSlides/notesSlide3.xml" ContentType="application/vnd.openxmlformats-officedocument.presentationml.notesSlide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notesSlides/notesSlide4.xml" ContentType="application/vnd.openxmlformats-officedocument.presentationml.notesSlide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notesSlides/notesSlide5.xml" ContentType="application/vnd.openxmlformats-officedocument.presentationml.notesSlide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14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317" r:id="rId22"/>
    <p:sldId id="278" r:id="rId23"/>
    <p:sldId id="275" r:id="rId24"/>
    <p:sldId id="293" r:id="rId25"/>
    <p:sldId id="295" r:id="rId26"/>
    <p:sldId id="296" r:id="rId27"/>
    <p:sldId id="297" r:id="rId28"/>
    <p:sldId id="298" r:id="rId29"/>
    <p:sldId id="299" r:id="rId30"/>
    <p:sldId id="318" r:id="rId31"/>
    <p:sldId id="320" r:id="rId32"/>
    <p:sldId id="322" r:id="rId33"/>
    <p:sldId id="301" r:id="rId34"/>
    <p:sldId id="326" r:id="rId35"/>
    <p:sldId id="324" r:id="rId36"/>
    <p:sldId id="323" r:id="rId37"/>
    <p:sldId id="327" r:id="rId38"/>
    <p:sldId id="328" r:id="rId39"/>
    <p:sldId id="329" r:id="rId40"/>
  </p:sldIdLst>
  <p:sldSz cx="4597400" cy="3467100"/>
  <p:notesSz cx="10233025" cy="71024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90" autoAdjust="0"/>
  </p:normalViewPr>
  <p:slideViewPr>
    <p:cSldViewPr snapToGrid="0">
      <p:cViewPr>
        <p:scale>
          <a:sx n="125" d="100"/>
          <a:sy n="125" d="100"/>
        </p:scale>
        <p:origin x="-3372" y="-12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888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5963" y="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1974F9E-487C-4F51-A694-D7D0A91CC8CD}" type="datetimeFigureOut">
              <a:rPr lang="en-US"/>
              <a:pPr>
                <a:defRPr/>
              </a:pPr>
              <a:t>11/16/2015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875"/>
            <a:ext cx="4433888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5963" y="6746875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C3022A4-4BED-4DC5-A5DC-632618E1B8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67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40 74,'-10'-3'57,"10"3"-28,0 0-11,0 0-6,0 0-3,0 0-2,0 0-3,0-10-1,0 10 1,12-3-2,0 3 1,-3-2-1,4 2 0,4 0-1,-1 0 0,2 0 0,2 2 0,-2-2 0,2 0 0,-2 0-1,1-2 1,-1-1-1,-2 0 1,-3-1 0,2 1-1,-2 0 0,-3 1 0,0-1 1,-3 3-1,-7 0 0,9 0 0,-9 0-1,0 0-1,7 3-12,-7-3-6,0 0-5,-5 2-17,5-2-40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4 106,'8'-11'50,"-8"11"-22,0 0-16,3 11-3,-3 6-3,-2 11-1,1-2-2,1 4 0,0-3-1,1-3-1,7-7 1,1-2-1,4-9 0,6-6-1,-1-6 0,3-9 0,0-2 0,-1-6 0,1-2 0,-3 3-1,-1-4 1,-4 8 1,-4 3-1,-9 15 0,11-6 0,-9 12 0,0 13 0,-2 6 1,0 7 0,0 4 0,-2 6 0,-4 3 0,-4-3 0,-5 1 0,-4-4 0,1-1 0,-3-7-1,1-6 0,-1-3-1,1-13 0,5-1-1,-3-8-2,18 0-4,-11-14-12,11-3-4,2-2-14,5-6-33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23.1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72 81,'-6'-1'50,"6"1"-23,0 0-13,0 0-3,-11-13-3,11 13-1,-4-6-2,4 6-2,0-7 1,0 7-2,0-13-1,0 13 1,11-12 0,-11 12-1,12-10 0,-3 10 0,-2-5 1,3 2-1,-3 3-1,1 0 1,-8 0 0,17 14 0,-12-6-1,2 6 1,0-2-1,-6 3 1,1 1-1,-2 1 1,0 0 0,-2-3 0,-6 0 0,0 0 0,-4-2 0,-2 1-1,3 0 0,-5-6 1,1 2-1,4-1 0,0 0 0,-1-5 0,7 2 0,5-5 0,-13 2 0,13-2 0,0 0 0,0 0 0,0 0 0,6 7 0,-6-7 0,12 4 0,-4-1 1,4-1-1,2-2 0,0 0 0,3 0 0,-1 0 0,3-3 0,-1 0 0,-1-1 0,-1-2-2,-2 5 0,-7-5-4,6 6-10,-13 0-4,0 0-8,3-10-22,-3 10-29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3T11:14:21.5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174 0 53,'0'0'59,"0"0"-19,0 0-22,-4 12-7,4-12-3,-9 19-1,-3-8-3,5 10 0,-7-4-1,0 5 0,-2 1-1,3 1-1,-4-1 1,4 2-1,-4-6 0,4-3-1,3-1 0,4-7 1,6-8-1,-10 3 0,10-6 1,1-11-1,11-2 0,1-6 0,5 0 0,0-3 0,2 3 0,2-1 0,1 3 0,-5 4 0,-5 4 0,-1 3 1,-2 1-1,-4 6 0,-6 2 2,10 1-2,-10-1 1,5 18-1,-3-9 0,1 8 1,4-3-1,-1 5 1,4 2-1,-2-3 0,2-1 1,-1 1-1,1-5 0,-4 2 1,2-4-1,-4-4 0,-4-7 1,0 13-1,0-13 1,-13 5-1,1-2 1,-1-3 0,-10 1-1,1 2 1,1-2-1,-4 2 1,2-1-1,1-2 0,3 1 0,0 1 0,6-2 1,0 1-1,6-1 0,7 0 0,-10 1-1,10-1 0,0 0-4,5-9-7,7 3-9,3-2-4,1-2-20,1-3-34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3T11:14:21.9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 0 145,'0'0'32,"-12"2"-10,12-2-15,-1 9-2,1-9 0,0 15-2,5-4 1,8 2-2,-3 0-1,11 2 1,-3-1-1,4-1 0,-1-1 0,6 0 0,-6 0 0,1-2-1,1-2 0,-5 0 0,-3-1 0,-7-3-2,4 0-2,-12-4-7,0 0-9,6-14-6,-6 3-18,0-6-34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3T11:14:22.2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248 0 164,'-12'12'26,"-1"-2"-6,5 9-14,-9-2-2,1 6 2,-2 3-3,0 1-1,-6 1 0,6-2-1,-2 1 0,2-3-1,3-5 0,1-6-1,5 1-3,-4-9-8,13-5-8,-11 1-5,11-1-17,-5-10-36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14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31 25,'0'0'28,"0"0"-5,-5-5-3,5 5-2,0 0-4,0 0-2,-2-9-2,2 9-2,0 0-2,0 0-1,0 0-1,-8-9-1,8 9-1,0 0 1,0 0 0,0 0-1,0 0 2,0 0-1,0 0 0,0 0 0,0 0 0,0 0-1,0 0 0,0 0 0,0 0 0,0 0-1,-4 4 0,4-4 1,4 19-1,2-4 0,0 7 1,-3-1-1,11 5-1,-5 2 1,2-1-1,5 2 2,1-1-2,-6 3 0,6-5 1,-2-1-1,0 0 0,-3 0 1,3-7-1,-2-1 1,-3-5-1,1-3 1,-3-4-1,-8-5 0,17 0 0,-17 0 0,11-9 0,-7-2 0,0-5 0,-1-2 0,-3-2 0,6-1 0,0-4 0,-2-4 1,-1 5-2,-1-4 2,8 2-1,-5 0 0,-1 0 0,8 2 0,-7 4 0,1 3 0,2 3 0,-5 5 0,-3 9 0,4-14 1,-4 14-1,0 0 1,0 0-1,-4-6 1,4 6-1,-11-6 1,11 6-1,-15-2 1,2 2-1,-1 0 0,-7 0 0,2 0 0,1 0 1,-7 2-1,2 1 0,-3 0 0,1-3 1,6 4-1,0-2 0,2-1 0,6-1-2,11 0-1,-15-4-10,15 4-7,1-17-6,7 3-16,3 4-38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16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110 148 40,'0'3'32,"0"-3"-6,0 0-1,0 0-7,0 0-4,0 9-4,0-9-1,0 0-2,0 0-1,0 0-1,0 0-1,14-4-1,-14 4 0,7-14-2,-3 1 1,2 0-1,-4-1 0,-2-1 1,0 0-1,0-2 1,-6 3-1,-4 2 1,3-1-1,-3 6 0,1 2 0,-1 2 0,3 2-1,7 1 0,-15 4 1,7 7-1,1 6 0,3-1 0,-2 9 2,0 3-2,1 1 1,1 8-1,0 0 0,2 4 1,0 0 0,2 1-1,-2-4 1,2 2-1,0-1 1,0-3 0,0-3-1,-1 0 0,-3-6 1,0-3-1,4 0 1,-2-4-1,2-4 0,-2-1 0,0 1 0,0-5-1,0 3-2,2-14-1,0 15-10,0-15-6,0 0-8,0 0-18,0 0-33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16.8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69 146,'0'0'32,"-10"-1"-10,10 1-13,12-6-3,1 1-1,2 1 0,6 3-2,-2-2-2,8 0 0,-3 0 0,1 0-1,-4 3-1,-2-3 0,3 3-3,-8-8-10,-1 4-7,-6-4-6,3-1-20,-6 1-34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17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8 126,'0'0'39,"0"0"-15,-4-11-14,4 11-2,-11 0-2,11 0-1,-19 5-1,11 1-2,-5 3-1,0 5 1,2-1-1,-1 9-1,3-1 1,-1 7 0,3 6-1,5 1 1,-6 0-1,8 4 1,0 2-1,0-3 0,0 0 1,8-2-1,-6-4 0,1-1 0,1-5 1,-2-2-1,10-2 1,-7-7-1,1 2 0,3-5 0,-1 2-1,-8-14-2,17 18-9,-17-18-7,17 2-6,-17-2-12,13-6-36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18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0 116,'0'0'41,"0"0"-15,0 0-16,0 0-3,3 5 0,-3-5-3,19 21 1,-7-6-3,1 6 0,4 3 1,2-2-2,-2 1 0,4 2-1,-6-5 1,2 1-1,-4-4 0,1-1-1,-3-6-1,-11-10-4,19 8-12,-19-8-4,15-6-11,-5-6-30,-3-12-18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18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132-1 162,'-11'16'26,"-2"8"-6,-4-3-14,7 11-2,-5-3 1,2 6-3,1-2-1,1-1-1,0-1-1,1-12-5,8 3-10,-1-9-5,3-13-9,-4 10-24,4-10-26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19.0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0 166,'0'17'24,"0"-2"-8,0 13-12,-2-2-1,2 4 2,0 3-3,0 2 1,0-4-1,0-2-1,0-6 0,0-6 0,2-8 0,-2-9-1,13 0 0,-7-5 1,7-10-1,2-3 0,-3-2 0,3-2 0,-2 0 0,-4 3 0,5 3 0,-7 1 0,-1 5 0,-6 10 0,2-12 0,-2 12 0,-8 0 0,8 0 0,-13 15 1,4-5 0,3 2 0,0 2-1,0 0 1,6 0-1,0 0 1,8-2 0,-2 2-1,3-3 1,3-4-1,1-1 0,-2-4-1,4-2-1,2 0-2,-7-5-10,7-5-7,-4-8-5,4-3-19,-2-5-34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24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57 69,'0'0'55,"0"-9"-22,0 9-17,0-8-5,0 8-3,7-8-1,-7 8-1,10-10-2,-3 6 0,-7 4-1,17-8-1,-8 4-1,1 2 0,3 0 1,-3 1-1,0 1-1,3 0 1,-6 3 0,3 2-1,-5 0 1,-3 6-1,1-2 1,-3 3-1,0-1 0,-5 1 1,-4-1-1,1 2 1,-5-3-2,0 1 2,1 1 0,-3-4-1,0 2 1,2 1-1,1-4 1,2-1-1,2 0 1,8-6-1,-8 8 0,8-8 0,0 10 0,0-10 0,4 1 0,5 1 1,-1-2-1,3 2 1,3-2-1,-2 0 1,3 0-1,-4 0 0,6-2 0,-4 0 1,-2 2-2,0-1 2,-4-2-1,-7 3-1,11-2 0,-11 2-1,12-3-2,-12 3-5,8-4-9,-8 4-5,0 0-11,10-4-28,-10 4-21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19.4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0 160,'0'0'26,"2"14"-6,-2-14-15,16 18-1,-5-7 0,0 6 0,4 6-2,3 0 0,-1 6-1,0 0 0,-6 5-1,6 1 1,-6 2-1,-1-2 1,-8 0 0,3 4-1,-5-1 1,-5 5-1,-1-4 0,-9 3 0,2 1-2,-6-3-2,4 0-12,-4-5-5,3-6-6,1-8-20,6-10-36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20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13,'0'0'27,"0"0"0,0 0-2,0 0-1,0 0-11,0 0-1,8-1-2,-8 1-1,0 0-1,0 0-1,0 0-1,0 0 0,0 0 0,0 0-2,0 0 0,0 0-1,0 0-1,0 0-1,0 6 0,0-6-1,0 0 1,7 9 0,-7-9 0,0 0 0,8 3-1,-8-3 1,11-6-1,-11 6 2,8-9-1,-8 9 0,0 0 0,0 0 0,0 0 0,-4 0 1,-7 7 0,7 1-2,-2 5 1,-3 0 0,9-5-1,0 1 1,0-9-1,0 0-1,11 9-1,-11-9-9,13-8-7,-13 8-6,12-16-15,-3 1-33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20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22 142,'-6'-13'34,"-2"4"-11,8 9-12,-9 0-5,9 0-2,-11 22 0,7 5-1,2 11-2,2 12 1,0 7 0,0 11-1,0 4 0,0 3-1,0 3 1,0-6-1,0-6 1,0-7-1,-2-14-1,0-9 1,0-9-2,2-10-2,0-17-7,0 0-9,-13-2-4,9-16-15,-5-11-31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21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72 161,'21'-23'27,"-2"6"-7,3 3-14,5 2-2,3 8 1,2 2-2,-3 5-1,5 6 0,-2 7-1,-7 8 1,-2 7-1,-8 3 0,-10 1 0,-5 0-1,-1-3 1,-17 1-1,0-6 0,-5-6 1,-4-2-2,-1-4 1,1-7-1,6-2-2,1-6-3,20 0-10,-14-6-5,14 6-8,0-11-20,0 11-33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21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0 163,'0'0'25,"-2"18"-4,-7-9-16,9 6-1,-4 3 2,2 4-4,-2-2 0,1 8 0,-1-5-1,4 2 0,-4-2 0,2-7-1,-2 1 0,2-7 0,1-3 0,1-7 0,0 0 0,7-1 0,3-7 0,1-2 0,6-3 0,2-1 1,0 0-1,0-1 0,0-1 0,-2 4 1,-8 3-1,1-1 0,-10 10 1,4-12-1,-4 12 0,-4-1 0,-6 1 1,3 3-1,-3 1 0,3 3 0,7-7 0,-15 15 0,11-6 0,2 1 0,2-10 0,-2 14 0,2-14 0,0 13 0,0-13 0,8 16 0,-3-9 0,5 2 0,-3 0 0,8 4 0,3-2 0,-3-2-1,4 3-2,-8-7-5,16 2-9,-12-5-5,4-2-8,-2-6-30,2-8-28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22.9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210 3 102,'0'0'44,"0"0"-22,0 0-9,0 0-5,11-3-3,-11 3-1,0 0-2,0 0 0,-2 8 0,2-8 0,-11 10-1,1-4 1,-1 9 0,-6-5 0,2 2 0,-4 2-1,0 1 0,-2 0 0,2 1 0,0-4 0,6 2 1,0-3-1,1-1-1,3-2 1,9-8 0,-11 13-1,11-13 1,0 9-1,0-9 1,0 10 0,0-10-1,9 11 1,0-3 0,3-2 1,1 1-2,2 6 1,4-2-1,0-4 1,2 5-1,-2-2 0,0-3 1,0-1-1,-4 0 0,0-3 0,-5-1-1,5 1-3,-15-3-3,19-6-10,-19 6-5,17-14-7,-10 2-30,3 0-24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4:23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5 194 160,'0'0'26,"0"0"-5,0 0-13,0 0-4,0 10 0,0-10-1,-2 17-2,2-5 1,-2 1-1,2 7 0,2-2 0,2 2 0,2 2-1,3-3 1,3 0 0,1-4-1,4-5 1,2-1-1,2-5 1,3-4-1,-1-7 0,6-5 1,-1-4-2,-2-4 2,-1-4-1,-4-1 0,-2-7 0,-8 2 0,-9-2 1,-4-3-1,-9 1 1,-4 0-1,-8 4 0,-2 4 0,-1 6 0,3 5 0,-3 7 1,3 8-2,0 2 2,4 8-1,2 9-1,0-1 1,2 7-1,5-4-2,7 11-6,-3-7-8,6-2-5,4-6-9,1-2-26,3 0-30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05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158 224 112,'0'0'43,"0"0"-23,12-5-8,-12-3-3,0 8-2,9-13-3,-9 13 0,12-20-2,-4 10 1,-2-5-1,0 2-1,-5-4 0,3 3-1,-4-5 2,0 2-2,-5 1 1,-3 1-1,-4 1 1,0 1-1,1 5 1,-3 3-1,0 4 1,0 1-1,4 5 0,-1 4 0,2 8 0,0 0 0,5 7 1,-4 6-1,1 4 0,6 4 1,-3 7-1,2 4 1,0 4-1,2 0 1,-1 0 0,-3-3 0,2-3-1,1-4 1,-1-8-1,-2-5 1,1-6-1,-1-5 0,-1-4 0,2-3-1,1-4 0,2-8-3,-6 15-2,6-15-13,-10 3-3,10-3-13,-12 0-28,12 0-20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05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95 138,'0'0'37,"-11"-1"-14,11 1-10,0 0-7,16-7 0,-2 0-3,5 5-1,2-9 0,3 7-1,6-4 0,-1 2-1,0 1-1,-3-3-1,0 7-4,-7-5-14,0 0-2,-5-5-14,-1-1-33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05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13 161,'0'0'27,"2"-13"-7,-2 13-13,0 0-3,0 0 0,-14 1-1,3 8-1,-1 3-1,-6 6 1,-2 3-1,0 6 0,-2-1 0,2 7 0,-2 4-1,6 4 0,-2 1 1,7 1-1,2 6 1,0-8-1,9 3 0,0-4 0,0-2 1,6-5-1,-1-3 0,5-4 0,1-4 0,2-3 0,-3-1-1,2-7-1,4 3-5,-5-9-13,3 0-2,-4-5-12,-3 0-30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25.8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60,'0'0'58,"0"0"-25,0 0-15,0 0-6,0 0-3,0 0-3,0 0-2,0 0 1,0 0-2,0 0 1,0 0-2,0 0 0,0 0 0,0 0-1,0 8 0,0-8 1,3 10-1,-3-10 0,13 15-1,-9-5 1,4 1 0,-1 2 1,1-2-2,-1 1 2,-3 1-2,3-1 2,0 1-2,-4 0 1,4-2-1,-2 2 0,-1-3 0,1 3 0,2-2 0,-4-1 0,1 1 0,-3-1 1,6 1-1,-4-1 0,0 1 0,-1-2 0,-2 2 0,0 1 0,0 3 0,0 0 0,-2 0 1,-1 2-1,-3 1 0,1-1 0,0-2-1,-4 1 1,4-1 1,1-2-1,-3 1 0,2-3 0,4 3 0,-6-2 0,3 0 0,-1 0 0,2-1 0,-4 1 0,4-3 0,-1 1 0,0 0 0,-3-3 0,7-7 0,-10 12 0,10-12 0,-8 13 0,8-13 1,-8 11-1,8-11 0,-12 10 0,12-10 0,-7 10 0,7-10 0,0 0-1,-11 7 0,11-7 0,0 0-5,0 0-8,0 0-7,5-5-5,-4-3-21,6-2-32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07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 72,'-8'-3'60,"8"3"-26,0 0-16,-11 0-6,11 6-4,0-6-2,-2 16-1,0-5-2,4 7-1,3-2 1,3 9-2,2 0 0,4 4 0,-2 1 0,3-1-1,3 1 1,-2-2-1,0-5 0,1-2 0,-2-5 0,-5-6-3,4 0-5,-14-10-12,12 0-5,-9-7-16,1-5-35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07.3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261 0 158,'0'0'29,"0"7"-8,-8-5-14,0 14-3,-2-4 1,-1 8-2,-5 2-1,1 3-1,-5 1 1,2 5-1,-2-3 0,1 0 0,-1 1-1,1-3 0,3-1 0,0-6 0,1 4-1,8-4-1,-2-1-3,1-8-9,4 3-7,4-13-9,-2 8-22,2-8-35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09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85,'0'0'50,"0"0"-22,0-10-12,0 10-5,0 0-3,0 0-2,0 0-2,5 10-1,-5 1-1,3 5 0,-3 2-1,2 6 0,0 0 0,-2 3 0,0-2-1,0 1 0,-2-5 1,-2-2-1,4-4 0,0-6 2,0-9-2,0 8 0,0-8 1,8-4-1,0-6 0,5-2 1,-3-3-1,4-1 1,2-5-1,1 1 1,-1 0-1,0 1 0,-4 1 0,2 2 0,-7 3 0,0 7 0,-7 6 0,0 0 0,0 0 0,-14 6 0,1 7 0,1 1 0,-1 2 0,1-1 0,0 1 0,6-3 1,0 0-1,5-4 0,1-9 1,1 15-1,-1-15 1,12 12-1,-12-12 1,15 10 0,-5-7-1,1 0 1,0-1-1,-1-1 0,0 2 0,3-3-1,-1 3-1,-4-3-3,8 0-12,-3 0-5,-3-3-12,1-2-32,-3-2-19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0.7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58 112,'8'0'46,"-8"0"-18,8-9-17,9 9-3,-5-8-3,8 6-1,-3-4-1,6 6-2,2-1 0,0 1 0,-1-2-1,-1 1 2,-3 1-2,-4-2 0,-1 2-2,-5-2 1,-2 2-2,-8 0-6,9-7-12,-9 7-9,4-10-24,-4 2-28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1.0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0 124,'0'0'43,"-5"9"-17,3 7-14,-8-2-5,10 7-2,-8 3-2,2 3 1,0 3-3,-1 0 0,1-1 0,-1-2-2,4-4 0,-4-4-2,11-5-15,-4-4-5,0-10-10,8 0-34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1.7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323 10 135,'5'-11'37,"-5"11"-18,0 0-9,0 0-4,-9 0-1,1 6-1,-5 2-2,3 5 0,-6 4 0,-2 5-1,1 0-1,-4 3 1,-1 3 0,0-2-1,0 0 0,4-1 0,-3-6 1,3-2-1,2-5 0,0-4 0,5-7 0,-1-7 0,2-3 0,4-6 0,-1-3 0,2-9 0,0 3 0,3-5 0,2 0 0,0 6 0,0 2 0,2 1 0,3 4 0,4 5 0,-4 6 0,7 2 0,-2 3 0,5 3 1,-3 5-1,2 5 0,-2-1 1,2 8-1,2-2 1,-3 7-1,-1 1 1,-1 4-1,0-4 0,-3 3 0,2-4 0,0-1 0,2-6-1,-3-4-1,5 0-3,-2-9-13,3-1-5,-1-4-13,2-4-33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2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32 69,'0'-9'60,"0"9"-23,-2-15-27,2 15 0,0-9-2,0 9-2,0 0 0,0 0-2,0 0-1,-4 15-1,2 1 0,2 4-1,-3 4 0,3 1 0,-3 4-1,-1-3 2,2-2-2,-3-5 1,2 0-1,1-6 0,2-13 1,0 8-1,0-8 0,5-5 0,2-5 1,0-1-1,4-4 0,-3 0 0,5-4 0,-5 3 0,4 0 0,-4 2 0,0 3 0,-4 2 0,-4 9 0,1-11 0,-1 11 0,-5 3 0,5-3 0,-14 14 1,8-6-1,-6 3 0,11-1 1,-4 1-1,5-1 1,-2 0 0,2-10-1,2 14 0,-2-14 1,6 10-1,-6-10 1,16 11-1,-5-5 0,-2-2 0,2 2 0,-3-2-1,8 4-1,-5-8-3,3 6-13,-2-5-6,0 1-11,-5-2-32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4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19 104,'2'-13'44,"-2"6"-21,0 7-8,0 0-5,0 0-3,0 0-3,0 0 0,0 12 0,4 6-2,-4 7 0,0 7 1,-4 8-2,4 3 0,0 8 0,0-1 0,0 0-1,0-4 1,0-4-1,0 1 0,4-10 0,-4-5 0,4-4 0,-4-3-1,0-1 0,0 1 0,0-5-3,0-7-4,0 0-13,0-9-6,0 8-19,0-8-34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4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76 102,'0'-18'50,"2"6"-21,2-2-16,4 5-5,1-1-2,8 5-1,-7 0-1,12 2-1,-7 3 0,11 3-2,-6 2 0,1 5 1,-4 6-2,1-2 1,-3 5-1,-6 1 1,2 1-1,-7 5 1,-4-2-1,0 0 1,-6 1-1,-9 1 1,0-8-1,-6 0 1,0-4-1,-6-2-1,5-3 0,-3-3 0,7-2-2,-7-4-2,17 3-13,-5-3-6,13 0-11,-6-4-31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5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-1-2 131,'10'0'39,"-10"0"-14,0 0-11,7 8-9,-2 2-2,-5-2 0,6 8 0,-6-5-2,5 4 1,-5 0-1,1-1-1,-1-3 1,2-2-1,-2-9 1,0 0-1,0 0 0,13 0 0,-5-6 1,2-3-1,2-1 0,1-4 0,-1 0 0,0-1 0,-2 5 0,-3 0 0,0 3 0,-7 7 0,5-11 0,-5 11 0,0 0 0,-12 3 0,5 3 0,-3 2 0,2 2 0,-4-2 0,7 4 1,-1-1-1,0 1 1,4-3-1,0-2 0,2 4 1,2-3-1,-2-8 0,14 10 0,-2-7 1,-1-1-1,3 0 0,1-2 0,1 0-1,2 0-2,-6-7-3,7 2-11,-7-6-6,2 1-11,-1-4-31,-3-4-20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1:54.0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-1 284 43,'0'0'38,"0"0"-7,-3 6-11,3-6-4,0 0-5,0 0-3,0 0 0,0 0-3,0 0 0,0 0 0,0 0-1,0 0-1,7-9 1,-5-1-1,7-1 0,-1-7 0,3 1-2,1-10 1,3 4-2,-3-3 2,4-1-1,-6 1-1,4 0 0,-8 5 0,3 2 1,-6 4-1,0 3 1,-3 12-1,0 0 1,-6-3 0,-3 11 1,3 8-1,-2 6 0,-1 2 0,-2 8 0,5 0 0,-1 3 0,-1 0-1,5-2 1,-1-2-1,0-2 1,4-3-1,-2-1 0,0-9 0,2 1 0,-2-3 1,2-3-1,0-3 0,0-8 1,0 12-1,0-12-1,0 0 0,0 8-1,0-8-1,0 0-5,0 0-12,0 0-4,10 9-15,-10-9-33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5.8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0-1 166,'10'3'26,"-2"4"-6,4-1-14,5 8-1,-3 3-2,4 5-1,-1 2 0,1 5 0,-6-2-1,5 8 0,-5 4 0,1-1-1,-6 4 1,-2 5-1,0-3 0,-5 4 1,0-1-1,-6-4 0,-2 0 0,-2 0-1,3-2-1,-5-7-3,6 0-11,-4-6-6,4-4-8,2-9-27,-4-1-32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7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81 43,'-7'-11'33,"7"11"-5,0-10-3,0 10-8,2-13-3,-2 13-2,11-14-3,-2 10-2,-5-5-1,7 7 0,-11 2-2,9-9 0,-9 9-1,0 0-1,9-9 0,-9 9 0,0 0-1,-7 6 0,7-6 0,-18 16-1,10-5 2,-9 3-2,1 1 0,-1-1 1,-1-3-1,2 3 1,-1 0-1,5-3 1,2-3 0,2 3-1,2-5 1,4 2-1,2-8 1,0 12 0,0-12-1,18 13 1,-6-9-1,3 2 0,-3 0 1,6 0-1,5 2 0,-9-7-1,2 4 1,-2-2-2,-1 5-1,-13-8-6,10 7-10,-10-7-5,0 11-15,0-11-33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7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0-1 156,'0'0'28,"0"0"-7,9 0-15,1 0-2,4 5-1,-3 0-2,6 6 2,1 0-2,-1 3 0,-1 1-1,1-1 0,3-1-1,-7-2-3,5 2-12,-9-5-6,5-2-8,-5-3-29,-2-3-25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8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142 172 57,'3'4'61,"-3"-4"-21,0 0-22,0 0-5,0 0-4,0 0-3,2-7-1,-2 7-2,6-15 0,-3 4-1,-3-2-2,6-3 1,-6 0-1,0-2 0,-6 2 1,1-3-1,-2 5 0,-6 0 1,1 3-1,-1 7 2,-1 2-2,0 2 1,-2 10-1,5 5 1,-1 5-1,0 6 1,6 6-1,0 0 1,-1 3-1,6 5 1,-3 0 0,4 7-1,0-2 1,0 3-1,0-1 0,0 1 1,0 1-1,2-5 0,0-1 0,-1-7 0,0-6 0,5-4 0,-4-5 0,0-5-1,0 0 0,-2-16-3,2 14-2,-2-14-9,0 0-7,-8-3-10,1-5-25,2-5-22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8.7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-1 141 137,'-2'-8'36,"2"8"-12,5-16-12,10 13-5,0-5-1,7 2-3,3 1-1,5-3 0,-4 2-2,7-1 0,-2 2-1,-6-4-4,3 4-13,-11-7-3,-1 2-8,-5-5-28,1-3-26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9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0 173,'0'0'24,"0"0"-5,0 0-13,-9 6-2,4 8-1,-7 8-1,-1 3 0,-3 6 0,1 7-1,-1 2 1,2 3-2,0 4 1,5 5 0,4 0-1,-2 0 1,7-3-1,9-4 0,-2 0-1,5-9 0,2-5 0,-2-9-2,6-2-2,-2-17-9,5 0-7,-4-9-5,9-7-19,-3-11-31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9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0 173,'-10'-3'24,"10"3"-4,-15 11-13,15 3-4,0 1 1,9 7-2,3-2 0,4 2-1,3 3-1,3 1 1,0-5-1,-3 0-1,8-1 0,-9-8-2,1 3-5,-10-12-11,5-1-4,-7-10-9,1 0-28,-4-8-25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19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6 159,'-8'-7'27,"-3"7"-6,7 6-11,-4 5-4,2 4-3,1 5 0,-2 6-1,-1-3 0,-5 7-1,4 1-1,-7 3 0,4 3-4,-7-5-8,3 2-8,5-7-4,3-1-16,2-9-34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20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1 171,'7'14'25,"-7"-14"-6,2 21-14,-2-7-1,0 5-2,0-1 0,1 5 0,-1 0 0,0 0-1,0-2 0,0 2 0,0-6-1,0-4 1,0 0-1,0-4 0,0-9 1,0 0-1,0 0 0,8 2 0,2-8 0,3-6 0,0-1 0,5-2 0,-1-4 0,3 4 0,-3-2 0,0 3 0,-4 4 1,-3 0-1,-10 10 0,0 0 0,0 0 1,-10 2-1,-3 9 0,-1 0 1,2 3-1,0 2 1,5-2-1,2-2 0,1 0 1,4-2-1,7 0 0,2-4 0,1-2 0,4 2 0,0-2-1,-1-2 0,3 0-1,-3-2-2,7 0-10,-6-3-7,-1-4-3,1-6-17,2-4-33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20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0 167,'0'0'25,"12"0"-5,-12 0-13,16 11-2,-9 0-1,3 3-1,0 6-1,3 3 1,1 1-2,2 3 1,0 1-1,-1 5 0,3 1 0,-4 3 0,0 4 0,-1 1 0,-3 3-1,-3-1 1,-4 0-1,-3 1 0,-2-3-1,-6 0 0,-2-2-2,-6-4-1,5 5-10,-3-7-7,0-1-5,-2-7-15,5-4-34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1:54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30 126,'-9'6'40,"9"-6"-15,-12 1-14,12-1-5,0 0-1,4 6-1,5-6-1,5 0 0,3-2-1,4 1-1,0-3 0,9 0 1,-3-2-1,2 1 0,4-2 0,-6 4-1,-1-1 0,-5 0 1,0 3-2,-7 1 1,-2 0-2,-12 0-1,12 5-5,-12-5-12,-4 14-5,-2-8-17,-3 4-33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21.6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0 167,'0'0'25,"12"0"-5,-12 0-13,16 11-2,-9 0-1,3 3-1,0 6-1,3 3 1,1 1-2,2 3 1,0 1-1,-1 5 0,3 1 0,-4 3 0,0 4 0,-1 1 0,-3 3-1,-3-1 1,-4 0-1,-3 1 0,-2-3-1,-6 0 0,-2-2-2,-6-4-1,5 5-10,-3-7-7,0-1-5,-2-7-15,5-4-34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27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57 100,'0'0'42,"0"0"-18,0 0-10,0 0-4,0 0-3,0 0-2,7-2-1,2-4 0,6 6-2,-1-6 1,7 4-1,1-4 0,3 2 1,0-3-1,3 4-1,-3-2 1,-1 2-1,-1 0 0,-4 2-1,-2 1 0,-2 0 1,-1 0-1,-6 0 0,3 3 0,-11-3-1,16 3-1,-16-3-1,14 0-9,-14 0-8,6-8-3,-6 1-17,0 7-32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28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0 176,'0'0'23,"0"0"-4,-6 7-13,6 5-2,0-2 0,0 4-2,2 3 0,2 2 0,0 2-1,-1 3 0,2 2 0,-5-1 0,0 2-1,0 1 0,0 2 1,-2-1-1,-4-3-1,2-3 0,3 2-2,-2-13-2,3 3-10,0-15-6,0 0-4,11 3-18,-3-7-33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1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172 125 110,'0'0'36,"0"0"-13,12-2-11,-12 2-2,11-9-3,-9 0-2,-2 9-1,14-15-1,-14 15 0,9-18-1,-6 10 0,-3-1-1,2-1 0,-2 0 0,-2 4-1,2 6 2,-15-14-2,2 7 0,1 4 1,-5 0-1,-1 3 1,-2 2-1,1 4 1,-2 5 0,1 3-1,2 6 0,2-1 1,3 7-1,0-1 1,8-1 0,3-1-1,2 0 0,2 0 1,9-2 0,-1-1 0,4-3-1,0 0 1,2-5-1,4 1 0,-3-6 0,1 0 1,0-2-1,-1-5-1,1 0 0,0-5-2,1 4-4,-5-8-12,8-1-3,-10-1-10,5-3-27,-1-1-23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2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0 169,'-7'13'25,"4"-6"-7,-5-1-12,6 5 0,-3 0-3,5 4-1,-2 0 0,2 4 0,2 0-1,3 1-1,-3 5 0,0-5 0,5 0-2,-7-5-7,4 3-9,-4-4-4,0-7-10,0-7-29,0 0-26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3.7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4 94,'0'0'50,"0"0"-22,0 0-14,0 0-5,0 5-2,0-5-2,-7 18-1,-2-8 0,3 4-2,-6-1 0,4 4 1,-8-2-2,3 5 0,-4 0 0,0-2-1,-1 4 0,-1-2 0,1-8 1,0 1-1,1-2 0,3-4 0,0-6 0,5-3 0,0-8 0,6-4 1,1-3-1,2-4 0,0-4 0,2 2 0,1-3-1,0 3 2,3-1-2,-1 6 1,-3 1 0,1 5 0,-1 4 0,-2 8 1,0 0-1,7-3 0,-7 3 1,10 9 0,-2 3-1,0 0 1,3 1 0,3 3 0,-2-2 0,4 5-1,0-2 1,1 3 0,-3-3-1,2-1 0,0 0 0,-3 0 0,1-2-2,-4-2 0,1 6-4,-4-8-11,0-3-3,-7-7-9,14 13-20,-14-13-31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4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0 166,'0'0'25,"0"0"-5,8 14-13,-8-14-2,0 20-1,0-5-1,0 7-1,0 0-1,0 5-1,2 0-1,-2-1-1,1 4-5,-1-11-12,0 0-3,-3-8-10,-2-3-26,5-8-29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5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70 142,'-3'-8'33,"3"8"-16,0 0-6,0 0-4,0 0-1,0 0-2,2 9 0,2 5-1,2 3-2,6 1 1,2 7-1,0 0 0,4 2 0,-6 0-1,5-1 0,-1-4 0,-6-3 0,1-3 0,-2-4 0,-9-12 0,10 8 0,-10-8 0,15-5 0,-15-6 0,8-1 0,2-3 0,-1-3 0,1-4 0,6-1 0,-3 1 0,5-3 0,-3 0 0,1 1 0,-2 1 0,1 5 0,-4 1 0,1 4 0,-7-1 0,-3 6 1,-2 8-1,0-9 1,0 9-1,-19-5 1,5 3-1,-4-4 1,-6 6 0,-1-4-1,-1 3 1,-2-2-1,0 2 0,1 1 0,-4 0 0,7 0 1,-3 3-2,7 0 1,2 3-2,5-1 0,3 1-4,2-6-8,8 0-7,0 0-4,0 0-20,5-3-31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6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115 188 94,'0'0'50,"10"0"-21,-10 0-14,9-8-6,-9 8-1,11-12-4,-6 3-1,-3-4 0,1 0-2,2-6 0,-1 3 0,-4-3-1,0 2 1,0-3 0,0 7-1,-5-3 2,0 8-1,-4 3 0,9 5 0,-18 0 0,12 2 0,-4 9-1,5 7 1,-6 5 0,3 2-1,-5 8 1,9 7-1,-9-1 1,6 7 0,-2-1-1,4 3 1,-2-3-1,5 2 1,0-3-1,0-1 1,-1 1-1,3-5 0,0-3 0,0-2 0,0-2 0,0-4 0,-2-5 0,2-7 0,0-2-2,0-14 0,-1 15-3,1-15-6,0 0-8,-10-11-6,6 1-12,0-6-30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6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95 163,'0'-8'25,"0"8"-5,0-14-12,7 8-2,-7 6-2,20-8-1,-6 2-1,3 1 0,1 3-2,2-2 0,0 2-1,-1-6-2,8 8-7,-9-6-8,4 1-4,-8-2-11,1 1-30,-5-2-20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1:55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19 101 81,'0'0'60,"-13"8"-27,13-8-19,0 0-5,-6-4-2,6 4-2,2-12-1,-2 12-1,10-21-1,0 11-1,2-5 2,-2 3-2,3 3 0,1 0 0,2 0 0,-5 4-1,5 2 0,-3 3 1,0 0-1,-4 4 1,1 1-1,-3 6 0,-2 3 1,-4 0-1,-1 1 1,0 3-1,-6-1 1,1 2 0,-2 3-1,-5-2 0,0-1 0,1-1 1,-3 1-1,-2 3 0,1-3 0,0-1 0,2-1 0,1-3 1,0-1-1,5-4-1,0 2 1,7-11 0,-4 13 0,4-13 0,0 0 0,2-4 0,-2 4 0,15-7 0,-7 0 0,1 4 0,4-5 0,-5 4 0,3 4 0,-1 0 0,-1 0 0,4 2 0,-7-2 0,9 3 0,-1-1 0,3 1 0,1-1 0,1 0 0,4 1 0,-4-3-1,9 3-6,-11-3-12,3-2-5,-5-6-13,0 2-36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6.7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16 168,'4'-9'24,"-4"2"-4,0 7-13,0 0-2,-8 0-1,-3 8-1,-1 7-1,-4 7 0,-2 4 0,-1 6-1,-3 1 0,0 6 0,5 1 0,1 3-1,5 4 0,3-5 1,4 1-1,4-5 0,2-2 0,5-9 0,3 1-1,2-6-1,1-7-2,5 1-5,-12-12-10,10-3-3,-5-1-10,-1-4-25,2-11-26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6.9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20 162,'3'-10'26,"-3"10"-5,9-9-10,1 9-5,-2 4-2,3 9-1,1-2 0,1 7-1,-1 2 0,4 2-1,2 0 0,-3 2-1,1-4 0,-4 2-1,1-1 0,-5-7-2,0 1-2,-8-15-9,10 13-6,-10-13-4,7-5-16,-7-8-29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7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207 5 174,'-15'-9'23,"15"9"-4,-17 3-10,12 11-5,-8 3-1,1 2-1,-4 6 0,4 1 0,-2 2-1,-4-1 0,6 3-1,-5 0-1,7 0 0,-5-2-2,6 2-6,-2-4-10,5-5-2,0-7-10,6-1-26,0-13-26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7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9-1 169,'8'0'25,"-8"0"-6,4 13-12,-4-13-1,0 19-3,0-6 0,0 8-2,0-1 0,0 5 0,-2-2 0,-5 2-1,4-2 1,-2-1-1,3-5 0,-2-3 0,2-4 0,2-10 0,0 0 0,0 0 0,8 0 0,5-8 0,-1-5 0,6-1 0,4-4 0,-1 3 0,-1-3 0,4 1 0,-3 3 0,-5-3 0,-6 4 0,-1 5 0,-9 8 1,0 0-1,-7-3 0,-3 6 0,-4 7 0,-1 4 1,0 3-1,0-5 0,1 2 1,6-1-1,5-1 1,3 1-1,0-5 1,4 0-1,11-3 0,-5 0 1,4-2-1,0 2 0,3-2 0,-1 0 0,-1 0 0,-7-1 0,4-1-2,-3-1-1,-1 1-3,-8-1-10,9-5-4,-7-3-7,4 0-16,-4-5-35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5:38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28 146,'3'-12'29,"1"4"-7,-4 0-13,0 8-3,0 0-1,8 1 0,-8-1-1,10 15-1,-8-3 1,8 4-2,-2 2 0,6 2 0,-1 3 0,-1 2-1,4 2 0,0 0 0,-2 0 0,-4 2-1,0 0 1,-6 1-1,1 1 0,-5 0 0,0 2 1,-5 3-1,-7 0-1,0 1 0,-4 3 0,-2-4-2,-1 2 0,-6-6-8,8 2-9,-1-6-3,4-3-9,2-4-28,1-6-27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1T09:00:09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20,'0'0'37,"0"0"-9,0 0-1,0 7-5,0-7-6,-1 13-2,1-13-5,-3 19-2,1-11-1,2 5-1,-1-1-1,1 4-1,0-2-1,0 4 1,0-3-1,0 6-1,0-1 0,0 3 0,-1 1 0,1 3 0,-1-2 0,1 1-1,-3 0 1,2 3-1,0-3 1,-3-4-1,1-1 1,-1-5 0,0-1-1,1-4 1,3-11 0,0 0-1,0 0 1,0 0-1,-4-14 0,4 1 1,2-1-1,3-3 0,2 1 0,1-1 0,1-2 1,2 0-1,3-1 0,1 3 0,0-3 2,1 4-2,-1 0 0,1 0 0,-2 4 1,-3 4-1,-2 1 0,-9 7 0,11-3 0,-11 3 1,0 0-1,-9 12 0,-1-1 0,-2-1 0,-1 2 0,0-2 0,-1-1 0,2 0 0,0 1 0,3-2 1,1-1-1,8-7 0,-9 7 0,9-7 0,0 0 1,0 0 0,7 5 0,0-5-1,3 0 2,-1 1-2,3 4 2,2 0-2,1 4 1,-1 1-1,-1 1 0,0 3 0,0 4 0,-2-3 0,-1 2 0,-2-6-2,5 7-4,-7-9-12,4 1-1,-1-9-8,0-1-20,0-11-34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1T09:00:11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10,'0'0'20,"4"-8"3,-4 8-7,0 0 0,0 0-3,0 0-1,1-8-1,-1 8-3,0 0 1,0 0 1,0 0-2,0 0 1,-5-3-3,5 3 0,0 0-2,0 0-1,0 0-1,0 0 0,0 0 0,0 0-1,0 0 0,0 0 1,0 5 0,0-5-1,0 0 0,10 8 0,-10-8 0,11 0 0,-11 0 0,12 0 0,-12 0 0,9-10 0,-9 10 0,2-8-1,-2 8 1,0 0-1,-5-10 1,5 10 0,-7 1 0,7-1-1,-7 14 1,7-14 0,-1 15 0,1-7 0,0-8 0,4 12-1,-4-12 1,10 3-1,-10-3 1,8 0-1,-8 0 1,0 0-1,0-14 0,0 14 1,0 0-2,-8 0 0,8 0-5,-5 8-10,5-8-4,0 11-11,0-11-23,9 10-21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1T09:00:12.8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24 43,'0'-9'51,"0"9"-16,-1-15-13,1 15-5,0 0-5,0 0-3,-14 4-2,13 11-1,-6 0-2,7 9 0,-4 2-1,3 10 1,-1 0-2,0 10 1,0 0-2,0 9 0,-1 3 0,-2 1 0,0 2-1,-3-3 1,0-3-1,0-2 0,-1-6 0,1-9 0,-1-10 0,1-5-1,2-8 0,6-15 0,-6 13-3,6-13-3,0-12-10,1-4-4,7-5-12,0-9-24,4-6-15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1T09:00:13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19 118 83,'0'-18'48,"0"-1"-16,0 2-19,6 6-3,-6-5-1,0 16-2,1-19-2,-1 19 0,7-10-2,0 10 0,3-5-1,4 5 1,3-2-2,6 2 1,0 0-1,5 7 1,-1 1-1,-1 8 0,-3 4 0,-5 4 0,-5 1 0,-5 6-1,-7-1 1,-1 0-1,-12-2 1,-6 1 0,-4-7 0,-5 1-1,-3-5 1,-1-3-1,0-1 0,0-3 0,5 0-1,2-6-2,11 1-3,-1-6-8,14 0-5,0 0-5,0 0-14,6 2-29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1T09:00:13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29-1 160,'0'-8'24,"0"8"-5,0 0-13,-5 14-1,1-1-1,4 8 0,-6 0-2,4 7 0,-1 1 0,1 5-1,0-3-1,1-2 0,1-2 0,-3-7 0,2-5 0,1-15 0,0 9 0,0-9 1,8-13-1,0-1 0,3-5 1,2 0-1,3-2 0,2-1 0,1 1 0,-2 2-1,-4 4 1,0 4 1,-5 3-1,-8 8 0,0 0 1,0 0-1,-9 0 0,-5 7 0,0 5 0,1 0 0,-2-1 0,4 3 1,0-3-1,7 5 0,1-5 1,3 0-1,1-1 0,3 1 1,4-2 0,1 1-1,0-3 1,4 1 0,-1-2-1,3-1 0,1 2 0,0-5 0,2 2-1,-2-4-3,7 4-14,-11-3-1,2 4-6,-14-5-15,11 6-34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1:56.9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20 45,'4'-11'65,"-4"11"-33,0 0-12,0-9-6,0 9-4,0 0-2,-4 9-3,2 2-1,0 7-1,-1 0 0,-1 9-1,-2 0 0,6 8 0,-3 0 0,1 0-1,0 3 0,0 0 0,-2-4 1,2 2-1,-1-5 0,1 0-1,0 0 1,0-4-2,1-2 2,-2-6-1,3 3 0,0-5 0,0-4 0,0-3 0,0-10 0,0 0-1,0 8-1,0-8-4,3-5-11,-2-8-7,3 1-14,-2-12-32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1T09:00:15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84-3 67,'0'-8'37,"0"8"-7,0 0-12,0 0-4,-4 2-6,4-2-2,-9 15-2,5-6 0,0 4-2,-1 2 2,0 2-2,0 0 1,-1 7-1,-2 4 0,0 2 1,0 1-1,2 5 0,0-1 0,3 3 1,1 0-2,2 2 1,-1-4 0,3 0 0,3-2-1,1 1-1,0-1 1,1-1-1,0 0 0,1-4-1,3 3-4,-3-6-10,7 0-3,1-5-7,1-3-19,2-4-29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1T09:00:16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69,'0'0'55,"0"0"-19,10-6-18,-10 6-6,0 0-3,0 0-3,11 4-1,-11-4-2,13 18 0,-4-8 0,1 6 0,2-1-1,2 1-1,0 2 0,0-1 1,0-1-2,0 2 2,-3 1-2,3 0 2,-3 0-2,2 5 1,-3-1-1,-1 3 1,2 3-1,-2-1 0,-3 4 0,0-5 1,-5 1-1,-1 0 0,-2-6 0,-5 5 1,-1-3-1,-1-2 0,-2 1 0,-2 0-1,0-2 1,3 0 0,-1 1 0,3-4-1,2 2-2,-1-5-2,7 4-11,-1-1-4,1 0-5,0-3-17,0-1-33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3T11:14:48.5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154 13 28,'0'0'29,"9"-8"2,-9 8-1,0 0-10,0 0-5,0 0-2,0 0-4,0 0 0,2-6-3,-2 6-2,0 0 0,0 0 0,0 0-2,0 10 1,-2 0-2,-1 3 1,-5 2-1,0 4 0,-4 5 0,1 1 1,-4-1-2,0 5 1,-3-3-1,1-1 1,2-4-1,-1-3 1,8-1-1,-1-5 0,3-2 0,4-2 1,2-8-1,0 0 0,13 7 1,-1-5-1,4-2 2,1 0-1,4-4-1,1-1 1,1 3-1,0-6 1,-3 6-1,1-2 0,-4 0 0,-2 1 0,-4-1 1,-3 3-1,-8 1 0,10 0 0,-10 0 0,0 0 0,0 0-1,0 0 0,0 8 0,0-8-3,0 0-2,0 0-6,-5-5-10,5 5-11,0-19-25,0 6-22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3T11:14:49.4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-1 263 138,'0'0'32,"0"0"-15,0 0-10,0 0-2,0 0-1,0 0-1,0 8-1,0-8 0,0 0 0,1-6 0,6-4-1,-4 0 1,4-8-1,-2-4 0,5-2 0,-4-1 1,4-4-1,0 5-1,-2-1 1,-1 1 0,-2 5-1,2 7 1,-4-2-1,-2 5 0,-1 9 1,0 0-1,0 0 0,0 0 1,0 9-1,-1 5 0,-1 0 0,-1 5 0,1 5 0,-1 2 0,1 2 0,2 2 0,0-3 1,0 0-1,0 0 0,0-2 0,2-5 0,1-1 0,-1-1 0,1-6 0,-1-4 0,-1 0 0,-1-8 0,5 11 0,-5-11 0,0 0 0,0 0 0,-6 5 0,6-5 0,-12 2 0,12-2 0,-15 4 0,7-4 0,8 0 0,-15 3 0,15-3 0,-11 3-1,11-3 1,0 0 0,-9 3 0,9-3 0,0 0 0,0 0 0,0 0 0,9 0 0,-9 0 1,15-3-2,-5 2 1,3-4 0,0 2 1,2 1-1,1 1 0,1 0 0,-2 0 0,0 1 1,-1 0-1,-2 0 0,-1 0 0,-2 0 0,-9 0-1,11 0 0,-11 0-8,0 0-10,0 0-5,0-6-12,0 6-35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04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141-2 46,'0'0'35,"0"-14"-7,0 14-6,0 0-5,0 7-5,0-7-2,-11 22-4,-1-9-1,5 10-1,1 3-1,-4 5 1,4-1-1,-1 12-1,-2 0-1,2 9 0,0 3 1,2 1-2,-4 3 1,5 0-1,-1 2 1,1-5-1,-1-1 1,3-8-1,-5-4 1,7-8-1,-2-4 1,-3-5-1,3-4 1,-3-8-1,5-13 1,-4 15-1,4-15-1,0 0 1,-5 10-1,5-10-2,0 0-3,0 0-6,0 0-24,7-12-2,-5-1-2,3-8-4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05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143 169 39,'0'-9'34,"5"-3"-6,-5-5-11,14 4-3,-10-8-1,10 4-4,-5-1-3,9 4 0,-7-7-1,5 11-2,0 1 0,-2 3-1,2 6 0,2 0 0,-4 2 0,-1 11 0,1-1 0,2 8 1,-5 0-1,1 2 1,-3-1-1,-3 4 0,-3 1 0,-1-1 0,-2 0-1,-2-3 0,-7-5 1,0 6-1,2-4 0,-9 3 0,0-5 0,-2 1 0,-3-4 0,-6 4-1,-3-1 1,1-4-1,-1-2 0,-4-5-1,5 4 1,-1-3-3,5 0-3,-5-7-22,19 6-10,-5-2-2,16-4-3,-9 5-1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06.4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6 50,'0'0'38,"0"0"-2,-4-12-16,4 12-8,-7 8-1,5 11-3,-7-4-2,6 8-2,-1-1-1,-1 9-2,1-3 2,-1 6-2,1-2 0,1-5 0,1-1-1,2-7 0,-2-4 0,2-15 1,0 15 0,0-15-1,0 0 1,2-5 0,-2 5 0,14-17 0,-8-3-1,10 4 1,-4-7-1,10 0 1,1-1-1,2-1-1,-2 0 2,4 3-1,-4 3 0,-3 4 1,-4 3-1,-16 12 1,7-9 0,-7 9 0,-9 11-1,-9 2 1,-3 1 0,-1 5-1,-1 3-1,-2-1 1,5 2 0,1-6 0,8-2 0,0-4-1,4-1 0,7-10 2,0 17-1,0-17 0,9 11-1,4-5 1,3-3 1,0 4 0,3 2-1,1-1 0,3-1 0,-3 2-1,3 11-3,-12-9-29,10 6-5,-8-5-3,-4 1-4,-9-13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08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6 47,'0'-10'29,"0"10"-6,0 0-4,0 0-5,-20 5-5,15 6-2,-1 2-2,1 6-1,-6 2-1,4 6 0,-4 2-2,1 0 1,4-1-2,-4 1 1,6-9-1,-1 0-1,5-9-4,0-11-7,0 0-20,-2-17-2,2 1-4,0-4 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08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5 112 37,'-14'-11'35,"14"11"1,0 0-16,0 0-4,18-5-4,-4-1-3,11 4-1,5-6-3,6 2 0,3-3-2,6-4-1,-2 2-1,1 3 1,-4-4-1,-1 1-1,-7 6-1,0 1-2,-5 4-5,-11 0-24,-5 4-5,3 7-1,-12 2-4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09.9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15 227 62,'0'0'35,"-7"2"0,7-2-22,0 0-2,-7 14-3,7 3-1,0-6-2,9 8-1,-2 4-1,4 3 0,1 6-1,1 2 1,-1 1-2,4-3 0,-5 1 0,3-4-1,-3-2 0,1-3 0,-3-10 0,2-5 1,-11-9 0,14 13 0,-14-13 0,16 0 0,-16 0 0,13-18 0,-8 4-1,2-7 1,6-6-1,-4-2 2,12-4-2,-1-5 1,1-2-1,4-1 1,0-1-1,0 2 1,2 1-1,-4 1 0,-1 10 0,-1-1 0,-5 7 0,-7-2 0,0 10 1,-4 1-1,-5 13 1,2-14 0,-4 3 0,2 11 0,-19-13 0,3 5 0,-2 3-1,0-3 1,-9 4 0,-3 0-1,3 2 1,-3 2 0,-1-2-1,3 2 1,1 0-1,4 4 0,3 0 0,2 0 0,4 4-1,-2-1-1,7 6-4,-11-6-16,4 13-15,-5-3-3,-2 1-4,1-6-2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1:57.3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96-2 131,'0'0'38,"-6"-1"-14,-1 1-15,-3 14-4,1 3 0,1 12-1,-3-3-2,3 8 0,2 5 1,1-3-2,-1 3 0,5-3 0,-1-3 0,2 3-1,0-4 1,0-4-1,0 0 1,0-2-1,-1 4 1,1 0 0,-2-5 0,-3-1-1,3-3-1,-1-1 0,3-5-1,-4-5-2,6 3-8,-2-13-10,0 0-8,7-13-26,0 0-30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0.9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123 249 8,'0'0'31,"0"0"2,16-8-13,-12-6-2,8 3-3,-10-11-2,16 6-4,-13-8-2,8 3-2,-6 1-1,0-3-1,-5 4 1,3 2-1,-5 1 0,-7 3 0,-2 2 0,-3 4 0,-3 3-1,-1 2-1,-5 2 2,10 10-2,-5 4 0,0 5 0,5 8-1,-1 2 1,5 10-1,1 7 1,1 9 0,0 1 0,1 1-1,4 0 1,0 7 0,-2-7-1,-1-5 1,3-3-1,-2-7 0,0 2 0,-3-8 1,1-4-1,1-3 0,1-3 0,2-5 0,-2-2-1,0-2-3,2-17-8,0 0-24,0 0-2,0 0-3,-14-15-3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1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85 88,'0'0'38,"0"0"0,5-18-21,13 14-7,2-1-4,5-5 0,3 3-2,1 0-1,8-2-1,-6 2 0,-1 1-2,0-1-2,-5 5-5,-14-2-22,7 4-9,-18 0-3,11 0 0,-11 0-6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1.7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6 52,'0'0'37,"0"0"-1,0 0-15,-7-11-7,7 11-1,-11 0-4,11 0-3,-16 5 0,9 5-2,-7 5 0,3 4-2,-3 2 1,-4 5-2,4 3 1,-4 5 0,-2 4-1,-1 8 0,1-4-1,6 5 2,-4 2-2,2 2 1,7 0 0,0 2 0,4-4-1,3-4 0,2 0 0,2-3-1,12-2 2,-5-4-2,9-2 1,-2-4-1,2 3-2,-2-9-2,5 8-13,-3-11-20,-4 4-2,-3-12-3,-2-3-4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4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12 63,'0'0'33,"-7"-13"-9,7 13-9,0 0 0,12 0-5,-12 0-3,13 15-1,1-5-2,4 10 0,-2 1-1,11 5-1,1 5-1,1 0 1,1 0 0,-5-2-2,9-1 1,-7-1 0,-4-7 0,0-1-1,-5-4-1,-7-4-4,3 1-6,-14-12-23,13 8-1,-13-8-4,9-11-2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4.4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382-1 73,'-2'-9'37,"2"9"-2,0 0-21,-23 5-2,19 9-4,-14 7-2,-1 3-2,-3 6 0,-3 10-2,-3 2 0,-8 3 0,6 1-1,-1-1 1,-4-5-2,6-6 1,2-2-2,4-5 0,7-7-4,2-10-6,14 3-23,0-13-3,0 0-1,12 0-6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5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 74,'0'0'37,"0"0"-2,0 0-20,0 0-5,0 0-2,0 10-2,0 4-3,0 6 0,-7 3-1,5 5 0,-2 1-1,-1 2 0,3 2-1,-1-8 2,-6 2-2,9-9 0,0-1 0,0-17 0,0 15 1,0-15-1,14 0 1,-5-8 0,5-5-1,-3-3 2,7-4-1,-2-2-1,0 0 1,0 2 0,0-1-1,-7 4 0,2 2 1,-11 15-1,5-16 0,-5 16 1,0 0-2,-14 13 1,5 1 0,-4 1 0,4 3-1,-3 0 1,5 3-1,3-4 1,4-2-1,2 0 1,7-3 1,5-1-1,-1-2 0,3-3 0,3 0 0,-1-4-2,0-2-4,9-1-26,-11-8-4,7-4-3,-3-5-3,1-2 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5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34 94,'0'0'36,"-14"0"-3,14 0-23,0 0-2,5 8-2,8-8-1,6 0-1,6 0-1,11 2 0,-4-2-1,4 0-1,-2-2 0,-2-2-1,-2 0-3,-12-1-4,5 3-27,-23 2-3,13-8-1,-13 8-4,0-19 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5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80,'-16'4'38,"16"10"-3,-5 1-20,5 10-5,0 4-3,5 9 1,-3 2-4,0 0-3,1 2-6,-3-8-18,0 1-12,-3-6-3,3-11-1,0-18-5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7.9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384 59 56,'0'0'29,"0"0"-5,0 0-5,-9-10-7,9 10-2,-14 0-3,5 12-2,-3 1-1,1 4 0,-5 9-2,-2 3-1,-2 6 0,-1 5 1,-2-2-1,1 4 1,-1-4-1,0-4 0,0-4 0,1-3 1,6-11-1,0 0 1,0-3-1,5-9-1,-1-3 1,12-1 1,-16 0-2,16 0 1,-13-16-1,8-2-1,1-2 1,-3-9 0,7-6 1,0-7-1,0-3 0,7-3 0,-1 0 1,3 3-1,3 4 0,-3 5 1,2 11-1,-2 4 0,-2 10 1,-7 11 0,18 0 0,-18 0 0,14 19 0,-5 1 0,2 2-1,3 8 2,2 5-1,4 2 0,1-5 0,4 6 0,0-1 0,2-1 0,-2-1 0,0-7 0,-2-4-1,-3 0 1,-1-4-1,-6-2-1,1 2-4,-14-20-13,11 20-16,-11-20-2,0 0-3,0 0-5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8.4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19-1 91,'2'12'35,"-2"7"-1,0 4-22,0 3-5,0 12-1,-2-2 0,-1 7-2,-1 1-1,4-4-1,-5-3 1,-2-7-2,7-6 0,0-6 0,0-18 0,7 13 0,-7-13 0,16-13 0,2-5 0,0 0 0,1-8-1,-3 1 0,6-1 0,-6 3 0,-7-2-1,7 5 2,-11 5 0,-3 4-1,-2 11 0,0 0 0,-9-5 0,-5 9 0,5 8 0,-7 4 0,5 3 0,-3 0 0,7-2 0,3 1 0,2-2 1,2-1-2,4-3 2,8-1 0,1-5-1,-1-1 1,8-1-1,-2 0 0,3 0-3,-3-4-5,-2 0-27,4 0-2,-4-2-2,-7-9-3,9 3-2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1:57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0 150,'0'0'32,"0"0"-10,4 4-16,-4-4-2,9 22 0,-3-7 0,4 6-2,1-1 0,3 1 0,2 4-1,1 0 0,0 1 0,0-1 0,-1-3-1,0 2 1,-3-4-1,0 2 0,-3-5-1,-3 0 0,1-6 0,-8-11-3,13 17-5,-13-17-12,0 0-6,10-17-18,-5-1-36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8.8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83-2 100,'-7'-9'36,"7"9"-2,0 0-23,-16 13-3,14 10 0,-3 2-3,3 12-1,-5 5-1,5 9-1,0 6 0,-3 7 0,3-4-1,-3 7 0,-2-1 0,5 2-1,0-2 1,-3 1 0,3-10-2,-2-5 1,4-2-2,-7-14-2,7-4-7,0-15-25,0-17 0,0 0-3,20-6-3,-18-22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9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95 86,'16'-24'37,"0"1"-2,9 12-19,-2-9-5,11 13-2,2 0-2,1 7-1,1 0-2,1 14-1,-5 6-1,-7 0 0,-4 7-1,-7-2 1,-7 9-1,-9-2 1,-2 1-2,-12-2 1,-6-4 0,-5-2 0,-9-1-1,4-6 0,-9-2-2,8-8-1,1 5-4,-6-13-14,13 8-16,2-2-1,10-1-3,11-5-3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19.7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1 111,'0'0'36,"12"-9"-1,-12 9-24,0 0-5,-3 11 0,3 7-1,-6 4-1,6 2-2,-7 7-1,2-4 0,-6 1 1,6-3-2,1-2 1,-1-5-1,3-6 1,2-12-1,0 0 0,16 0 1,0-11 0,2-4-1,2-2 0,5-7 1,-2 0-1,0-1 0,-5 4 0,-2 2 1,-2 4-2,-14 15 1,6-14 1,-6 14-1,-9 6 0,-7 4 0,1 5 1,1 4-1,-2 0 1,0 2 0,12-1-1,1 0 0,3-3 1,3-2-1,8-3 0,0-1 1,3-7-1,0 2-1,4-3 1,0-3-2,2 0-2,-6-5-6,13 1-27,-8-11 0,3 7-3,-4-12-3,5 2-1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20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32 84,'0'-10'38,"0"1"-3,11 7-20,-11 2-4,14-11-1,-14 11-3,22 2-1,-3 11-1,-1 2-1,5 6-1,2 6 0,0 6 0,0 5-1,2 8 0,-4 3 1,-1 5-2,-3 2 0,-6 6-1,1-2 1,-5 3 0,-9 3 0,0-5 0,-5 3 0,-13-3-1,-4 0 0,-6-3 0,-4 1-1,-6-4-4,-5-9-8,6 5-25,-4-14 0,9-7-4,-2-10-2,23-5-2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23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309 183 81,'14'-14'37,"-14"14"-8,5-24-11,-5 24-2,6-26-4,-1 13-4,-5-2-3,0-4-1,-7 2-1,-2 0 0,-2 4-1,-1 1-1,-1 3 0,-10 5 0,0 4 0,-6 4-1,-1 10 1,-4 11-1,2 2 0,0 12 0,3 5 0,6 3 0,7 1 0,7 0 0,2-3 0,7-1 0,12-6 1,1-5-1,10-6 0,0-5 0,6-4 1,1-3 0,2-6-1,-1-4 0,4-1-1,-6-4-2,3 0-4,-5-11-20,3 4-9,-7-5-2,-1 2-3,-8-3-2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24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99,'0'0'34,"0"0"-1,2-13-17,-2 13-9,11-23 0,1 17-1,-3-3-3,4 3 0,3-1-1,0 7 0,0 0 0,-2 0-1,2 9 0,-5-1 0,0 3 0,-1 5 0,-1 0 1,-5 3-1,-4 2 0,0-1 1,-4 2-2,-8-2 1,1 0 0,-5-2 0,-2-4 0,4 3-1,-2-8 1,3 0-1,1-3 1,12-6 0,-16 10-1,16-10 0,0 0-1,0 0 1,0 0 0,0 0-1,0 0 0,0 0 1,5 11 0,8-9 0,3 0-2,7 2 0,2 3-5,-2-7-19,9 6-12,-5-5-1,0 1-3,1-2-3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26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 13 46,'0'-12'34,"0"12"-5,0 0-9,0 0-3,-11-7-5,11 7-4,-14 11 0,5 7-3,-2 6-1,-3 10 0,-2 11 0,5 10-1,-5 4-1,2 9 0,-2 3-1,3 4 1,1-5-1,-1-2 0,4-3-1,-3-11 1,8-6 0,-3-5-1,2-7 0,3-10 0,2-3-2,0-10-2,0-13-4,2 11-23,10-11-3,-8-16-3,10-6-2,-5-9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27.6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30,'0'-6'20,"0"6"-3,3-12 0,-3 12-6,7-9-2,-7 9-2,0 0-1,15-11-2,-15 11 0,10-4 1,-10 4-1,13 0 0,-13 0-1,21 6 1,-21-6-1,18 13-1,-9-4 0,5 3 0,-1-1 0,-4 6 0,0-3 1,-6 8-1,1-3 0,-1 2 1,-3-2 0,0-2 0,0 2-1,-3-4 0,-4-2 0,1 0 1,6-13-3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28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43 30,'0'-6'20,"0"6"-3,3-12 0,-3 12-6,7-9-2,-7 9-2,0 0-1,16-11-2,-16 11 0,10-4 1,-10 4-1,13 0 0,-13 0-1,21 6 1,-21-6-1,18 13-1,-9-4 0,5 3 0,-1-1 0,-4 6 0,0-3 1,-6 9-1,1-4 0,-1 2 1,-3-2 0,0-2 0,0 2-1,-3-4 0,-4-2 0,1 0 1,6-13-1,-12 18 0,12-18 2,-18 15-3,4-6 1,-4 0-1,2 2-1,-6-5 1,0 3-1,-1 3 0,3-5 0,2 0 0,-3 0-1,5-2-2,7 3-4,-4-3-17,13-5-8,-9 10-4,9-10-1,0 0-4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29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24 8,'0'0'28,"0"-11"1,0 11-8,0 0-3,0 0-2,0 0-4,0-13-3,0 13-1,0 0-2,0 9-2,0-9-2,0 21 0,0-6-1,-7 8 1,2 5 0,-2 0 1,1 1-2,-6 0 0,3-3 0,7 0-1,-7-9 1,7-5 0,2-12-1,-3 17 1,3-17 1,0 0-1,16-13 0,-7 3 1,5-3-1,0 0 0,4-4 0,-2 3 0,2 1-1,-2 0 2,-5 1 0,1 3-1,-12 9 0,13-11 0,-13 11 1,0 0-1,0 0 0,-2-8 0,2 8 0,-23 8-1,10-1 0,1 4 0,-1 3-1,1 1 1,1-6 0,4 2 0,5 0 0,2-11 0,0 16 0,0-16-1,9 11 1,-9-11 0,16 10 0,-3-6 0,1 0 1,-3 0-2,3 1-1,0-5-7,4 2-23,-5-2-1,3-2-3,-4-7-4,1-1 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1:58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300 0 148,'-12'18'32,"3"-9"-9,-2 10-17,-4-1-2,5 6 0,-7 1-1,0 5 0,-1 2-1,1 3-1,-4 0 0,0 2 0,-2-5 0,5 1-1,-1-1 1,2-6-1,2 1 1,2-5-1,3-1-1,0-9 1,7 0-2,3-12-4,-4 10-14,4-10-5,0 0-14,0 0-37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0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6 37,'0'0'25,"0"-12"-3,0 12-1,0 0-4,0 0-5,0 0-3,0 0-3,0 0-2,0 0-1,-7 12 0,3 0-1,-6 6 0,6 0 0,-8 6 0,3 1 1,-2 1 0,4-3-2,0 1-1,1-4 1,3-4-3,3-16-3,0 15-14,0-15-11,0 0-3,7-13-3,-5-5 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0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41 60,'0'0'29,"0"0"-6,0 0-7,0 0-4,0 0-2,0 0-4,14 0 1,4-2-2,3-1 2,4-3-2,6-1-1,9 2-1,-3-1-1,6 2 1,-5 0-1,1 0-2,-2 4 1,-5-1-2,-2 1-4,-17 0-2,8 0-25,-21 0-3,16 0 0,-16 0-5,0 0 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1.6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6 142 77,'0'0'34,"0"-10"-1,0 10-19,0 0-5,0 10-1,2 3-3,5 4-1,-3 8-1,5 6 1,0 6-2,5 3 0,-3 1 0,3 3 0,-5-2-1,5 1 1,-5-9-2,2-4 1,-2-3-1,0-9 1,1-5 0,-1 0 0,2-12-1,0 1 1,1-2 0,-1-7 0,0-6 1,1-3-1,1-6 0,1-5-1,0-9 1,6-3 0,1-8-1,1-2 0,3-2 0,0-1-1,5 2 1,-3 5 0,1 5 0,-6 6 0,1 8 1,-9 10-1,-3 1 1,-11 15 0,7-18 0,-7 18 0,-11-6 0,-3 3-1,-4 3 1,-5-1-1,-7 1 0,-1 0 1,-4 0-1,-1 0 0,-5 1 0,2 2 1,-1 1-1,-1 0 1,4 3-1,-1 2-1,6-3 0,2-1-1,12 6-4,-2-10-14,20-1-17,-14 10 0,14-10-5,7 0-2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3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236 256 5,'0'0'28,"0"0"3,13 2-8,-4-2-3,-9 0-2,21-9-2,-14-5-3,11 4-4,-4-6-2,8 1-2,-6-3-3,2-4-1,-4 1 0,-3 2 0,-1-4-1,-8 3 1,-2 0-1,0 3 1,-9 1 0,-3 7 0,1 2 0,-3 5-1,-2 2 1,3 4-1,-8 8 0,1 6 1,-3 7-1,5 1 1,-3 3 0,1 6 1,4 3-1,-2 6 1,0 5-2,2 0 1,2 1 0,3 1 0,-1 0 0,1 2 1,0-4-1,2-1 1,2-7-1,-2-1 0,-3-6 1,8 3-2,-5-4 1,2-3 0,2-1-1,-2-3 0,5-3 1,2-2-3,0-4 0,-2-2-3,2-2-5,0-13-24,0 0-1,0 0-2,-9-5-3,6-14 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3.9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14 105 100,'-14'-2'35,"14"2"-2,0 0-21,0 0-4,9-6 0,7 2-3,7 0-2,2-1-1,6 1-1,6 1 0,-3-3-1,2-1-2,-8-1-3,6 8-7,-12-6-22,3 0-1,-4-7-2,2 0-5,2-6 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4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282 14 93,'0'0'36,"0"-13"-2,0 13-25,0 0-2,-9-2 0,9 2 0,-14 6-3,10 5-1,-12 6 0,2 0-2,-2 8 1,-4 3-1,-3 3 2,0 4-2,0 3 0,1 6 0,-1-1 0,5 5 1,0-1-2,6-2 1,-1 3-1,4-5 0,6-3 0,1-2 0,2-9 0,5 2 0,4-2 0,0-5-2,2 3 0,0-7-3,1 3-4,-5-10-16,2 3-11,-9-16-1,22 11-2,-10-14-3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4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0-1 114,'0'0'35,"0"0"-2,0 0-24,0 7-3,4 14-1,1 5-1,8 7-1,-1 1 0,1 6-1,8 0 0,-1 0 0,1 0-2,-3-7 1,5-3-1,-5-6 1,2-2-2,-1-2-1,-1-4-2,-11-9-4,11 6-9,-18-13-19,18 0-1,-9-5-1,-4-10-3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4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361 0 99,'-16'0'34,"2"8"-1,3 9-23,-12 4-3,0 7 1,-3 0-3,-3 9-1,-3 1-1,0 0-1,5-2-1,-1 2-1,0-9-2,5-2-3,7 6-9,-2-15-20,11 0 0,-2-7-5,9-11-1,9 2 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5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1 104,'0'0'34,"0"11"-1,0-11-26,0 28-4,-4-8 0,-1 6 1,1 2 0,-6 2-1,-1 0 0,4 0 0,-11 1-1,7-5-1,-1-2 0,-1 0 0,4-6-1,4-3 1,-2-4-1,7-11 1,0 0 0,0 0 0,14 0 0,2-13 0,0 0-1,4-5 1,1 1-1,-1-3 1,1 3-1,-1 4 1,-9-1-1,-11 14 1,16-14 0,-16 14-1,0 0 1,-13 1-1,1 7 0,-1 0 0,1 3 0,-1-1 0,4 3 0,-1-2-1,10 2 1,0-13-1,0 16 1,0-16 0,10 16 0,-10-16 0,18 13 0,-18-13-1,18 6-1,-18-6-3,25 3-18,-25-3-11,23-9-3,-12-6-3,0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8:36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 80,'5'-14'34,"-5"14"-1,0 0-21,0 0-3,13-6 1,-13 6-3,10 9-1,1 6-1,-4 1-1,4 6-1,1-3 0,6 8 0,-7-2-1,5 8 0,-2-1 0,-3 3 0,0 1-1,1 1 0,-5 3 0,2 0 0,-5 0 0,-2-4 0,-2-2-1,0 1 0,-2-2 1,-9 5-1,-1-8 1,-6 4-1,2-2-2,-2-3-2,2 9-11,-6-9-21,1 2 0,3-16-4,4 1-5,3-11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75-1 67,'0'0'64,"0"0"-28,0-8-20,0 8-7,0 11-2,0 8 0,-4 1-3,2 8-1,1 1 0,1 9 0,-2-3 0,2 5-1,-2 2-1,-4-2 1,6-3-1,-1 1 0,-4-1 0,1-1 0,-2-4 0,0 1-1,3 1 1,-3-4-1,-1-1 1,4-4-1,-3-3 0,2-1 0,-2-3 0,6-6 0,0-12-1,0 0 0,0 0-2,0 0-6,14-15-11,-11-1-4,6-4-14,-5-4-33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1:59.4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30 38,'0'0'66,"-2"-8"-21,2 8-26,0 0-7,0 0-3,0 0-3,0 0-2,0 0-1,0 0 0,0 0-1,-7 10-1,2 3 1,2 8-1,-1 3 1,3 4-1,-3 1 1,4 2-1,0-3-1,4-1 1,1-8 0,5-5-1,-2-9 0,6-3 1,-1-3-1,-1-5 2,0-4-2,0-2 0,-4 1 0,1 0 0,-5 1 0,-4 10 0,9-11 0,-9 11 0,0 0 0,8 5 1,-8-5-1,12 16 1,-5-5-1,8-1 2,-1-7-1,3-1 0,1-4 1,3-7-1,-2-2 0,-2-9 0,4-3 0,-6 0-1,-3-1 0,-9-1 0,-3 3-1,-3 2 0,-5 0-1,-9 3-6,5 9-12,-5-2-5,4 2-15,2 2-37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9:17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236 64 1,'14'-13'8,"-14"13"2,11-9 1,-11 9-1,16-11 3,-16 11-1,18-9-1,-18 9 2,12-9 1,-12 9 1,0 0-3,7-13-2,-7 13-1,0 0-2,-7 7-1,7-7-2,-16 19 1,2-8-3,-2 3 0,0 3 0,-4 0 0,0 7-1,-3-3 0,0 2 0,0-3-1,-2 5 1,3-2 0,-1 2-1,7-7 1,-2 0-1,4-5 0,5-2 1,9-11 0,-9 14-1,9-14 1,0 0 0,14 5 1,-1-5 0,-1 8-1,3-6 0,1 1 0,7 3 0,-2 3 0,-1-1-1,3 5 0,-1-5 0,-1 1 0,-1 1 1,-1 0-1,-3-1 0,-3-4 0,-1 3 0,-1-3 0,-2-1-2,-9-4-2,16 10-6,-16-10-17,2 13-6,-2-13-4,-2 9-2,2-9 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9:18.1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6 37,'0'0'29,"-9"-6"0,9 6-10,0 0-7,0 0 0,0 0-3,0 0-3,0 0 0,0 0-1,0 0-1,9 0 1,2 0-3,5 4 1,2 1-1,3 0 0,1 4 0,6 2 0,-3-2-1,6 4 1,-7-5 0,4 5-1,-3-4 0,0 3 0,-3-4 0,1 0-5,2 5-23,-9-5-4,0-1-5,-5-1-1,-11-6-4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9:22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25 23,'0'-13'27,"0"13"-5,0 0-2,-4-12-7,4 12 0,0 0-6,0 0 1,-14 12-3,12 1 0,-5 4-1,4 1-1,-1 4 0,2 1-1,-1 5 0,3 3 0,-4 3-1,2 3 1,-3 3 0,3 3 0,-3 3-1,1 5 2,-1-1-2,1 1 1,-3 2-1,0 0 0,2-6 0,3 0 0,-7-3-1,7-5 1,-3-2 0,5-1-1,-2-3 0,2-2 1,-2 1-1,2 0 1,0-2 0,0 3-1,-3-5 1,3 2 0,0-3-1,0 1 1,-2-7 0,2-4-1,0-2 1,-4-1-1,4-14 1,0 13-2,0-13-1,0 0-6,0 0-25,0 0-3,0 0-3,4-12-4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9:23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55-1 24,'0'0'30,"0"0"1,0 0-13,0 0-4,-7-8-5,7 8 0,0 0-3,0 0-1,0 0-1,-9 13-1,9-13-1,-3 21 1,1-6-1,0 4-1,0-2 1,2 9 1,-3 1 1,3 4-2,0 0 0,0 2 0,0 1 0,0 8-1,0-2 1,0 1-2,0-2 0,0 3 1,0-2 0,-2 4-1,2-3 1,-5-6 0,1 3-1,2-3 1,-1-1 0,1 0-1,2-3 2,-2 2 0,2-2-1,0 0 0,0 0 0,0 0-1,0-1 1,0 0 0,0-3-1,-2-5 1,-1-1-1,3-4 1,-2-1-1,2-16 0,0 15-2,0-15-8,0 0-22,2-6-2,5-7-5,0-8-1,4-6-1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9:25.0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63-2 24,'0'0'29,"0"0"-9,0 0-2,0-11-5,0 11-2,0 0-2,0 0-1,0 0-2,2 7 1,-2-7-3,0 15 0,0-5 0,0 9-1,0-4 0,0 8-1,-2 1 0,2 7 1,0-1-1,-7 6 0,2 3 1,3 1-1,-7 4-1,9-1 1,-7 1-1,5 3 0,-1-3 0,1 5 0,2-5 0,0 3 0,0-2 0,0 2 1,0-3-1,0 0 0,-2-1 0,2-3 0,-2-4 0,-3 0-1,0-8 2,3-3-1,0-3 0,0-4-1,-1-9 0,3-9-2,0 19-9,0-19-21,0 0-4,0-15-2,0 0-3,0-10 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29:27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36 0,'7'-13'11,"-7"13"-1,0 0 2,9-13 2,-9 13 2,0 0-1,0 0 0,0 0-1,0 0-2,4-10-1,-4 10-4,0 0 0,0 0-2,0 0 0,0 0-1,0 0-1,0 0 1,0 0-1,0 0 0,0 0-1,0 5 0,0-5-1,0 17 0,-2-6 1,2 2-1,-2 1 1,-3 4-1,1 0 1,-1 4-1,3-3 1,0 2 1,-1 1-2,-1-2 0,-1 0 0,5 3-1,-2-1 1,0 3 0,-3 1-1,5 1 1,-2 0-1,2 5 1,-2-2-1,2-3 1,0-1-1,0 1 1,0-3-1,0 3 0,2-7 1,-2 2-1,0-2 0,0 0 1,-2 2-1,-1-3 1,-3 2-1,3-2 0,-4 1 1,5-3-1,0 3 1,0-4-1,-1 2 0,-1 0 0,2-1 1,-1-3-1,3 1 1,-4 2-1,4-2 0,0 2 0,-3-4 0,3 3 0,0-1 0,0-1 1,0 2-1,0-5 0,0 0 0,0 2 0,3-2 0,-3-11 1,7 14-1,-7-14 0,2 13 0,-2-13 1,0 12-1,0-12 1,0 13-1,0-13 0,0 0 0,-5 10 0,5-10 0,0 0-1,0 11-3,0-11-6,0 0-25,-4-8 0,4 8-3,-3-11-3,3-2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158 224 112,'0'0'43,"0"0"-23,12-5-8,-12-3-3,0 8-2,9-13-3,-9 13 0,12-20-2,-4 10 1,-2-5-1,0 2-1,-5-4 0,3 3-1,-4-5 2,0 2-2,-5 1 1,-3 1-1,-4 1 1,0 1-1,1 5 1,-3 3-1,0 4 1,0 1-1,4 5 0,-1 4 0,2 8 0,0 0 0,5 7 1,-4 6-1,1 4 0,6 4 1,-3 7-1,2 4 1,0 4-1,2 0 1,-1 0 0,-3-3 0,2-3-1,1-4 1,-1-8-1,-2-5 1,1-6-1,-1-5 0,-1-4 0,2-3-1,1-4 0,2-8-3,-6 15-2,6-15-13,-10 3-3,10-3-13,-12 0-28,12 0-20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95 138,'0'0'37,"-11"-1"-14,11 1-10,0 0-7,16-7 0,-2 0-3,5 5-1,1-9 0,5 7-1,5-4 0,-1 2-1,0 0-1,-4-2-1,2 7-4,-8-4-14,0-1-2,-5-5-14,-1-1-33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13 161,'0'0'27,"2"-13"-7,-2 13-13,0 0-3,0 0 0,-14 1-1,3 8-1,-1 3-1,-6 6 1,-2 3-1,0 6 0,-1-1 0,1 7 0,-3 4-1,7 4 0,-2 1 1,7 1-1,2 6 1,0-8-1,9 3 0,0-4 0,0-2 1,6-5-1,-1-3 0,5-4 0,1-4 0,2-3 0,-3-1-1,2-7-1,5 3-5,-6-9-13,3 0-2,-5-5-12,-2 0-30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 72,'-8'-3'60,"8"3"-26,0 0-16,-11 0-6,11 6-4,0-6-2,-2 16-1,0-5-2,4 7-1,3-2 1,3 9-2,2 0 0,4 4 0,-2 1 0,3-2-1,4 2 1,-3-2-1,0-5 0,1-2 0,-2-5 0,-5-6-3,4 0-5,-14-10-12,12 0-5,-9-7-16,1-5-35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01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 88,'0'0'53,"0"0"-32,0 0-10,-8 3-3,8-3-2,0 0-1,0 0 0,0 0-2,3-2 0,-3 2 0,7-4-1,-7 4-1,15-2 1,-6-1-1,-1 3 0,2 0 0,1 0 0,-2 0 0,2 0 0,1-2 0,-1 2 0,-1 0 0,3 0-1,-2 0 2,-3 0-2,7 0 0,-5 0 0,-2 2-2,-8-2 0,15 0-4,-15 0-14,5 0-6,-5 0-19,0 0-31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261 0 158,'0'0'29,"0"7"-8,-8-5-14,0 14-3,-2-4 1,-1 8-2,-5 2-1,1 3-1,-5 1 1,2 5-1,-2-3 0,1 0 0,-1 1-1,1-3 0,3-1 0,0-6 0,1 4-1,8-4-1,-2-1-3,1-8-9,4 3-7,4-13-9,-2 8-22,2-8-35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85,'0'0'50,"0"0"-22,0-10-12,0 10-5,0 0-3,0 0-2,0 0-2,5 10-1,-5 1-1,3 5 0,-3 2-1,2 6 0,0-1 0,-2 5 0,0-3-1,0 1 0,-2-5 1,-2-2-1,4-4 0,0-6 2,0-9-2,0 8 0,0-8 1,8-4-1,0-6 0,5-2 1,-3-3-1,4-1 1,2-5-1,1 1 1,-1 0-1,1 0 0,-5 2 0,2 3 0,-7 2 0,0 7 0,-7 6 0,0 0 0,0 0 0,-14 6 0,1 7 0,1 0 0,-2 3 0,2-1 0,0 2 0,6-4 1,0 0-1,5-4 0,1-9 1,1 15-1,-1-15 1,12 12-1,-12-12 1,15 10 0,-5-7-1,2 0 1,-1-1-1,-1-1 0,0 2 0,3-3-1,-1 3-1,-4-3-3,8 0-12,-3 0-5,-3-3-12,1-2-32,-3-2-19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58 112,'8'0'46,"-8"0"-18,8-9-17,9 9-3,-5-8-3,8 6-1,-3-4-1,5 6-2,3-1 0,0 1 0,-1-2-1,-1 1 2,-3 1-2,-4-2 0,-1 2-2,-5-2 1,-2 2-2,-8 0-6,9-7-12,-9 7-9,4-10-24,-4 2-28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0 124,'0'0'43,"-5"9"-17,3 7-14,-8-2-5,10 7-2,-8 3-2,2 3 1,0 3-3,-1 0 0,1-1 0,-1-2-2,4-4 0,-5-4-2,13-5-15,-5-4-5,0-10-10,8 0-34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324 10 135,'5'-11'37,"-5"11"-18,0 0-9,0 0-4,-9 0-1,1 6-1,-5 2-2,3 5 0,-6 4 0,-2 5-1,1 0-1,-4 3 1,-2 3 0,1-2-1,0 0 0,4-1 0,-3-6 1,3-2-1,2-5 0,0-4 0,5-7 0,-1-7 0,2-3 0,4-6 0,-1-3 0,2-9 0,0 3 0,3-5 0,2 0 0,0 6 0,0 2 0,2 1 0,3 4 0,4 5 0,-4 6 0,7 2 0,-2 3 0,5 3 1,-3 5-1,2 5 0,-2-1 1,2 8-1,2-2 1,-3 7-1,-1 1 1,-1 4-1,0-4 0,-3 3 0,2-4 0,1-1 0,1-6-1,-3-4-1,5 0-3,-2-9-13,3-1-5,-1-4-13,2-4-33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32 69,'0'-9'60,"0"9"-23,-2-15-27,2 15 0,0-9-2,0 9-2,0 0 0,0 0-2,0 0-1,-4 15-1,2 1 0,2 4-1,-3 4 0,3 1 0,-3 4-1,-1-3 2,2-2-2,-3-5 1,2 0-1,1-6 0,2-13 1,0 8-1,0-8 0,5-5 0,2-5 1,0-1-1,4-4 0,-3 0 0,5-4 0,-5 3 0,4 0 0,-4 2 0,0 3 0,-4 2 0,-4 9 0,1-11 0,-1 11 0,-5 3 0,5-3 0,-14 14 1,8-6-1,-6 3 0,11-1 1,-4 1-1,5-1 1,-2 0 0,2-10-1,2 14 0,-2-14 1,6 10-1,-6-10 1,16 11-1,-5-5 0,-2-2 0,2 2 0,-3-2-1,8 4-1,-5-8-3,3 6-13,-2-5-6,0 1-11,-5-2-32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19 104,'2'-13'44,"-2"6"-21,0 7-8,0 0-5,0 0-3,0 0-3,0 0 0,0 12 0,4 6-2,-4 7 0,0 7 1,-4 8-2,4 3 0,0 8 0,0-1 0,0 0-1,0-3 1,0-5-1,0 1 0,4-10 0,-4-5 0,4-4 0,-4-3-1,0-1 0,0 1 0,0-5-3,0-7-4,0 0-13,0-9-6,0 8-19,0-8-34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76 102,'0'-18'50,"2"6"-21,2-2-16,4 5-5,1-1-2,8 5-1,-7 0-1,12 2-1,-7 3 0,11 3-2,-5 2 0,0 5 1,-4 6-2,1-2 1,-3 5-1,-7 1 1,3 1-1,-7 4 1,-4 0-1,0-1 1,-6 1-1,-9 1 1,1-8-1,-7 0 1,0-4-1,-6-2-1,4-3 0,-2-3 0,7-2-2,-7-4-2,17 3-13,-5-3-6,13 0-11,-6-4-31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-1-2 131,'10'0'39,"-10"0"-14,0 0-11,7 8-9,-2 2-2,-5-2 0,6 8 0,-6-5-2,5 3 1,-5 2-1,1-2-1,-1-3 1,2-2-1,-2-9 1,0 0-1,0 0 0,13 0 0,-5-6 1,2-3-1,2-1 0,1-4 0,-1-1 0,0 1 0,-2 4 0,-3 0 0,0 3 0,-7 7 0,5-11 0,-5 11 0,0 0 0,-12 3 0,5 3 0,-3 2 0,2 2 0,-4-2 0,7 4 1,-1-2-1,0 3 1,4-4-1,0-2 0,2 4 1,2-3-1,-2-8 0,14 10 0,-2-7 1,-1-1-1,3 0 0,1-2 0,1 0-1,2 0-2,-6-7-3,7 2-11,-8-6-6,3 1-11,-1-4-31,-3-5-20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0-1 166,'10'3'26,"-2"4"-6,4-1-14,5 8-1,-3 3-2,4 5-1,-1 2 0,1 5 0,-6-2-1,5 8 0,-5 4 0,1-1-1,-6 4 1,-2 5-1,0-2 0,-5 2 1,0 0-1,-6-4 0,-2 0 0,-2 0-1,3-2-1,-5-7-3,6 0-11,-4-6-6,4-4-8,2-9-27,-4-1-32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01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0 160,'0'0'28,"-8"9"-8,3 2-17,3 6-1,0 0 1,2 7-1,0-1 0,7 5 0,5-7-1,-1 0 0,5-1 0,1-6 0,0-7-1,1-5 1,3-2-1,-1-8 0,-2-4 0,1-3 1,-2-6-1,-8 0 0,4 0 0,-6 1-1,0 2 1,-4 4 1,-3 4-1,0 10-1,0 0 2,0 4-1,0 10 0,0 6 0,3 5 1,-1 3 0,7 3 0,-6 2 0,-1 0 0,-2 1 0,0 2 0,-7-4 0,-6-2 0,-4 2-1,-4-8 1,-4-1-1,1-5 0,-5-8-1,7-2-1,1-8-3,8 3-12,-2-8-5,9-2-10,-2-12-29,8-4-34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81 43,'-7'-11'33,"7"11"-5,0-10-3,0 10-8,2-13-3,-2 13-2,11-14-3,-2 10-2,-5-5-1,7 7 0,-11 2-2,9-9 0,-9 9-1,0 0-1,9-9 0,-9 9 0,0 0-1,-7 6 0,7-6 0,-18 16-1,10-5 2,-9 3-2,1 1 0,-1-1 1,-1-3-1,2 3 1,-1 0-1,5-3 1,2-3 0,2 3-1,2-5 1,4 2-1,2-8 1,0 12 0,0-12-1,18 13 1,-6-9-1,3 2 0,-3 0 1,6 0-1,5 2 0,-9-7-1,2 4 1,-2-2-2,-1 5-1,-13-8-6,10 7-10,-10-7-5,0 11-15,0-11-33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0-1 156,'0'0'28,"0"0"-7,9 0-15,1 0-2,4 5-1,-3 0-2,6 6 2,1 0-2,-1 3 0,-1 1-1,1-1 0,3-1-1,-7-2-3,5 2-12,-9-5-6,5-2-8,-5-3-29,-2-3-25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142 172 57,'3'4'61,"-3"-4"-21,0 0-22,0 0-5,0 0-4,0 0-3,2-7-1,-2 7-2,6-15 0,-3 4-1,-3-2-2,6-3 1,-6 0-1,0-2 0,-6 2 1,1-3-1,-2 5 0,-6 0 1,1 3-1,-1 7 2,0 2-2,-2 2 1,-1 10-1,5 5 1,-1 5-1,0 6 1,6 6-1,0 0 1,-1 3-1,6 5 1,-3 0 0,4 7-1,0-2 1,0 4-1,0-2 0,0 1 1,0 1-1,2-5 0,0-1 0,-1-7 0,0-6 0,5-4 0,-4-5 0,0-5-1,0 0 0,-2-16-3,2 14-2,-2-14-9,0 0-7,-8-3-10,1-5-25,2-5-22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-1 140 137,'-2'-8'36,"2"8"-12,5-16-12,10 13-5,0-5-1,7 2-3,3 1-1,5-3 0,-4 2-2,7-1 0,-2 2-1,-6-4-4,3 5-13,-11-8-3,-1 2-8,-5-5-28,1-3-26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0 173,'0'0'24,"0"0"-5,0 0-13,-9 6-2,4 8-1,-7 8-1,-1 3 0,-3 6 0,0 7-1,0 2 1,2 3-2,0 4 1,5 5 0,4 0-1,-2 0 1,7-3-1,9-4 0,-2 0-1,5-9 0,2-5 0,-2-9-2,7-2-2,-3-17-9,5 0-7,-4-9-5,9-7-19,-3-11-31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0 173,'-10'-3'24,"10"3"-4,-15 11-13,15 3-4,0 1 1,9 7-2,3-2 0,4 1-1,3 4-1,3 1 1,0-5-1,-3 0-1,8-1 0,-9-8-2,1 3-5,-10-13-11,5 0-4,-7-9-9,1-1-28,-4-8-25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6 159,'-8'-7'27,"-3"7"-6,7 6-11,-4 5-4,2 4-3,1 5 0,-2 6-1,-1-3 0,-5 8-1,4 0-1,-6 3 0,3 3-4,-7-5-8,3 2-8,5-7-4,3-1-16,2-9-34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1 171,'7'14'25,"-7"-14"-6,2 21-14,-2-7-1,0 5-2,0-1 0,1 5 0,-1 0 0,0 0-1,0-2 0,0 2 0,0-6-1,0-4 1,0 1-1,0-5 0,0-9 1,0 0-1,0 0 0,8 2 0,2-8 0,3-6 0,0-2 0,5-1 0,-1-4 0,3 4 0,-3-2 0,0 3 0,-4 4 1,-3 0-1,-10 10 0,0 0 0,0 0 1,-10 2-1,-3 9 0,-1 0 1,2 3-1,0 2 1,5-2-1,2-2 0,1 0 1,4-2-1,7 1 0,2-5 0,1-2 0,4 2 0,0-2-1,-1-2 0,3 0-1,-3-2-2,7 0-10,-6-3-7,-1-4-3,1-6-17,2-5-33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0 167,'0'0'25,"12"0"-5,-12 0-13,16 11-2,-9 0-1,3 3-1,0 6-1,3 3 1,1 1-2,2 3 1,0 1-1,-1 5 0,3 1 0,-4 3 0,0 4 0,-1 1 0,-3 3-1,-3-1 1,-4 0-1,-3 0 0,-2-2-1,-6 0 0,-2-2-2,-6-4-1,5 5-10,-3-7-7,0-1-5,-2-7-15,5-4-34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0 167,'0'0'25,"12"0"-5,-12 0-13,16 11-2,-9 0-1,3 3-1,0 6-1,3 3 1,1 1-2,2 3 1,0 1-1,-1 5 0,3 1 0,-4 3 0,0 4 0,-1 1 0,-3 3-1,-3-1 1,-4 0-1,-3 0 0,-2-2-1,-6 0 0,-2-2-2,-6-4-1,5 5-10,-3-7-7,0-1-5,-2-7-15,5-4-34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02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10 110,'0'0'46,"0"0"-20,-10-10-17,10 10-2,-3 8-2,3 5-1,-6 5-1,5 6-1,-4 3 1,2 10-2,1 1 1,0 11-1,2-2 0,0 1 1,0 0-1,0-1-1,0-3 1,0-5 0,0-6-1,0-4 0,0-6 0,0 0 1,-4-2-2,3-11 0,1 3-4,0-13-8,-4 11-8,4-11-8,0-6-27,4-11-26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58 100,'0'0'42,"0"0"-18,0 0-10,0 0-4,0 0-3,0 0-2,7-2-1,2-5 0,6 7-2,-1-6 1,7 4-1,1-4 0,3 2 1,1-3-1,2 4-1,-3-2 1,-1 2-1,-1 0 0,-4 2-1,-2 1 0,-2 0 1,-1 0-1,-6 0 0,3 3 0,-11-3-1,16 3-1,-16-3-1,14 0-9,-14 0-8,6-8-3,-6 1-17,0 7-32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0 176,'0'0'23,"0"0"-4,-6 7-13,6 5-2,0-2 0,0 4-2,2 3 0,2 2 0,0 2-1,-1 3 0,2 2 0,-5-1 0,0 2-1,0 1 0,0 2 1,-2-1-1,-4-3-1,2-3 0,3 2-2,-2-13-2,3 3-10,0-15-6,0 0-4,11 3-18,-3-7-33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172 125 110,'0'0'36,"0"0"-13,11-2-11,-11 2-2,11-9-3,-9 0-2,-2 9-1,14-15-1,-14 15 0,9-18-1,-6 10 0,-3-1-1,2-1 0,-2 0 0,-2 4-1,2 6 2,-15-14-2,2 7 0,2 4 1,-6 0-1,-1 3 1,-3 2-1,2 4 1,-2 5 0,1 3-1,3 6 0,1-1 1,3 7-1,0-1 1,8-1 0,3-2-1,2 1 0,2 0 1,9-2 0,-1-1 0,4-3-1,0 0 1,1-5-1,5 1 0,-3-6 0,1 0 1,0-2-1,0-5-1,0 0 0,-1-5-2,2 4-4,-5-8-12,8-1-3,-10-1-10,5-3-27,-1-1-23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0 169,'-7'13'25,"4"-6"-7,-6-1-12,7 5 0,-3 0-3,5 4-1,-2 0 0,2 4 0,2 0-1,3 1-1,-3 5 0,0-5 0,6 0-2,-8-5-7,4 3-9,-4-4-4,0-7-10,0-7-29,0 0-26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4 94,'0'0'50,"0"0"-22,0 0-14,0 0-5,0 5-2,0-5-2,-7 18-1,-2-8 0,3 4-2,-6-1 0,4 4 1,-8-2-2,3 5 0,-4 0 0,0-2-1,-1 4 0,-1-2 0,1-8 1,0 1-1,1-2 0,3-4 0,0-6 0,5-3 0,0-8 0,6-4 1,1-3-1,2-4 0,0-4 0,2 2 0,1-3-1,0 3 2,3-1-2,-1 6 1,-3 1 0,1 5 0,-1 4 0,-2 8 1,0 0-1,7-3 0,-7 3 1,10 9 0,-2 3-1,0 0 1,3 1 0,3 3 0,-2-2 0,4 5-1,0-2 1,1 3 0,-3-3-1,2-1 0,0 0 0,-3 0 0,1-2-2,-4-2 0,1 6-4,-4-8-11,0-3-3,-7-7-9,14 13-20,-14-13-31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0 166,'0'0'25,"0"0"-5,7 14-13,-7-14-2,0 20-1,0-5-1,0 7-1,0 0-1,0 4-1,2 1-1,-2-1-1,2 4-5,-2-11-12,0 0-3,-4-8-10,0-3-26,4-8-29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70 142,'-3'-8'33,"3"8"-16,0 0-6,0 0-4,0 0-1,0 0-2,2 9 0,2 5-1,2 3-2,6 1 1,2 7-1,0 0 0,4 2 0,-6 0-1,5-1 0,-1-4 0,-6-3 0,1-3 0,-2-4 0,-9-12 0,10 8 0,-10-8 0,15-5 0,-15-6 0,8-1 0,2-3 0,-1-3 0,1-4 0,6-1 0,-3 1 0,5-3 0,-3 0 0,1 1 0,-2 1 0,1 5 0,-4 1 0,1 4 0,-7-1 0,-3 6 1,-2 8-1,0-9 1,0 9-1,-19-5 1,5 3-1,-4-4 1,-6 6 0,-1-4-1,-1 3 1,-2-2-1,0 2 0,1 1 0,-4 0 0,7 0 1,-3 3-2,7 0 1,2 3-2,5-1 0,3 1-4,2-6-8,8 0-7,0 0-4,0 0-20,5-3-31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114 188 94,'0'0'50,"10"0"-21,-10 0-14,9-8-6,-9 8-1,11-12-4,-6 3-1,-3-4 0,1 0-2,2-6 0,-1 3 0,-4-3-1,0 2 1,0-3 0,0 7-1,-5-3 2,0 8-1,-4 3 0,9 5 0,-18 0 0,12 2 0,-4 9-1,5 7 1,-6 5 0,3 2-1,-5 8 1,10 7-1,-10-1 1,6 7 0,-2-1-1,4 3 1,-2-3-1,5 2 1,0-3-1,0-1 1,-1 1-1,3-5 0,0-3 0,0-2 0,0-2 0,0-4 0,-2-5 0,2-7 0,0-2-2,0-14 0,-1 15-3,1-15-6,0 0-8,-10-11-6,6 1-12,0-6-30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94 163,'0'-8'25,"0"8"-5,0-14-12,7 9-2,-7 5-2,20-8-1,-6 2-1,3 1 0,1 3-2,2-2 0,0 2-1,-1-6-2,8 8-7,-9-7-8,4 3-4,-9-3-11,2 1-30,-5-2-20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16 168,'4'-9'24,"-4"2"-4,0 7-13,0 0-2,-8 0-1,-3 8-1,-1 7-1,-4 7 0,-2 4 0,-1 6-1,-3 1 0,0 6 0,5 1 0,1 3-1,5 4 0,3-5 1,4 1-1,4-5 0,2-2 0,5-9 0,3 1-1,2-6-1,1-7-2,5 1-5,-12-12-10,10-3-3,-5-1-10,-1-4-25,2-11-26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03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58-1 168,'-8'13'25,"-2"4"-6,2 2-16,1 8 0,3 1-1,2 5 2,-1 6-2,3 1 0,0 2-1,0 4 1,0-2 0,0 1-2,0-1 1,0-3-1,-3-5 1,1-2-2,-4-5 1,3-6-1,3-5-1,-3-7-3,4 0-12,-1-11-5,0 0-9,0 0-27,5-4-32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20 162,'3'-10'26,"-3"10"-5,9-9-10,1 9-5,-2 4-2,4 9-1,0-2 0,1 7-1,-1 2 0,4 2-1,1 0 0,-1 2-1,0-4 0,-4 2-1,1-1 0,-5-7-2,0 1-2,-8-15-9,10 13-6,-10-13-4,7-5-16,-7-8-29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207 5 174,'-15'-9'23,"15"9"-4,-17 3-10,12 11-5,-8 3-1,2 2-1,-5 6 0,4 1 0,-3 2-1,-3-1 0,6 3-1,-5 0-1,7 0 0,-5-2-2,6 2-6,-2-4-10,5-5-2,0-7-10,6-1-26,0-13-26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9-1 169,'8'0'25,"-8"0"-6,4 13-12,-4-13-1,0 19-3,0-6 0,0 8-2,0 0 0,0 4 0,-2-3 0,-5 3-1,4-2 1,-2-1-1,3-5 0,-2-3 0,2-4 0,2-10 0,0 0 0,0 0 0,8 0 0,5-8 0,-1-5 0,6-1 0,4-4 0,-1 3 0,-2-3 0,6 1 0,-4 3 0,-5-2 0,-6 3 0,-1 5 0,-9 8 1,0 0-1,-7-3 0,-3 6 0,-4 7 0,-1 4 1,0 2-1,-1-4 0,3 2 1,5-1-1,5-1 1,3 1-1,0-5 1,4 0-1,11-3 0,-6 0 1,6-2-1,-1 2 0,3-2 0,-1 0 0,-1 0 0,-7-1 0,4-1-2,-3-1-1,-1 1-3,-8-1-10,9-5-4,-7-3-7,4 0-16,-4-5-35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1:48.3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28 146,'3'-12'29,"1"4"-7,-4 0-13,0 8-3,0 0-1,8 1 0,-8-1-1,10 15-1,-8-3 1,8 4-2,-2 2 0,7 2 0,-2 3 0,-1 2-1,4 2 0,0 0 0,-2 0 0,-4 2-1,0 0 1,-6 1-1,1 1 0,-5 0 0,0 2 1,-5 3-1,-7 0-1,0 1 0,-4 3 0,-2-4-2,-1 2 0,-7-6-8,9 2-9,-1-6-3,4-3-9,2-4-28,1-6-27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7:31:48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20,'0'0'37,"0"0"-9,0 0-1,0 7-5,0-7-6,-1 13-2,1-13-5,-3 19-2,1-11-1,2 5-1,-1-1-1,1 4-1,0-2-1,0 4 1,0-3-1,0 6-1,0-1 0,0 3 0,-1 1 0,1 3 0,-1-2 0,1 1-1,-3 0 1,2 3-1,0-3 1,-3-4-1,1-1 1,-1-5 0,0-1-1,1-4 1,3-11 0,0 0-1,0 0 1,0 0-1,-4-14 0,4 1 1,2-1-1,3-3 0,2 1 0,1-1 0,1-2 1,2 0-1,3-1 0,1 3 0,0-3 2,1 4-2,-1 0 0,1 0 0,-2 4 1,-3 4-1,-2 1 0,-9 7 0,11-3 0,-11 3 1,0 0-1,-9 12 0,-1-1 0,-2-1 0,-1 2 0,0-2 0,-1-1 0,2 0 0,0 1 0,3-2 1,1-1-1,8-7 0,-9 7 0,9-7 0,0 0 1,0 0 0,7 5 0,0-5-1,3 0 2,-1 1-2,3 4 2,2 0-2,1 4 1,-1 1-1,-1 1 0,0 3 0,0 4 0,-2-3 0,-1 2 0,-2-6-2,5 7-4,-7-9-12,4 1-1,-1-9-8,0-1-20,0-11-34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7:31:48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10,'0'0'20,"4"-8"3,-4 8-7,0 0 0,0 0-3,0 0-1,1-8-1,-1 8-3,0 0 1,0 0 1,0 0-2,0 0 1,-5-3-3,5 3 0,0 0-2,0 0-1,0 0-1,0 0 0,0 0 0,0 0-1,0 0 0,0 0 1,0 5 0,0-5-1,0 0 0,10 8 0,-10-8 0,11 0 0,-11 0 0,12 0 0,-12 0 0,9-10 0,-9 10 0,2-8-1,-2 8 1,0 0-1,-5-10 1,5 10 0,-7 1 0,7-1-1,-7 14 1,7-14 0,-1 15 0,1-7 0,0-8 0,4 12-1,-4-12 1,10 3-1,-10-3 1,8 0-1,-8 0 1,0 0-1,0-14 0,0 14 1,0 0-2,-8 0 0,8 0-5,-5 8-10,5-8-4,0 11-11,0-11-23,9 10-21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7:31:48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24 43,'0'-9'51,"0"9"-16,-1-15-13,1 15-5,0 0-5,0 0-3,-14 4-2,13 11-1,-6 0-2,7 9 0,-4 2-1,3 10 1,-1 0-2,0 10 1,0 0-2,0 9 0,-1 3 0,-2 1 0,0 2-1,-3-3 1,0-3-1,0-2 0,-1-6 0,1-9 0,-1-10 0,1-5-1,2-8 0,6-15 0,-6 13-3,6-13-3,0-12-10,1-4-4,7-5-12,0-9-24,4-6-15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7:31:48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19 118 83,'0'-18'48,"0"-1"-16,0 2-19,6 6-3,-6-5-1,0 16-2,1-19-2,-1 19 0,7-10-2,0 10 0,3-5-1,4 5 1,3-2-2,6 2 1,0 0-1,5 7 1,-1 1-1,-1 8 0,-3 4 0,-5 4 0,-5 1 0,-5 6-1,-7-1 1,-1 0-1,-12-2 1,-6 1 0,-4-7 0,-5 1-1,-3-5 1,-1-3-1,0-1 0,0-3 0,5 0-1,2-6-2,11 1-3,-1-6-8,14 0-5,0 0-5,0 0-14,6 2-29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7:31:48.3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29-1 160,'0'-8'24,"0"8"-5,0 0-13,-5 14-1,1-1-1,4 8 0,-6 0-2,4 7 0,-1 1 0,1 5-1,0-3-1,1-2 0,1-2 0,-3-7 0,2-5 0,1-15 0,0 9 0,0-9 1,8-13-1,0-1 0,3-5 1,2 0-1,3-2 0,2-1 0,1 1 0,-2 2-1,-4 4 1,0 4 1,-5 3-1,-8 8 0,0 0 1,0 0-1,-9 0 0,-5 7 0,0 5 0,1 0 0,-2-1 0,4 3 1,0-3-1,7 5 0,1-5 1,3 0-1,1-1 0,3 1 1,4-2 0,1 1-1,0-3 1,4 1 0,-1-2-1,3-1 0,1 2 0,0-5 0,2 2-1,-2-4-3,7 4-14,-11-3-1,2 4-6,-14-5-15,11 6-34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7:31:48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84-3 67,'0'-8'37,"0"8"-7,0 0-12,0 0-4,-4 2-6,4-2-2,-9 15-2,5-6 0,0 4-2,-1 2 2,0 2-2,0 0 1,-1 7-1,-2 4 0,0 2 1,0 1-1,2 5 0,0-1 0,3 3 1,1 0-2,2 2 1,-1-4 0,3 0 0,3-2-1,1 1-1,0-1 1,1-1-1,0 0 0,1-4-1,3 3-4,-3-6-10,7 0-3,1-5-7,1-3-19,2-4-29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05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79 90,'0'0'50,"-8"0"-18,8 0-20,0 0-3,0 0-3,-5-9-2,5 9 0,0-7-2,0 7 0,13-15 0,-2 7 0,-5-1 0,7 0-1,-3-1 0,2 4 0,-2 4-1,0-1 2,0 3-1,-3 3-1,-3 2 0,4 8 1,-6 1 0,-2 0-1,0 4 1,-6 4 0,0-3 0,-3 0 0,-3-1 0,-1 2-1,1 1 1,-1-1 0,-2-3-2,0-3 2,0 0-1,3 1 0,-1-4 0,1-3 0,3-3 0,9-5 0,-13 5 0,13-5 0,0 0 0,0 0 0,-2-5-1,2 5 1,9-9 1,-9 9-1,15-8 0,-5 8 0,0 0 0,1 1 1,-5 4-1,7 0 1,-2 1-1,-1 1 1,4 2-1,1-4 1,0-2-1,4-1 0,0-2 0,-1 0-1,3-3-1,-4-7-6,3 4-11,-3-3-3,-3 2-12,-2-11-31,-6 6-20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7:31:48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69,'0'0'55,"0"0"-19,10-6-18,-10 6-6,0 0-3,0 0-3,11 4-1,-11-4-2,13 18 0,-4-8 0,1 6 0,2-1-1,2 1-1,0 2 0,0-1 1,0-1-2,0 2 2,-3 1-2,3 0 2,-3 0-2,2 5 1,-3-1-1,-1 3 1,2 3-1,-2-1 0,-3 4 0,0-5 1,-5 1-1,-1 0 0,-2-6 0,-5 5 1,-1-3-1,-1-2 0,-2 1 0,-2 0-1,0-2 1,3 0 0,-1 1 0,3-4-1,2 2-2,-1-5-2,7 4-11,-1-1-4,1 0-5,0-3-17,0-1-33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154 219 112,'0'0'43,"0"0"-23,12-6-8,-12-2-3,0 8-2,9-12-3,-9 12 0,12-20-2,-5 10 1,-1-4-1,0 1-1,-4-3 0,1 2-1,-3-4 2,0 1-2,-5 1 1,-2 2-1,-5 0 1,0 1-1,1 6 1,-3 2-1,1 4 1,-1 1-1,4 5 0,-1 3 0,3 9 0,-1 0 0,5 6 1,-4 6-1,1 5 0,6 3 1,-2 6-1,1 5 1,0 3-1,2 1 1,-2-1 0,-1-2 0,1-3-1,1-4 1,-1-8-1,-2-4 1,1-8-1,-1-3 0,0-4 0,0-3-1,2-4 0,2-8-3,-5 14-2,5-14-13,-10 3-3,10-3-13,-12 0-28,12 0-20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93 138,'0'0'37,"-10"-1"-14,10 1-10,0 0-7,15-7 0,-1 1-3,5 3-1,1-7 0,4 5-1,5-2 0,0 1-1,-1 1-1,-3-3-1,1 7-4,-7-5-14,0 1-2,-6-6-14,0-1-33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13 161,'0'0'27,"2"-13"-7,-2 13-13,0 0-3,0 0 0,-14 1-1,4 8-1,-2 3-1,-6 5 1,-1 4-1,-1 5 0,-2-1 0,3 8 0,-2 3-1,5 3 0,-2 3 1,7 0-1,3 5 1,-1-6-1,9 2 0,0-4 0,0-2 1,5-4-1,1-4 0,4-4 0,0-3 0,3-3 0,-3-2-1,2-6-1,3 2-5,-4-8-13,3 0-2,-5-5-12,-2 0-30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 72,'-9'-3'60,"9"3"-26,0 0-16,-10 0-6,10 5-4,0-5-2,-2 17-1,0-7-2,4 8-1,3-2 1,2 7-2,3 2 0,4 3 0,-2 1 0,3 0-1,2 0 1,-1-1-1,0-7 0,0 0 0,-1-6 0,-5-5-3,3 0-5,-13-10-12,12 0-5,-9-6-16,1-6-35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254 0 158,'0'0'29,"0"7"-8,-8-5-14,1 13-3,-3-3 1,-1 8-2,-4 1-1,-1 3-1,-3 2 1,1 4-1,0-3 0,-1 1 0,0 0-1,0-3 0,3 0 0,1-6 0,0 2-1,9-2-1,-3-2-3,0-7-9,6 3-7,3-13-9,-2 8-22,2-8-35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85,'0'0'50,"0"0"-22,0-10-12,0 10-5,0 0-3,0 0-2,0 0-2,5 10-1,-5 1-1,3 4 0,-3 3-1,2 6 0,0-1 0,-2 4 0,0-3-1,0 1 0,-2-4 1,-2-3-1,4-3 0,0-6 2,0-9-2,0 8 0,0-8 1,8-4-1,0-5 0,4-3 1,-2-3-1,4-1 1,1-4-1,2 0 1,-1 0-1,-1 2 0,-2 0 0,0 3 0,-6 2 0,0 7 0,-7 6 0,0 0 0,0 0 0,-14 6 0,2 7 0,0 0 0,-2 3 0,3-2 0,0 2 0,4-3 1,2 0-1,3-4 0,2-9 1,2 14-1,-2-14 1,12 12-1,-12-12 1,14 10 0,-4-7-1,0-1 1,1 0-1,-1 0 0,0 1 0,2-3-1,0 2-1,-4-2-3,8 0-12,-4 0-5,-2-2-12,1-4-32,-3 0-19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57 112,'8'0'46,"-8"0"-18,7-9-17,10 9-3,-5-7-3,7 4-1,-2-2-1,5 5-2,2-1 0,2 1 0,-4-2-1,1 1 2,-3 1-2,-5-3 0,-1 3-2,-4-2 1,-2 2-2,-8 0-6,9-6-12,-9 6-9,4-10-24,-4 2-28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0 124,'0'0'43,"-5"9"-17,3 7-14,-7-3-5,9 7-2,-9 4-2,3 2 1,1 5-3,-2-2 0,1-1 0,-1-2-2,4-3 0,-4-5-2,11-4-15,-4-4-5,0-10-10,7 0-34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316 10 135,'4'-11'37,"-4"11"-18,0 0-9,0 0-4,-8 0-1,0 6-1,-5 2-2,3 4 0,-5 5 0,-2 4-1,0 1-1,-3 2 1,-1 3 0,-1-1-1,-1 0 0,6-2 0,-4-6 1,3-2-1,3-3 0,0-6 0,4-6 0,-1-6 0,2-4 0,5-6 0,-2-3 0,2-8 0,0 3 0,3-5 0,2 0 0,0 5 0,0 2 0,2 1 0,3 5 0,3 4 0,-2 7 0,5 1 0,-1 3 0,5 3 1,-3 4-1,0 6 0,0-2 1,2 9-1,1-2 1,-2 7-1,-1 0 1,0 4-1,-2-4 0,-1 4 0,1-5 0,-1-1 0,3-5-1,-3-4-1,4-1-3,-2-8-13,4-1-5,-1-4-13,2-4-33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06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66 94,'2'-9'46,"-2"9"-21,0 0-12,0-10-3,0 10-2,0-10-4,0 10 1,0-10-3,0 10 1,12-9-2,-12 9 0,14-8 0,-6 3 0,5 2 0,0 3 0,2 0-1,-3 0 1,1 3-1,1 5 1,-5-3 0,1 6 0,-7-1-1,-1 3 2,-2 2-1,0-1-1,-5 4 1,-5-1-1,3 2 0,-5-3 0,-3 0 0,4 0 1,-3-2-1,1-1 0,3-1 0,-2-1 1,0-2-1,7-3 0,5-6 0,-12 8 1,12-8-1,0 0 0,0 0 0,0 0 0,0 0 0,0 0 0,0 0 0,0-5 0,0 5 0,0 0 0,9-6 0,-9 6 0,6-3 0,-6 3 1,13 0-1,-13 0 0,13 0 1,-3 3 0,1 0-1,2-1 2,-1 2-2,5-1 1,-2-1-1,2 3 1,0-5-1,-1 2 0,1-2 0,-4 0-2,3 2-3,-7-2-10,4 0-5,-5-2-8,3 1-22,-5-6-39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32 69,'0'-9'60,"0"9"-23,-2-15-27,2 15 0,0-9-2,0 9-2,0 0 0,0 0-2,0 0-1,-3 15-1,1 0 0,2 5-1,-3 3 0,3 2 0,-4 3-1,1-3 2,1-2-2,-3-4 1,2-1-1,1-5 0,2-13 1,0 8-1,0-8 0,5-5 0,2-4 1,0-2-1,3-4 0,-2 0 0,5-3 0,-5 3 0,4-2 0,-5 4 0,1 2 0,-4 3 0,-4 8 0,1-11 0,-1 11 0,-5 3 0,5-3 0,-14 13 1,8-5-1,-5 3 0,9-2 1,-2 2-1,4-1 1,-2 0 0,2-10-1,2 14 0,-2-14 1,6 9-1,-6-9 1,16 11-1,-6-5 0,-1-2 0,1 2 0,-1-3-1,6 5-1,-4-8-3,2 6-13,-1-5-6,0 1-11,-5-2-32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19 104,'2'-14'44,"-2"8"-21,0 6-8,0 0-5,0 0-3,0 0-3,0 0 0,0 12 0,3 5-2,-3 7 0,0 8 1,-3 7-2,3 3 0,0 8 0,0-2 0,0 1-1,0-3 1,0-4-1,0-1 0,3-8 0,-3-6 0,4-4 0,-4-2-1,0-1 0,0 0 0,0-4-3,0-8-4,0 1-13,0-9-6,0 8-19,0-8-34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74 102,'0'-17'50,"2"5"-21,1-2-16,6 6-5,-1-2-2,10 5-1,-9 0-1,12 2-1,-6 3 0,10 3-2,-5 2 0,1 4 1,-4 7-2,0-2 1,-2 4-1,-7 2 1,3 0-1,-7 5 1,-4-2-1,0 1 1,-6 0-1,-8 1 1,-2-7-1,-3 0 1,-2-5-1,-6-2-1,6-1 0,-4-5 0,8 0-2,-8-5-2,17 2-13,-4-2-6,12 0-11,-7-4-31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-1-2 131,'10'0'39,"-10"0"-14,0 0-11,6 8-9,0 1-2,-6-1 0,5 8 0,-5-5-2,6 3 1,-6 1-1,0-1-1,0-3 1,2-2-1,-2-9 1,0 0-1,0 0 0,13 0 0,-5-6 1,2-3-1,1-1 0,2-4 0,-1 0 0,-1 0 0,-1 4 0,-3 0 0,-1 4 0,-6 6 0,6-11 0,-6 11 0,0 0 0,-12 3 0,5 2 0,-2 3 0,1 2 0,-4-2 0,6 4 1,1-1-1,-1 0 1,4-2-1,0-2 0,2 4 1,2-4-1,-2-7 0,13 10 0,-1-7 1,-1-1-1,3 0 0,1-2 0,0 0-1,2 0-2,-5-7-3,7 2-11,-7-5-6,1 0-11,0-4-31,-3-4-20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0-1 166,'10'3'26,"-3"4"-6,5-2-14,5 10-1,-3 1-2,3 6-1,0 1 0,-1 5 0,-4-1-1,5 6 0,-5 6 0,0-2-1,-6 5 1,0 3-1,-2-2 0,-4 3 1,0 0-1,-6-4 0,-1 0 0,-3 0-1,3-2-1,-5-7-3,7 1-11,-5-7-6,4-4-8,2-7-27,-3-3-32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79 43,'-6'-10'33,"6"10"-5,0-10-3,0 10-8,2-13-3,-2 13-2,10-13-3,-1 8-2,-5-3-1,7 5 0,-11 3-2,8-8 0,-8 8-1,0 0-1,9-9 0,-9 9 0,0 0-1,-7 6 0,7-6 0,-17 16-1,9-5 2,-9 2-2,2 2 0,-2-2 1,0-2-1,0 3 1,1-1-1,4-2 1,2-3 0,3 3-1,1-6 1,4 3-1,2-8 1,0 12 0,0-12-1,17 13 1,-5-10-1,3 3 0,-3 0 1,5 0-1,6 2 0,-10-7-1,3 4 1,-3-2-2,1 5-1,-14-8-6,9 6-10,-9-6-5,0 11-15,0-11-33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0-1 156,'0'0'28,"0"0"-7,9 0-15,1 0-2,4 5-1,-4 0-2,7 6 2,0 0-2,0 2 0,-2 2-1,2-1 0,2-1-1,-6-3-3,5 3-12,-9-5-6,5-2-8,-6-3-29,-1-3-25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140 168 57,'3'4'61,"-3"-4"-21,0 0-22,0 0-5,0 0-4,0 0-3,1-7-1,-1 7-2,6-15 0,-2 5-1,-4-3-2,5-3 1,-5 1-1,0-2 0,-5 0 1,-1-1-1,0 5 0,-7-2 1,1 4-1,0 8 2,-2 1-2,-1 2 1,-1 10-1,6 4 1,-2 6-1,1 6 1,4 4-1,2 2 1,-2 2-1,5 5 1,-1 0 0,3 7-1,0-2 1,0 3-1,0-1 0,0 1 1,0 1-1,2-5 0,-1-1 0,1-7 0,-1-6 0,5-3 0,-4-6 0,-1-4-1,1-1 0,-2-15-3,2 14-2,-2-14-9,0 0-7,-7-3-10,0-5-25,2-4-22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-1 137 137,'-2'-8'36,"2"8"-12,5-15-12,9 12-5,2-5-1,5 2-3,4 1-1,3-2 0,-2 0-2,6 1 0,-1 1-1,-7-3-4,3 2-13,-10-6-3,-1 3-8,-6-6-28,2-2-26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131 0 173,'0'0'24,"0"0"-5,0 0-13,-8 5-2,3 10-1,-7 6-1,0 3 0,-4 7 0,1 6-1,0 2 1,1 3-2,1 4 1,4 5 0,4-1-1,-2 1 1,7-3-1,9-4 0,-3 0-1,6-9 0,2-5 0,-2-8-2,5-3-2,-1-16-9,4 0-7,-3-8-5,9-9-19,-4-9-31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08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41 72,'0'0'42,"0"0"-10,0 0-12,0 0-6,0 0-5,0 0-2,0 0-2,0 0-1,0 0-1,0 0 0,10-8-1,1 8 0,4 0 0,4 0 0,4-3 1,3 3-2,3-2 1,-2-2-1,3 1 0,-1-2 0,-1 0 0,-1 1 0,-5 0-1,-3 1 0,-4 3 0,-3 0 0,-6 0 0,-6 0-1,11 3 0,-11-3-2,0 12-6,0-12-10,-12 6-4,5-3-14,-3-2-31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0 173,'-10'-3'24,"10"3"-4,-14 10-13,14 5-4,0 0 1,9 6-2,3-1 0,3 1-1,4 3-1,2 2 1,1-5-1,-3-1-1,7-1 0,-9-7-2,2 3-5,-10-12-11,4-1-4,-6-10-9,2 1-28,-6-10-25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5 159,'-8'-6'27,"-3"6"-6,7 6-11,-4 4-4,3 6-3,0 3 0,-2 6-1,-1-3 0,-5 8-1,5 1-1,-7 1 0,3 5-4,-7-6-8,3 3-8,6-8-4,1-1-16,4-8-34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1 171,'7'14'25,"-7"-14"-6,2 20-14,-2-6-1,0 5-2,0-2 0,1 5 0,-1 1 0,0-1-1,0-2 0,0 3 0,0-7-1,0-3 1,0 0-1,0-5 0,0-8 1,0 0-1,0 0 0,7 2 0,3-8 0,3-5 0,0-2 0,4-1 0,0-5 0,2 4 0,-2-1 0,0 2 0,-5 5 1,-2-1-1,-10 10 0,0 0 0,0 0 1,-10 2-1,-2 8 0,-2 1 1,2 3-1,1 1 1,4-1-1,2-3 0,1 1 1,4-2-1,7 0 0,2-5 0,1 0 0,3 0 0,1-1-1,-2-2 0,4 0-1,-3-2-2,6 0-10,-5-3-7,-1-4-3,1-5-17,1-5-33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0 167,'0'0'25,"12"0"-5,-12 0-13,15 11-2,-8 0-1,3 2-1,-1 6-1,5 4 1,-1 0-2,3 4 1,-1 1-1,0 3 0,3 3 0,-5 2 0,1 4 0,-2 0 0,-2 5-1,-3-3 1,-4 2-1,-3 0 0,-2-3-1,-6-1 0,-2-1-2,-5-4-1,4 6-10,-2-8-7,-1-1-5,-1-7-15,4-3-34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0 167,'0'0'25,"12"0"-5,-12 0-13,15 11-2,-8 0-1,3 2-1,-1 6-1,5 4 1,-1 0-2,3 4 1,-1 1-1,0 3 0,3 3 0,-5 2 0,1 4 0,-2 0 0,-2 5-1,-3-3 1,-4 2-1,-3 0 0,-2-3-1,-6-1 0,-2-1-2,-5-4-1,4 6-10,-2-8-7,-1-1-5,-1-7-15,4-3-34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56 100,'0'0'42,"0"0"-18,0 0-10,0 0-4,0 0-3,0 0-2,7-2-1,1-4 0,8 6-2,-3-5 1,8 3-1,0-5 0,4 4 1,-1-4-1,3 4-1,-2-3 1,-2 4-1,0-1 0,-4 2-1,-3 1 0,-2 0 1,0 0-1,-6 0 0,3 3 0,-11-3-1,15 2-1,-15-2-1,14 0-9,-14 0-8,6-7-3,-6 0-17,0 7-32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6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0 176,'0'0'23,"0"0"-4,-6 7-13,6 4-2,0-1 0,0 4-2,2 3 0,2 1 0,0 3-1,-1 2 0,2 2 0,-5 0 0,0 1-1,0 2 0,0 1 1,-1-1-1,-6-2-1,3-3 0,2 0-2,0-10-2,2 1-10,0-14-6,0 0-4,11 3-18,-3-7-33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168 122 110,'0'0'36,"0"0"-13,11-3-11,-11 3-2,11-8-3,-9-1-2,-2 9-1,14-14-1,-14 14 0,8-18-1,-5 10 0,-3-1-1,2-1 0,-2 1 0,-2 3-1,2 6 2,-15-13-2,3 5 0,0 6 1,-5-1-1,0 3 1,-2 2-1,0 4 1,-2 4 0,2 4-1,2 5 0,1 0 1,3 7-1,1-3 1,7 1 0,3-2-1,2 1 0,2 0 1,9-4 0,-1 1 0,3-3-1,1-1 1,1-4-1,4 0 0,-2-5 0,1 0 1,-1-2-1,0-5-1,0 0 0,0-5-2,2 4-4,-5-7-12,7-2-3,-9-1-10,5-3-27,-2 0-23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0 169,'-7'13'25,"4"-6"-7,-5-2-12,6 6 0,-3 0-3,5 4-1,-2-1 0,2 5 0,2 0-1,3 0-1,-3 6 0,0-5 0,5 0-2,-7-6-7,4 3-9,-4-3-4,0-7-10,0-7-29,0 0-26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 4 94,'0'0'50,"0"0"-22,0 0-14,0 0-5,0 5-2,0-5-2,-6 17-1,-3-7 0,3 4-2,-5-2 0,3 6 1,-8-4-2,4 6 0,-6-1 0,2-1-1,0 3 0,-3-1 0,2-9 1,0 2-1,-1-2 0,5-4 0,-1-6 0,5-4 0,1-6 0,5-5 1,1-2-1,2-5 0,0-4 0,2 3 0,1-4-1,0 5 2,2-3-2,1 6 1,-4 2 0,0 4 0,0 4 0,-2 8 1,0 0-1,7-3 0,-7 3 1,10 9 0,-3 2-1,2 1 1,1 1 0,4 3 0,-2-3 0,3 6-1,0-2 1,2 3 0,-4-4-1,3-1 0,-1 1 0,-2 0 0,0-3-2,-3-1 0,1 5-4,-5-7-11,1-3-3,-7-7-9,14 13-20,-14-13-31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08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5 149,'-14'-6'30,"8"6"-9,-10 0-13,13 11-2,-8 0-1,8 5-1,-2 9-1,-1-1-1,5 6 0,1 2 1,0 1-2,0 1 0,-2-1 0,2 1 0,0-4-1,0-1 0,0-6 0,-2-5-1,2-3-2,0-15-10,4 11-7,-4-11-4,11-2-15,-5-9-36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0 166,'0'0'25,"0"0"-5,8 14-13,-8-14-2,0 20-1,0-6-1,0 8-1,0 0-1,0 4-1,2-1-1,-2 1-1,2 3-5,-2-10-12,0-1-3,-4-7-10,0-3-26,4-8-29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69 142,'-4'-8'33,"4"8"-16,0 0-6,0 0-4,0 0-1,0 0-2,2 9 0,3 4-1,0 3-2,7 3 1,1 5-1,2 0 0,2 3 0,-6-1-1,7-1 0,-3-3 0,-5-4 0,1-3 0,-3-3 0,-8-12 0,10 8 0,-10-8 0,14-5 0,-13-5 0,6-2 0,3-2 0,-1-5 0,1-2 0,5-1 0,-2 0 0,4-2 0,-2 0 0,0 0 0,-1 1 0,1 6 0,-5 0 0,2 4 0,-7 0 0,-3 5 1,-2 8-1,0-8 1,0 8-1,-19-6 1,6 4-1,-4-3 1,-7 5 0,0-4-1,-1 3 1,-3-2-1,1 2 0,0 1 0,-3 0 0,7 0 1,-3 3-2,6 0 1,3 3-2,3-2 0,5 3-4,1-7-8,8 0-7,0 0-4,0 0-20,5-3-31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112 184 94,'0'0'50,"10"0"-21,-10 0-14,9-8-6,-9 8-1,10-12-4,-4 3-1,-5-3 0,2-1-2,3-6 0,-3 4 0,-3-3-1,0 0 1,0-1 0,0 6-1,-5-2 2,0 7-1,-4 3 0,9 5 0,-17 0 0,11 2 0,-4 9-1,5 7 1,-5 3 0,2 5-1,-4 5 1,7 8-1,-8 0 1,7 5 0,-3 0-1,4 3 1,-2-2-1,5 1 1,1-4-1,-1 0 1,-1 2-1,3-6 0,0-3 0,0-2 0,0-2 0,0-3 0,-2-6 0,2-6 0,0-3-2,0-13 0,-2 15-3,2-15-6,0 0-8,-9-11-6,5 1-12,0-5-30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92 163,'0'-8'25,"0"8"-5,0-14-12,7 9-2,-7 5-2,19-8-1,-5 2-1,3 2 0,0 1-2,2 0 0,1 1-1,-1-6-2,7 8-7,-9-6-8,5 2-4,-8-3-11,0 1-30,-4-2-20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 15 168,'4'-8'24,"-4"1"-4,0 7-13,0 0-2,-8 0-1,-3 8-1,-1 7-1,-3 6 0,-2 5 0,-2 4-1,-3 3 0,1 5 0,4 1 0,2 3-1,4 4 0,3-5 1,4 1-1,4-5 0,2-2 0,5-8 0,3 0-1,2-5-1,0-8-2,6 2-5,-12-12-10,9-3-3,-4-1-10,-1-3-25,2-13-26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20 162,'3'-10'26,"-3"10"-5,9-9-10,1 9-5,-3 4-2,5 8-1,-1-1 0,2 7-1,-1 2 0,3 1-1,2 0 0,-1 3-1,-1-4 0,-3 2-1,0-3 0,-3-4-2,-1-1-2,-8-14-9,9 13-6,-9-13-4,7-5-16,-7-7-29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 4 174,'-14'-8'23,"14"8"-4,-17 3-10,12 11-5,-8 3-1,2 1-1,-5 6 0,5 1 0,-4 3-1,-2-2 0,5 3-1,-4 2-1,6-3 0,-5-1-2,7 3-6,-3-5-10,5-4-2,0-7-10,6-2-26,0-12-26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9-1 169,'8'0'25,"-8"0"-6,3 13-12,-3-13-1,0 18-3,0-4 0,0 5-2,0 1 0,0 5 0,-1-3 0,-6 2-1,4-1 1,-2-2-1,3-4 0,-2-4 0,2-3 0,2-10 0,0 0 0,0 0 0,8 0 0,5-8 0,-2-5 0,6 0 0,6-4 0,-2 1 0,-2-1 0,4 0 0,-3 3 0,-5-1 0,-5 2 0,0 5 0,-10 8 1,0 0-1,-8-3 0,-2 6 0,-4 7 0,0 4 1,-1 2-1,2-5 0,0 3 1,5-1-1,4-1 1,4 0-1,0-4 1,5 0-1,9-4 0,-5 2 1,5-4-1,-1 4 0,4-3 0,-2-1 0,1 1 0,-9-1 0,5-1-2,-3-1-1,-1 1-3,-8-1-10,8-5-4,-6-3-7,4 1-16,-4-6-35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7:34.7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27 146,'4'-12'29,"-1"5"-7,-3-1-13,0 8-3,0 0-1,9 1 0,-9-1-1,9 14-1,-7-2 1,7 4-2,0 2 0,4 1 0,0 4 0,-1 1-1,3 3 0,1-1 0,-3 0 0,-3 3-1,0-1 1,-6 2-1,1-1 0,-5 2 0,0 2 1,-5 2-1,-7 0-1,0 1 0,-3 3 0,-2-4-2,-3 2 0,-3-5-8,6 1-9,-1-6-3,5-2-9,1-4-28,1-7-27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35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90 121,'-9'2'36,"9"-2"-17,-17 10-7,13-1-3,-9-3-3,7 6-2,-2-3-2,1 3 0,3 6-1,4 0-1,-2 3 1,2 0 0,0 5 0,6 2-1,-1 1 1,3-3 0,3 1-1,1-2 1,3-5-1,2 0 1,4-6-1,0-4 1,1-5-1,3-2 2,1-3-1,-1-3-1,-4-3 1,2-4-1,-4-2 1,-2-1-1,-2-5 1,-2 0-1,-3-6 0,1-3 0,-5-3 1,-3-2-1,1-3 0,0 1 0,-4 0 0,-4-1 0,-1 1 1,-3 8-1,-3 0 1,-8 8 0,3 6-1,-4 3 1,-3 5 0,0 4 0,-1 0 0,-3 7-1,4 5 0,4-5 0,0 7 0,4-3 0,2 4 0,2-1-1,7 4 0,-2-3-2,6 7-9,0-8-9,0 1-6,0-7-19,0-8-42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2.8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-1 537 53,'0'0'49,"0"0"-17,0 0-9,0 0-9,0 0-4,0 0-2,0 11-1,0-11-2,10 0-1,-10 0-1,17-4 0,-11-6 0,8 2-1,-2-4 0,1-1 0,1-5 0,1-1-1,0-3 0,0-1-1,0-4 1,-2-1 0,-1-4-1,3-2 0,-5-1 1,2-1-1,-2 0 0,0 1 0,-1 1 0,-1 3 0,3 4 0,-7 4 0,7 4 1,-7 7-1,2 1 1,-6 11-1,0 0 0,9 5 1,-9 8-1,0 3 0,0 6 1,2-1-1,-2 2 1,2 2-1,2-4 0,1-1 0,0-3 0,2-4 1,0-5-1,-1-3 0,5-5 0,1 0 0,-3-6 1,3-6-1,1 2 0,2-9 0,0 2 0,-2-2 0,-1-2-1,1 3 2,-4-2-2,-2 6 2,2 1-1,-6 5 0,-3 8 1,0 0-1,2 8 2,-2 6-2,0 4 1,-2 3 0,0 5 0,2-2 0,0 2 0,0 0-1,0-3 0,0 3 1,0-9-1,0 1 0,-1-8 0,1 4-1,0-14 0,0 13 0,0-13-1,0 0-2,1 14-5,-1-14-10,0 0-3,0 7-11,0 1-26,0-8-25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36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236 8 18,'4'-9'25,"-4"9"-8,0 0-1,0 0-7,0 0-2,0 0-3,0 0 0,0 0 0,0 0 2,0 0 0,0 0 1,0 0 1,0 0-1,0 0-1,0 0 0,0 0-1,0 0-2,0 0 0,0 0-2,0 0-1,0 0 1,0 0 0,0 0 1,0 0 1,0 0 0,0 0 1,0 0 0,0 0 0,0 0-1,0 0-1,0 0 0,0 0-1,0 0 1,0 0 0,0 0-1,0 0 1,0 0-1,0 0 1,0 0 1,0 0-2,0 0 0,0 0 0,0 0 0,-6 0 0,6 0-1,0 0 1,-13 6-1,13-6 1,-19 10-1,13-2 1,-7-1-1,3 1 0,-3 1 0,-4 3 0,6-3 0,-5 1 1,1-1-1,0 0 1,2 0-1,0-1 1,-1-3-1,7 0 1,-3 1-1,10-6 1,-13 6-1,13-6 1,-9 4-1,9-4 0,0 0 1,0 0-1,-8 6 2,8-6-2,0 0 0,0 0 1,0 0-1,0 0 0,0 10 1,0-10-1,0 0 0,8 12 1,-8-12-1,15 9 0,-8-3 1,3-2-1,1 2 1,2-2-1,1 4 1,-3-2-1,6 1 1,0 0-1,0-1 0,-2 3 1,2-5-1,-5 2 0,5 2 1,-4-3-1,-2 1 1,-1 0-1,-10-6 0,11 8 1,-11-8-1,12 13 0,-12-13 0,3 10 0,-3-10 0,0 0-1,0 10 1,0-10-3,0 0-7,0 0-9,0 0-6,0 0-16,-7-3-36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39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148 168 15,'10'-3'52,"-10"3"-15,2-9-9,-2 9-10,5-10-5,-5 10-2,4-13-4,-4 13 0,2-14-3,6 5 0,-8-2-1,0-1 0,0 0-2,-2 1 1,-8-4-1,3 3 0,-5-1 0,3 4 1,-6 1-1,1 4 0,-1 2-1,4 2 1,-2 2 0,3 7-1,-1 4 1,1 3-1,1 2 1,1 4-1,-1 0 1,5 3-1,0 2 0,0 0 1,1-3-1,3 3 1,0-4 0,3 1-1,3-5 2,0 0-2,5-3 1,-1-6-1,7 1 1,0-4-1,0-1 0,0-5 0,2-1 1,-2 0-2,2 0-1,-6-6-4,6 8-7,-8-2-9,1 0-9,-12 0-29,15 4-22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39.4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0-1 131,'0'0'37,"0"0"-19,0 0-7,0 0-3,0 5-3,0-5-2,0 11 0,2-1-1,-2 1 0,2 4 1,-2 0-2,2 6 0,-2-5 0,0 6-1,2-1 0,-2-4-1,1 5-6,-1-5-12,0-4-5,0-13-14,0 10-32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41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195-1 96,'0'0'44,"0"0"-20,0 0-10,0 0-4,0 0-2,0 0-3,0 0-1,0 0-2,-2 6 1,2-6-2,0 0 1,-15 11-1,15-11 0,-19 12 0,4-5 0,1 3 0,-3 2-1,0 0 0,-2-1 0,0 3 0,2-3 0,2 1 1,6-1-1,-1-4 0,10-7 1,-7 15 1,7-15-1,0 9-1,0-9 1,7 9 0,5-6-1,-3 0 1,4 1-1,1-1 1,-3 5-1,4-3 0,-2 5 1,-1-4-1,1 6 0,-2-5 0,-1 7 0,-1-5-1,-9-9 0,14 12-2,-14-12-3,13 8-2,-13-8-11,0 0-6,0 0-19,0 0-29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41.3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0 123,'0'0'39,"0"0"-14,-15 3-15,15-3-3,0 0-2,10 4-1,-10-4-1,11 0-1,-2 0 0,1 2 1,3 1-2,0 0 0,-1 1 0,1 3 0,-5-3-1,5 2 1,-7 2-1,-6-8-1,17 10 0,-17-10-1,15 7-5,-15-7-13,11 5-3,-11-5-14,8 0-33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42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13 702 98,'0'9'46,"0"-9"-22,0 0-10,0 0-4,0 0-2,0 0-2,0 0-3,2-8 0,-2 8-2,7-12 1,-7 12-1,6-15 0,-2 4 1,-2-6-2,4-1 3,-3-6-3,-3-4 1,2-3-1,-2-9 1,0-4-1,-2-5 0,-7 1 0,7-1 0,-6 1 0,-1 3 0,5 3 1,-2 6-1,5 6 0,-1 6 0,2 4 0,0 3 1,0 2-1,7 3 1,-1 1-1,9 4 1,-2 1-1,2 3 0,-1 3 1,5 0-2,-2 2 2,0 5-1,-4 2 0,-2 1 0,-1 4 0,-6-3 0,-4 2 0,0 3 0,-6-1 0,-3-1 1,-1-1-2,-1 2 1,-4-5 0,9 1 0,-2 0 0,8-11 1,-7 13-2,7-13 1,0 10 0,0-10 0,7 11 0,-7-11 0,14 10 0,-5-2 0,-1 0 0,1 4 1,1 0-1,1 5 0,-2-2 0,3 2 0,-7-2 0,-1 0 1,6 0 0,-8-6-1,-1 1 1,-1-10 0,-1 10 0,1-10-1,-16 7 1,7-4 0,-4-3-1,-2 2 0,-3-2-1,7 1 0,0 2-1,-4-3-3,15 0-8,-8 3-7,8-3-6,0 0-19,0 0-34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43.1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17 72,'9'-11'57,"-9"11"-21,0 0-20,0 0-5,0-7-3,0 7-3,0 0 0,-11 7-2,3-2 1,8-5-2,-19 13-1,6-3 2,-2-2-2,-2 2 1,3 1-2,-4 0 1,-1 0 0,3-2 0,-1 0-1,4-1 0,4 2 0,9-10 0,-10 9 1,10-9-1,0 0 0,10 11 0,-3-9 1,6-2-1,1 3 1,-1 0-1,2-1 1,2 2-1,-2 1 0,-3-2 0,5 1 1,-4 2-1,-3 0 0,1 1 0,-4 2-1,-7-9 1,14 7 0,-14-7-2,5 11 0,-5-11-3,10 11-7,-10-11-8,0 0-5,0 0-19,-2 11-31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43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0 140,'0'0'33,"0"0"-11,-15 3-13,15-3-3,0 0-1,3 12-3,-3-12 1,16 3 0,-7-3-2,8 6 1,0-3-1,2 3 0,2-4 0,-2 2-1,0 0 0,-2 2 1,0-3-2,-7-1 0,3 7-3,-13-9-10,13 6-6,-13-6-7,8 8-20,-8-8-34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50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240 135 100,'0'0'41,"0"0"-17,6-1-12,-6 1-4,0 0-2,0 0-1,6-9-1,-6 9 0,2-10 0,-2 10-1,0-14-1,0 2 0,0 3-1,-2-2 0,-2 2 0,-4-6 0,1 4 0,-3 0-1,1 1 2,-1 4-2,-1 2 1,-2 1 0,1 3-1,-1 2 1,-2 6-1,2 4 1,-4 0-1,0 4 0,0 2 1,-2 0-1,2 5 0,5-1 0,-1 0 1,5 0-1,1 3 0,7-1 1,0-2 0,9-2-1,3-2 1,5-1 0,2-3-1,0-1 1,-1-3-1,1-4 0,-2 1 0,1-5 1,-3 1-1,-2-2 0,0-1 0,2 0-1,-1-6 0,-1 2-1,0-7-2,4 5-7,-5-6-9,3 4-6,-2-3-15,-2 2-32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51.0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35 79,'-7'2'52,"7"-2"-17,-14-3-20,14 3-4,-9-8-3,9 8-1,0 0-2,0 0-1,-8-10-1,8 10 1,0 0-2,12-6-1,-12 6 1,15-7-1,-6 5-1,3 2 1,1 0 0,-3 0 0,1 0 0,0 2-1,-1 5 0,-1 4 1,-5-3-1,0 4 1,-4 0-1,0 7 0,-6-1 1,-5 1-1,1-3 0,-3 3 0,-2-3 0,2-3 0,1 1 0,3-5 0,9-9 0,-14 9 0,14-9 0,0 0 1,0 0-1,0 0 0,0 0 0,0 0 0,4 9 0,6-7 0,1-1 0,4-1 0,2 0 0,4 0-1,4 0-1,-2-7-6,9 5-10,-8-1-3,3-3-9,-2-3-29,-1 0-29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12 151,'0'0'30,"8"-8"-8,-8 8-15,0 0-2,12-4-2,-12 4 1,0 0-1,5 12-1,-5-2-1,0 5 0,0 6 1,0 1-1,-3 2 0,1 1 0,2-2 0,-2-2-1,2-1 1,4-4-1,1-5 1,11-3-1,-2-5 1,3-3-1,1 0 0,3-8 0,-4-3-1,2-4 1,-1-1 0,-6 4-1,3 1 1,-5 2 0,-10 9 0,8-2 0,-8 2 0,0 14 0,0-3 0,0 6 0,2 2 0,2 0 0,7-6 1,5 1-1,5-2 0,1-9 1,1-3-1,7 0 0,-2-15 1,1 1-1,-3-6 0,-5-1 0,-5-5 1,-5 0-1,-9 0 0,-2 1 0,-11 3 0,-2 5-1,-6 1 0,1 7-1,-2 3-5,9 6-9,-2 0-7,13 0-7,-10 0-28,10 0-31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3.4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46 106,'-14'3'47,"14"-3"-20,0 0-17,-6 0-1,6 0-1,0 0-3,12 0 0,-5-5 0,6 4-2,2-4-1,6 2-1,0-2 1,6 4-1,1-2 0,6-1 0,-2 1 0,3 1 0,0-1-1,3 0 1,-4 1-1,1 1 1,-2-3-1,-3 3 1,-7 0-1,-1 0 0,-5 1 1,-5-2-1,-1 1 0,-11 1 0,0 0-1,0 0 0,0 0-1,0 0-3,0 0-6,-11 0-9,11 0-3,-19 6-13,9-1-30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53.8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10 18,'10'-8'15,"-10"8"-8,0 0 1,0 0-3,9-3 2,-9 3 0,0 0 5,0 0-1,0 0 1,0 0 5,0 0-5,0 0-2,0 0 0,0 0-3,0 0 0,0 0-1,0 0-1,0 0 0,0 0 0,0 0-1,0 0 0,0 0-1,0 0 0,0 0 0,-7 5-1,7-5 0,-16 10 1,5-3-2,2 5 0,-5-3 1,-1 2-1,2 3 0,-4-2 0,0 1-1,-2 2 1,4-2-1,-1-1 0,3 0 1,-2 0-1,7-6 0,8-6 1,-15 15 1,15-15-2,0 0 1,0 12-1,0-12 1,6 5 0,-6-5-1,13 8 1,-5-3-1,-8-5 1,17 9-1,-10-5 1,3 4-1,-1-1 0,3-2 1,1 4-1,0-3 1,2 6-1,-1-2 1,3-2 0,-4 1-1,6-2 0,-8 1 0,5-3 1,-3 2-1,-2-4-1,-3-1 1,-8-2-2,21 4-4,-21-4-11,9 0-4,-9 0-8,4-6-26,-4 6-27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55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329 60 18,'0'0'30,"12"-9"-6,-12 9-11,0 0-6,0 0-5,9-6 0,-9 6 2,0 0 2,0 0 6,0 0-1,0 0 2,0 0 0,0 0-2,0 0-2,0 0-2,0 0-1,0 0 0,0 0-1,-2 6-1,2-6-1,-9 13 1,-2-7-1,3 5-1,-5-1 1,-1 5-1,-3-1 0,4 4-1,-8-1 1,4 1-2,0 1 1,0 1 0,-4 0-1,4-1 1,0-3-1,0-1 1,4-3-1,-4 1 1,5-4-1,3-3 0,-1-2 0,10-4 0,-11 0 0,11 0 1,-13-9-1,9-1 0,-2-1 0,3-4 0,-3-3 0,0-1 1,1-1-1,3-6 0,0 1-1,2-1 1,0-3 0,0 3 0,4 4 0,3 0 0,1 3 0,-3 6 0,5 3 1,-10 10-1,15-6 0,-7 6 0,3 3 1,-3 5-1,3 6 1,-2 1-1,3 0 1,1 6-1,0 0 1,1 0-1,-3 3 1,4 3 0,0-4-1,-2 1 0,-1 1 1,-1-4-1,2-1 0,1-1 0,-3-1-1,-5-5 0,7 3-3,-13-16-9,13 11-6,-13-11-4,12 1-14,-12-1-35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39:56.6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96,'0'0'46,"0"0"-20,0 0-13,0 0-4,0 0-3,0 0-1,6 7-1,-3 4-1,-1-1 1,-2 5-2,0 4 0,4 3 0,-2 4-1,-2 2 0,0 2-1,0 1 2,0 1-2,-6-4 1,6-2-1,-2-4 0,-1-4 0,3-5 0,-2-2 0,2-11 0,0 9 0,0-9 0,0 0 0,0 0 1,5-6-1,-5 6 0,10-17 1,-5 5-1,3-1 0,3 0 1,3-3-1,-1-2 1,0 2 0,2 1-1,2-1 0,-3 2 1,-1-1 0,-2 6-1,-3 0 0,-8 9 2,11-6-2,-11 6 0,0 0 0,0 0 0,-5 0 1,5 0-1,-16 9 0,3-2 0,2 4 0,-2 2 0,-1 0 0,3 0 0,1-1 0,1-2 0,1-1 0,8-9 0,-5 11 0,5-11 0,0 0 1,0 0-1,3 10 0,-3-10 1,10 4-1,-1 2 1,-9-6-1,17 7 1,-17-7-1,19 9 0,-9-3 0,-1-1 0,-1-1 0,3 2-1,3-3-1,-7-3-6,12 4-8,-2-2-5,-2 1-8,4-3-27,0 1-30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26.41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125 0 65,'0'0'49,"0"0"-17,0 0-12,0 0-8,0 0-4,0 0-2,0 0 0,0 0-2,-5 14 0,5-14-1,-14 19-1,9-5-1,-2 0 1,-4 5-1,-4-1-1,5 3 1,-1 1-1,-1-3 0,2-3 0,-1-2 0,3-3-1,4-1-1,4-10 1,-3 10-4,3-10-7,0-10-10,0 10-13,9-16-27,1 6-14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26.73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157 0 140,'0'0'32,"4"6"-16,-4-6-7,-2 10-3,2-10-2,-9 18 0,9-18-2,-14 17 1,1-1-1,7-2-1,-7 3 0,0 3 1,0 0-2,-4-3 1,1 4-1,5-2 0,-2-1 0,1-6-1,7 1-2,5-13 0,-4 12-6,4-12-10,0 0-9,9-20-20,3 6-29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28.12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11 96 53,'0'0'41,"0"0"-7,0-7-13,0 7-7,0 0-3,0 0-2,0 0-3,-2 4 0,2-4-2,-4 16-1,2-7 0,2 7 0,-2 0-1,2 2-1,0-2 0,2 2-1,4-2 1,3 2-1,-3-8 0,1 2 1,7-6-1,-7 1 1,7-7-1,-1 2 0,-4-2 1,3-3-1,-3-8 0,2-2 0,-1 1 1,-1-6-1,1-2 1,-1-5-1,-3 1 0,-2 1 0,-4-3 1,0 2-1,-2 5 1,-4-4-1,-5 11 2,0 1-2,-5 5 1,1 3 0,-2 3-1,4 5 1,-4 5-1,2 3 0,1 2 0,7 0 1,1 4-2,-1-4-1,7 6-4,0-6-11,0-2-5,7-1-14,3-1-30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28.38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0 146,'0'9'32,"0"-9"-11,0 0-12,0 0-6,0 0-2,0 0-2,0 0-5,0 0-13,0 0-7,6-3-18,-6 3-29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29.06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-1 183 145,'9'-6'31,"-7"-2"-10,6-4-15,-3-4-2,5 4-1,-6-7-1,9 5 0,-5-6-1,2 6 0,-3-3 0,1 2 0,-2 6 0,-2-3 0,-4 12-1,9-9 0,-9 9 2,0 0-2,0 0 1,8 9-1,-8 3 0,1-1 1,1 5-1,-2 3 0,0 2 1,6 2-1,-4 3 0,0 2 1,0-4-1,0 0 0,0 0 0,-1-4 0,-1 1 0,0-7 0,0 0 0,0-4 0,0-10 0,-3 15 0,3-15 0,-8 3 0,8-3 0,-11 0 0,11 0 0,-14-6 0,14 6 1,-9-7-1,9 7 0,-11-5 0,11 5 0,-8-1 0,8 1 0,0 0 0,0 0 0,0 0 0,0 0 0,0 0 0,0 0-1,0 4 2,0-4-1,15 0 0,-5 0 0,3 0 0,2 0 0,0 0 0,4 0 0,-2 0-1,2 0-2,-5 0-7,3-1-9,-7-2-7,5-2-19,-6 1-35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30.51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0,'0'0'0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30.81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66 42 38,'19'-26'38,"-8"16"2,-11 10-15,0 0-7,10-6-6,-10 6-3,0 0-3,0 0-1,0 0-1,0 6-1,0-6 0,-10 15-1,7-3 0,-5 2 0,0 3-1,-3 1 1,4-1-1,-5 4 0,1-2-1,3 4 0,-1-3 0,1 0-1,2-8-2,5 5-6,-3-10-11,4-7-8,0 0-23,0 0-19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4.2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49 78 96,'0'0'49,"0"0"-19,0 0-20,0 0-2,3-5 0,0-3-1,-3 8-2,11-9-1,-3 5-2,-2-3 2,2 1-2,2-2-1,2 1 1,-4 1-1,5 1 0,-2-2-1,-1 5 2,2-1-1,-2 3-1,-2 0 1,-8 0-1,13 4 1,-12 4 0,1 3-1,-2 2 0,-3 1 0,-4 3 1,0 4-1,-3 3 0,0-2 0,-3 3 0,-4 3 0,2-2 0,-2 2 0,1-3 0,-1-3 0,0 0 0,0-3 0,5-4 0,0-4 0,4-4 0,8-7 0,0 0 0,0 0 0,4-10 0,7-2 1,3-2-1,-1-2 0,0 2 1,1 1-1,-3 0 0,-3 3 0,1 5 0,-9 5 0,8-4 0,-8 4 0,5 4 1,-5-4-1,4 15 0,-4-15 1,13 13-1,-5-8 0,5-1 0,3 2 1,2-4-1,5-2 0,-1 0 0,5 0 0,-4 0-1,5-1-1,-7-6-4,5 5-12,-7-4-3,-2 2-7,-2-2-20,-5-6-40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31.08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129-1 129,'-6'13'36,"-7"-2"-13,-2 5-17,3 5 0,-5-3-1,8 9-2,-6-5 0,5 2-1,-1-3 0,3-4-1,1-4-1,1 0 0,6-1-4,0-12-4,0 0-12,0 0-6,2-6-20,4-4-26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31.62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30 96 141,'-10'-1'33,"10"1"-11,-7 14-15,3 2-2,4 6-2,-6-1-1,6 10 0,4-6-1,0 1 0,5-2-1,-1-7 1,1-2 0,4-6 0,1-7 1,1-2-2,-4-8 1,4-4-1,-1-3 1,-1-3-1,-2-6 1,-3-1-1,-2-3 0,-6-3 0,0 2 0,-6-3 0,-7 3 1,1 3-1,-5 7 0,0 6 0,0 5 0,2 8 0,0 5 0,2 8-1,3 1 0,1 7-1,5 6-3,-4-6-8,8 5-9,0-3-8,2 1-26,6 0-22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31.86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 1 169,'-2'9'23,"2"-9"-3,-15 6-15,15-6-3,0 0-2,0 0-1,12 7-4,-12-7-13,11-6-5,-1-1-12,-1-4-30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32.35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48 11 166,'0'0'24,"-11"-11"-9,11 11-10,0 0-2,0 0-1,0 0-1,-2 6 0,2-6-1,0 18 1,0-10 0,0 3 0,0 1 1,0 1-1,0-3 0,5 1 0,1 1 0,2-1 0,1 1-1,4 0 1,-1-2 0,1 2 0,-2 3-1,1-2 2,-3 0-2,-1 1 1,-1-2 0,-3 5-1,2-4 1,-6 0-1,0 1 1,0-3-1,0-11 0,-6 15 0,-1-8 1,-7-4-1,1-1-1,-6-2-2,0 3-1,-6-8-7,12 2-8,-6-9-6,8-2-15,-2-4-34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40:32.59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77 129,'0'0'37,"9"-5"-13,-9 5-14,19-9-3,-11 3-2,9 3 0,-4-2-2,4 0 1,0-4-2,2 3-2,2-1 1,-2 2-3,5 5-5,-8-5-11,3 4-5,-4-7-12,-4 5-33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7:35:22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22 5,'0'0'13,"0"-13"-1,0 13-1,0 0 0,0-9 0,0 9-2,0 0 0,0 0-1,0 0 0,0 0 0,0 0-1,0 0-1,0 0-2,-9 9 0,9-9 0,0 22-1,0-11-1,-3 5-1,3 4 1,0-2-1,-2 6 0,-3-2 0,3 7 1,2 0-2,-7-2 1,5 4-1,-2-5 1,-3-1-1,4 3 1,-3-11-1,3 0 0,1-1 0,0-9 1,2-7-1,-5 15 0,5-15 1,0 0-1,0 0 0,0 11 0,0-11 1,0 0-1,0 0 0,0 0 1,0 0-1,0 0 1,0 0-1,0 0 0,0 0 0,0 0 1,0 0-1,0 0 1,0 0 0,0 0 0,0-7 1,0 7-1,9-19 0,0 10 1,-2-5-1,2 1-1,-2 0 1,5-5 0,-1 2 0,0-2-1,1-1 0,-3 5 1,0 0-1,0-1 1,0 4-1,-4 3 1,-5 8-1,9-10 2,-9 10-1,0 0 0,0 0 0,0 0 0,0 0 0,0 0 1,0 0-1,0 0 0,-3 0-1,3 0 1,-15 10-1,15-10 0,-19 15 0,19-15 0,-18 19 0,18-19 0,-11 12-1,11-12 1,0 0 0,0 0-1,-9 9 1,9-9 0,0 0 0,0 0 0,2 17 0,-2-17 1,9 14-1,-9-14 0,14 11 1,-14-11-1,16 15 0,-7-4 1,4-5-1,-1 2 0,1-3 1,1 4-1,2 1 1,-7 1-1,5-3-1,-14-8-3,25 9-25,-25-9-5,11 10-1,-11-10-4,0 0 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5,'0'0'33,"0"0"-6,0 0-4,0 0-7,0 0 1,12 0-4,-12 0-3,5 0-2,1 0-1,4 0-1,3 3-2,-4-3 1,6 1-1,-1-1-1,5 0-1,-3 0 0,2 0 0,0 0-1,-1 0 1,-2-2 0,0 0-2,-2 1 1,-7 0 0,-6 1-1,15 0 0,-15 0 1,0 0-1,0 0-1,0 0-1,7 0-3,-7 0-7,0 0-15,0 0-19,-5 0-18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10,'0'0'59,"0"0"-7,10 0-35,-10 0-3,16-4 0,-11 0-5,10 3-1,0-4-3,2 5-2,-1-2 0,1 2-1,-3 0 0,0 0-1,1 0 0,-1 0 1,0 0-2,-8 0 0,4 1 0,-10-1-3,17 0-3,-17 0-14,5 6-9,-5-6-23,0 0-20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109 309 18,'6'0'35,"-6"0"-5,0 0-1,14-3-7,-14 3-5,0 0-6,11-9-3,-11 9-2,0 0-1,5-8-2,-5 8 0,0-10 0,0 10-1,0 0 0,-5-11-1,5 11 0,-15-4 0,4 4 1,2 0-1,-5 1-1,-1 5 2,2 5-2,-2 1 1,5 4-1,-3 4 0,1 0 1,5 0-1,4-1 0,3-3 0,0 2 0,3-9 0,4-3 0,5-6 1,4 0-1,1-6 0,-1-5 0,1-5 1,1 1-1,0-2 1,0-5-1,0 1 0,-1-3 1,-1-3-1,1 0 0,-2-3 0,0-4 0,-7 0 0,2 0 0,-5 1 0,0 2 0,-2 5 1,-3 8-1,-7 6 1,7 12 0,-10 0-1,-1 10 1,4 6-1,-4 6 1,2 4-1,1 2 2,5 1-2,-2 2 1,0-1 0,3 0-1,2-1 1,0-1-1,0-3 1,4-3-1,2-1 1,-3-7-1,1-2 0,-4-12 0,11 9 0,-11-9-1,7 0 0,-7 0-2,12-4-5,-12 4-11,1-12-7,-1 12-17,0-13-31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1 147 35,'0'0'34,"0"0"-5,0 0-6,0 0-9,0 0-3,0 0-2,0 0-2,0 0-1,0 0 0,2-7-2,-2 7 0,5-8-1,-5 8 0,12-16-1,-7 7 0,1-1 0,1-1 0,-4 0-1,5-1-1,-3 0 2,-1 0-1,-1 2-1,5 1 1,-5 0 0,-3 9-1,5-11 1,-5 11-1,0 0 2,12 5-2,-10 3 1,3 5-1,4-1 1,0 5 0,2-5-1,4 1 2,2-4-2,-2-4 0,1-2 1,2-3-1,-1 0 0,-4-5 0,-2-3 0,3 2 1,-3-4-1,-6 1 0,-3 3 0,-2 6 0,0-12 0,0 12 0,-5-3 0,5 3 0,-15 4 0,5 10 0,3 1 0,1 5 0,-2 3 1,3 4-1,-5 3 0,6 4 1,0 0 0,-3 0-1,4-3 1,-1-2-1,3-2 1,-4-1-1,-2-4 1,2-3-1,-5-1 1,4-3-1,-9-3 1,2-3-1,1-2 0,-1-5 0,0-1 0,-2-1 0,5-6-2,0-3-3,10 9-8,-7-16-9,7 5-10,0 1-26,4-4-22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5.8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80 17 57,'2'-8'61,"-2"8"-22,0-9-19,0 9-8,0 0-2,0 0-3,0 0-2,-7 5-1,4 8-1,-4 8-1,4 7 1,-4 6-1,1 6-1,-1 3 0,1 5 1,-4 0-1,6-3 1,-2-7-1,2-3-1,-1-5 1,3-6-1,0-3 1,2-4-1,-4-5 0,4-3 0,0 1-1,0-10 0,0 14-2,0-14-2,8 0-8,-4-2-7,4-9-4,0-5-18,7-2-29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130 7 48,'0'0'40,"0"0"-5,6-8-14,-6 8-6,0 0-5,-11 0-2,11 0-2,-15 9-3,10 3 1,-10-2-1,7 7 0,-4-2 0,-1 5-1,1 3 0,6 1 0,-7-2 0,6 6-1,-3-4 1,7-1-2,0 1 0,1 0 1,2-4-1,0-4-1,3 2 1,-1-8-3,6 5-2,-8-15-11,13 7-9,-1-7-17,3-1-27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52 35 90,'0'0'51,"-11"-5"-21,11 5-20,-5 0-3,5 0-3,-13 6 1,9 3-2,-6 3-1,7 4 0,0 1 0,1 3-1,2-4 1,0 1-1,3-1 0,6-4 0,-1-4-1,7-2 1,-4-5-1,1-1 1,1 0 0,2-6-1,-8-2 0,4 2 0,-6-3 1,-5 9-1,12-14 0,-12 14 0,0 0 0,10-5 0,-10 5 0,8 0 0,-8 0 0,13 3 0,-13-3 1,8 3-1,-8-3 1,13 0 0,-13 0-1,14 0 1,-14 0 1,5-12-1,-5 12 0,3-15-1,-3 7 1,0-6-1,0 2 0,0-3-1,-2 4-1,-3-4-5,5 6-9,0-6-7,-3 5-12,-2 2-32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25 65,'3'-14'59,"-3"14"-22,5-11-24,-5 11-3,0 0-2,0 0-2,10 2-1,-10-2-2,12 20 0,-9-7 0,5 4-2,1 0 1,1 4 0,-2-4-1,5 5 1,-6-1 0,6 2-1,-5-4 0,2 2 0,-8 2 0,1-1 0,-3 0-1,0 3 0,-7 0-1,-7-3-1,4 6-2,-12-7-4,11 1-12,-3-11-7,1 0-19,5-8-30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119 33 53,'0'-7'61,"0"7"-20,0 0-28,0 3-3,2 5-2,-2-8-2,0 22-1,0-10-2,0 6 0,0 1-1,0 1-1,0-1 0,0 0 0,-2-4-1,0-1 0,2-2 0,0-12-1,-6 12-1,6-12 0,0 0-1,-5-4 0,5 4 0,-3-18-1,1 8 0,-5-5 2,-1 1 0,-2-2 1,2 1 1,-7 1 1,4 3 1,1-2 0,-4 4 0,14 9 2,-14-13-1,14 13 0,-5-9 0,5 9 0,3-8-1,-3 8 0,16-13 1,-1 9-2,0-1 0,5-1 1,-2-1-1,7 1-1,0 2 1,-4 1-1,4 2 0,-4 0-1,-3 1-2,-3 0-2,2 0-11,-7 4-8,-10-4-16,8 10-31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0 101 28,'0'0'27,"0"0"1,0 0 1,0 0-10,0-3-6,12 2-2,-12 1-4,18-5 0,-10 0-3,5 3 0,2-1-2,2 2 0,-1-2 1,2 3-2,4-3 0,4 3 1,1-1 0,4 1 0,2-1-1,3 0 0,-1 0 1,5 1-1,-6-2 1,1 1-2,-2 1 1,0 0-1,-6-1 1,6 1 0,-2 0-1,0 0 1,1 0-1,1 0 0,-5 0 0,3 0 1,4-1 0,-4-1-1,2-1 1,0 1-1,-3-1 0,-4 0 1,2 0-1,-1 1 0,-4 1 0,-2 0 0,-1 0 0,5-2 1,-5 1-1,-4-1 0,3-1 1,-1-1 0,-2 1-1,1-1 0,-2 3 1,-4 1-1,-3-1 0,1 1 0,-9 1 0,8-5-1,-8 5-2,0 0-10,0 0-8,0 0-14,-10-8-24,10 8-20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122 296 25,'5'-13'56,"-5"13"-13,7-14-21,-7 3-7,0 11-5,0-16-3,0 16-1,-12-15-1,12 15-1,-16-14 0,9 12-1,-4-2 0,4 4 0,-8 0-1,7 8-1,-2 3 0,-2 3 0,4 5 0,-2 4-1,5 2 1,0 0-1,0 2 1,5-2 0,0-1-1,9-6 1,-6-1-1,7-9 0,0-5 0,3-3 0,-3-2 1,1-7-1,3-9 0,0-2 0,1-2 0,-5-5 0,7-4 0,-1-3 0,1-3-1,-1-2 1,-1 0 0,0 3 0,0 0 0,-7 4 0,4 5 0,-7 7 0,0 3 0,-5 17 0,0-7 0,0 7 1,-7 12-1,4 6 0,-6 2 0,1 4 0,3 7 1,-3 1-1,3 0 1,3 2-1,-3-1 1,5 3-1,-3-2 0,3-2 0,0 0 0,0-6 0,3-2 0,1-3-1,-1-5 0,-3-6-2,2 1-9,-2-11-10,0 0-8,0 0-25,0-10-23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2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48 47 40,'6'-9'58,"-6"9"-22,12-13-17,-12 13-5,0 0-5,3-12-1,-3 12-2,0 0-2,0 0-2,0 0 1,0 0-1,0 0 0,-5 3 1,5-3-2,-13 19 1,6-9 0,-3 9-1,5-2 0,-4 6 0,4 1 0,-2 2 0,2 0-1,3-1 0,2-5 0,2 0 0,6-1 0,-4-11 1,5-1-1,-2-4 0,6-3 0,-3-5 0,2-6 1,3 2-1,-4-10 0,1 4 0,1-1 0,-3 0 0,-2 5 0,0-2 0,-8 13 0,9-10 0,-9 10 0,5 5 0,-2 5 1,2 1-1,-2 0 1,2 3-1,7-5 2,-2 4-1,1-9 0,4-3 0,3-1 0,-1-1 0,-1-9-1,2-2 1,-3-3 0,0-2 0,-2-5-1,-8 0 0,-2-3 0,1 3 1,-4-2-1,-8 3 0,-1 6-1,-1 0 0,-4 10-1,0-5-2,8 10-7,-9 0-9,7 4-7,-1-2-19,9-2-33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 23 23,'0'0'25,"0"0"-1,0 0-4,0 0 0,0 0-3,0 0-2,0 0-3,0 0-3,0 0-3,0 0-1,0 0-1,0 0-1,0 0-1,0 0-1,0 0 1,0 9-1,0-9 0,0 9 1,0-9-1,1 14 0,-1-14 1,12 12-1,-12-12 0,10 3 0,-10-3 0,11 0 1,-11 0-2,8-8 1,-4-1 1,-4 0-2,0 1 1,0-3-1,-5 1 1,5 10-1,-10-11 1,10 11-1,-15-4 1,15 4-1,-13 8 0,10-1 1,1 5-1,2 0 0,0-4 0,0-8 0,2 17 1,-2-17-1,13 2 1,-13-2-1,11-4 1,-11 4-1,10-16 0,-10 16 1,7-12-1,-7 12 1,0-12-1,0 12-1,0 0-1,-5-9-4,5 9-13,0 0-7,0 0-19,0 0-31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40 0 62,'0'0'59,"0"0"-32,0 0-9,0 0-6,0 13-4,0-3-2,0 8-2,0 1-1,0 7-1,0 3-1,0 2 0,-3 1 0,-1 0 0,1-2-1,-4-2 1,1-5-1,2-7 0,-2-2 1,6-14-1,-7 7 0,7-7 1,0-4-1,7-8 1,-1-1 0,-1-5-1,9-2 1,-1-5-1,-5-3 1,9 1 0,2 0-1,4 0 2,-1 2-2,1 4 1,0 5 0,0 7-1,2 4 1,-3 5-1,-3 1 1,-4 3-1,-3 5 0,-2-1-1,-2 0 0,-8-8-1,8 16-5,-8-16-11,0 0-7,0 0-17,0 0-31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113 46 69,'7'-9'59,"-2"0"-23,-5 9-23,7-14-4,-7 14-1,1-13-2,-1 13-1,0 0-2,-5-4 0,5 4-1,-13 3 1,3 2-2,2 6 0,0 2 0,-6 5 0,6 4 1,-3 5-1,1 4-1,1 4 1,0 8-1,2 1 0,-1 3 0,1-4 0,5 2 0,1-4 0,1-6 0,0-8 0,3-6-1,5-10 0,1-4-3,-1-6 1,8-1-5,-7-4-10,5-7-7,1-2-20,-1 0-26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6.16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25 146,'5'-8'31,"-5"1"-10,0 7-13,0-9-1,0 9-2,0 0 0,-1 11-1,-3-1-2,4 9 1,-2 4-1,2 5-1,0 6 1,0 2-1,0 2 1,2 1-1,-2 2 0,0-5-1,-2-2 1,-2-1-1,0-7 1,0-3-2,0-4 1,0-7-1,4-4-1,0-8-1,0 0-5,0 0-10,8-6-5,-2-7-5,2-2-28,2-3-25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79 50 126,'2'-14'38,"-2"7"-18,0-9-10,0 16-2,-2-13-3,2 13-1,-6 0 0,1 6-2,-9 5 0,4 7-1,-3 7 1,3 2-1,0 1-1,4 2 0,3-2 1,3-3-1,0-7 0,6-3 0,6-5 0,-1-6 0,4-3 0,2-1 0,-1-6 0,1-4 0,-1 5 0,-4-4 0,-1 4 0,-2 2 1,-9 3-1,9 3 0,-5 7 0,2 0 0,-2 4 0,7-1 1,1 0-1,1-1 0,3-5 1,-1-2-1,7-5 1,-6-5 0,2-6-1,-3-8 1,-3-3-1,-2-5 0,-5-2 0,-5 0 0,0-1 0,-8 6 0,-2 0-1,-5 5 0,5 5-2,-5 5-4,15 9-9,-15 0-7,15 0-12,-11 3-30,11-3-14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9 106,'0'0'50,"8"-9"-22,-8 9-15,17 0-7,-9 1-1,3 10 0,-2 1-1,7 2-1,-4 2 0,1 4-2,2-1 1,-4 4-1,3 1 0,-5 3-1,1 0 1,-6 4 0,-1 0-1,-3 3 1,-3 5-2,-6-5 1,-2 3-1,-6-1-1,1 1-2,-7-8-8,8 5-9,-7-7-8,6-6-22,4-1-34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30,'0'0'32,"0"0"-2,0 0-6,-6 7-8,6-7-3,0 0-5,0 0 0,0 0-2,0 0-2,0 0 0,0 0-1,6 3 0,-6-3 0,15 0-1,-5 0 1,2 0-1,3-2 0,1 2 0,1-1-1,1-1 0,-2 2 1,3-1-1,-5 0 0,3 1 0,-2-1 0,-2 0-1,2 0 1,-7 1 0,2 0-1,0 0 0,-10 0 0,11 0 0,-11 0 0,10 1 0,-10-1 0,0 0 0,0 0 0,9 0 0,-9 0 0,0 0-1,0 0-1,0 0-3,0 0-9,0 0-12,0 0-17,0 0-26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20 18,'0'0'58,"0"-12"-5,0 4-31,0 8-8,0 0-4,0 0-4,0 0 1,0 0-3,0 0-1,-2 8 0,-1 2-1,1 2 0,0 6-1,1 3 1,-2 1 0,3 5-1,-4 1 0,4 2 0,-1-3-1,-3 0 1,3-5-1,1-2 0,-2-1 1,2-6-1,-2-4-1,2-9-1,0 13 0,0-13-3,0 0-11,0 0-10,0 0-16,0-6-31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17 181 40,'0'0'39,"0"0"-4,0 0-12,0 0-7,0 0-4,0 0-3,0 0-4,0 0 0,0 0-1,0 0-2,0-8 1,0 8 0,0 0-2,9-12 1,-9 12 0,8-11-1,-3-1 0,3 1 1,-5 3-2,7-6 1,-3 2-1,1-3 1,0-1-1,-1 1 0,-2 4 1,2-1-1,-4 1 0,-1 4 1,-2 7 0,0 0-1,0 0 0,10 6 0,-9 6 0,4 4 0,2-1 0,-1 1 0,9-1 1,-5-1-1,3-4 1,-1-3-1,3-4 0,-4-3 1,2-3-1,-1-5 0,-4-1 0,1-1 1,-5-5-1,1 3 0,-3-3 0,-2 1 0,0 0 1,0 5-1,0-2-1,0 11 2,0 0-1,0 0 0,-7 17-1,4 6 1,2 4 0,-1 6 0,-1 11 0,-1-2 0,1 5 0,-2 0 0,-2-4 1,2 2-1,-1-10 1,-1-2 0,-1-6-1,-4-3 1,1-6 0,-1-7 0,-1-3-1,-3-2 0,-1-3 2,-4-3-4,2 0 1,-2-7-1,3 5 0,0-6-2,8 6-4,-2-3-11,12 5-10,-6-15-22,7 7-23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138 12 62,'7'-13'57,"-7"13"-30,0 0-10,0 0-5,0 0-3,-7 0-4,-3 5 0,4 3-2,-4 2-1,-2 5 1,-2 2-1,2 6 0,-5 4-1,4 7 1,0 5-1,1 3 0,3 1 0,2 2 0,5-3-1,2 0 0,0-8 1,2-3-1,5-5 0,-1-6 0,2-2-1,-1-4-2,3-2-8,-2-4-10,-8-8-9,15 5-24,-5-6-22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3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77 4 114,'0'0'41,"-8"-5"-15,-4 5-19,8 5-2,-4 2 0,-2 11-1,0-1-1,0 7-1,5-3-1,1 5 0,-1 0 0,5-5-1,0-4 1,5-1-1,1-7 0,1-2 1,4-6-1,1-1 0,-2-1 1,2-6-1,1-2 0,-5-3 0,-1 1 1,1 3-1,-8 8 0,12-12 0,-12 12 0,0 0 0,5 13 0,-2-3 1,2 6-1,2-3 1,1 0 0,2-5 0,0-2 0,0-4 0,2-2 1,-2-2-1,0-8 0,0-5 0,-4 0-1,1-5 1,-6-3-1,-1-2 0,0 1-1,0-2-1,-1 10-2,-7-6-8,4 11-9,-1 0-7,5 11-24,-11-9-26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 14 106,'0'-14'46,"0"14"-17,0 0-16,12 0-8,0 9 1,-4 3-3,3 6 1,1 4-1,0 2-1,2 6-1,0 1 0,-1 3-1,-3 3 1,-4-2 1,-1 3-1,-5-2-1,-1-3 1,-14-2 0,-2-1-1,-1-2 0,-3-3-1,-2-1-3,1-14-6,6 3-10,2-9-7,8-4-18,6 0-33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126 77 60,'0'0'63,"1"-8"-25,-1 8-23,0 0-5,4-9-2,-3 13-2,-1 5-1,-1 7-3,-4 1 1,1 6-2,-1 1 0,2 1 0,-2-1-1,2-3 1,3-2-2,-2-6 1,2-3-1,0-10-3,0 0 0,7 0-4,-7 0-3,5-20-4,0 6-6,-5-3-7,-4 0-10,-4-2 3,0 0 17,-2 0 16,-7 2 17,4 0 11,-2 3 5,6 5 0,-3 1-10,12 8-4,-17-7-8,17 7-1,-9-7-3,9 7 0,0 0-2,0 0 0,0 0 0,8-9-1,-8 9 0,16-6 1,-7 1-2,5-1 1,1 0-1,3 0 0,2 2-1,3 0 1,-1-2 0,3 3-1,-1-1 0,-4 3 1,0 1-1,-3 0 0,-3 0 0,0 0-1,-6 3-1,-8-3-2,8 4-11,-8-4-8,0 0-12,-8 0-31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0 157 92,'0'0'39,"0"0"-15,0 0-9,0 0-5,0 0-3,6-4-2,-6 4-1,5-12-1,-5 12-2,9-13 1,-4 2-1,-2 3 1,2-1-1,1-5 0,-1 1-1,-1 0 1,-1 0-1,4-1 0,-4 4 0,0 1 0,-3 9 0,10-12-1,-10 12 1,8 0 1,-8 0-1,14 3 0,-14-3 1,11 9-1,-11-9 1,13 6-1,-13-6 1,15 0-1,-15 0 0,15 0 0,-15 0 0,15-3 0,-15 3 0,12-3 0,-12 3 0,9-1 0,-9 1 0,10 0 0,-10 0 0,0 0 0,9 2 0,-9-2 0,0 0 0,11 0 0,-11 0 0,10 0 0,-10 0 0,8-6 0,-8 6 0,0 0 0,10-8 0,-10 8 0,0 0 0,0 0 0,0 0 1,0 0-2,0 0 2,0 0-1,0 0 0,0 8 0,0-8 0,0 17 1,0-5-1,0 2 0,0 5 0,0 3 1,0 7 0,-5 5-1,2 2 1,-5 7-1,-1-3 0,0 4 1,-5-6 0,-1-1 0,1-7-1,-3-6 1,1-7-1,-1-7 2,1-4-2,-3-5 0,3-1 0,-2-6-2,5-2 1,-2-2-1,8-1-3,-3-4-6,10 1-11,0-1-11,7 0-25,3 1-20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7.3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62 0 96,'0'0'49,"0"0"-20,0 0-16,0 0-3,-6 0-2,4 12-3,-9 2-2,5 7 0,-3-4-1,-1 10 0,1-3 0,6 6-1,-2-7 0,5-1 0,0-4 0,3-2 0,4-5-1,2-5 1,1-5 0,3-1-1,-2 0 1,0-5 0,3-3 0,-5 0-1,2-3 0,-7 5 0,-4 6 0,13-9 0,-13 9 0,0 0 0,6 9 0,-6 2 0,5-2 1,1 3 0,4-4-1,3-1 1,-1-4 1,7-3-1,1-2 0,-1-6 0,4-1 1,-3-6-1,-1-1-1,-2-3 1,-3 1-1,-5-4 1,-7-1-2,-2 3 0,-2 4 0,-9 2-1,-1 8-4,-7 1-11,6 5-3,-1 0-6,4 10-16,1-3-34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148 0 88,'0'0'52,"2"-9"-21,-2 9-20,0 0-2,-3 3-2,-2 6-2,-5-1-1,3 7-1,-3 2 0,1 7-1,-1 1 0,0 7-1,-2 7 0,1 3 0,-1 5-1,2-2 2,-3 2-2,3-5 0,3-1 0,-1-7-2,6-6 0,2-6-1,5 0-5,2-11-11,5-5-8,1-3-18,2-3-31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52 0 72,'0'0'57,"0"0"-21,-7-6-23,7 6-4,-8 9-2,3 5-1,-3 1-3,3 7 0,-2 2-2,2 5 0,2-1-1,1-1 2,2-1-2,0-2 1,4-4-1,2-8 1,4-3 0,0-4-1,0-5 0,5-1 1,-2-7 0,-3-3-1,3 2 0,-1-1 0,-6 0 0,-6 10 0,15-8 0,-15 8 0,12 0 1,-12 0-1,8 11 1,-8-11-1,15 17 1,-3-12 0,-6-3 0,7-2 1,1-2-1,-5-3 1,5-9-2,-1 2 2,0-9-2,-5-4 1,2 0-1,-8 1 0,0 1 0,-2-1-2,0 6-4,-7-1-9,-1 10-7,-4 2-10,6 1-29,6 6-26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121 0 137,'0'0'35,"0"0"-11,0 0-18,1 12-1,4-1 0,2 5-2,-1 3 0,6 4-1,-1 3 0,-4 3-1,1 3 0,-3-1 0,-1 2-1,-4 5 1,-2 0-1,-5 2 0,-4-3 0,-4 1-1,-5-3 0,-1-2-3,-1 1-8,-3-6-8,1-4-8,2-3-20,4-11-31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-2-3 25,'0'0'47,"0"-11"-7,0 11-15,0 0-7,0 0-6,0 0-4,0 0 0,0 0-3,2 8 0,6 2-1,-5 5-1,9 6 0,-4 4-1,7 7 0,1 5-1,4 0 0,5 3 0,-4 0-1,1-4 0,3-2 1,-6-3-1,-2-4 1,-2-5-2,-5-2 2,0-8-1,-4 2 1,3-7-1,-9-7 0,6 8 1,-6-8-1,12-8 0,-7-1 1,5-6-1,-6-1 0,10-6 0,-3-3 0,1-2 0,3-2 0,1-3 1,1 1-1,1-5 0,-2 3 0,1 2 0,-2 4 0,-2 1 1,-5 10-1,2 0 0,-7 2 0,-1 4 0,-2 0 0,0 10 1,-12-12-1,4 7 0,-8 3 1,-1-1-1,-3 3 1,-8 0-1,4 0 2,-9 0-2,0 2 1,-9 1-1,6 1 0,0-2 1,1 2-1,2 2-1,5-1 2,5-2-1,5 1-1,3-1 1,3-2-3,12-1-6,0 0-10,0 0-7,15-13-16,0-1-34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37 15,'0'0'54,"10"-3"-17,-10 3-8,8-10-8,-8 10-8,17-12-4,-17 12-3,15-8-3,-15 8 0,13-3 0,-13 3 0,13 0-2,-13 0 1,0 0-1,7 11 0,-7-11 0,1 14 1,-1-5-1,0-2 0,-5 4 0,2-1 0,-7 0 0,2 2 0,-4-1 0,1 2-1,4-1 0,-6-3 1,6 1-1,-2-4 0,9-6 0,-5 12 0,5-12 0,0 0 1,0 0-2,0 0 1,0 9 0,0-9 1,5 3-1,-5-3 0,14 4 0,-2-3 0,-5 2 0,6-2 0,-3 4 1,0-3-1,4 0 1,-4-2-1,0 0-2,5 0-4,-3 0-13,-2-2-5,1-4-16,-4 0-31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0 53,'0'0'39,"0"0"-10,0 7-9,0-7-8,-3 14-2,3-14-3,-5 16-1,1-3-1,3 1 0,-8 1-1,6 6-2,0 4 1,-1 6-1,-5 4 0,4 2-1,-5 6 0,3 1 0,-6 1-1,1-1 0,4-6 0,-7-5 1,4-4-2,4-6 2,0-8-1,1-2 0,6-13 0,-3 8-1,3-8 1,0 0-2,3 0-2,-3-9-5,6 0-13,3-4-12,2-5-23,-1-1-14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38 67,'-13'0'56,"13"0"-21,0 0-22,0 0-3,0 0-1,0 0-3,7 1-2,2-1-1,10-1 0,-5-4-1,6 2 0,0-2-1,7 1 1,-8-2-2,3 2 1,1-2 0,-3 3-1,-4 2 0,-8-2-1,6 3-1,-14 0 0,8 5-3,-8-5-10,-5 18-8,-3-7-15,-4-1-24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43 55,'-2'8'61,"2"-8"-22,0 0-23,-8 9-5,8-9-1,10-1-4,-10 1-2,18-11-1,-5 4-1,2 0 0,0-2-1,-2 1 0,2 3 0,0-1-1,0 2-1,-5 1-1,1 3-5,1 2-13,-7 1-6,-5-3-20,13 5-26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215-1 90,'-13'0'48,"6"4"-17,-6-2-22,6 7-2,-3-1 0,-1 4-3,1 1 0,-2 4-1,-1 3-1,5 6 0,-5 1 0,-2 8-1,0 3 0,3 6 0,1-1-1,-4-1 0,4 0 0,4-7 0,0-3 0,2-6 0,4-7-1,1-7 0,3-1-5,-3-11-12,17 4-7,-4-5-17,0-8-24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26 38,'0'0'56,"1"-10"-26,-1 10-8,0-9-4,0 9-5,0 0-4,4-7-3,-4 7-2,0 0 0,0 0-2,0 0 1,-5 1-2,2 10 0,-7 1 0,5 5-1,-7 3 2,6 6-2,-6-1 1,7 2-1,-2 1 1,4-3 0,3-2-1,0-7 1,10-1 0,-2-7-1,5-5 0,2-2 1,2-3-1,-1-5 0,3-2 0,-3-2 1,-3 3-1,-1-3 0,-2 5 0,-10 6 0,10-5 0,-10 5 0,0 0 0,6 9 0,-6-9 0,5 15 1,-5-15-1,17 8 0,-6-5 1,2-3-1,1-4 1,-1-3 1,2-6-2,-2-1 1,0-6-1,-6 4 1,-4-6-1,-3-1 0,-2 2 0,-4 3 0,-7 2-1,-2 1-2,3 13-2,-4-3-13,6 2-4,-2 2-13,12 1-29,0 0-12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7.7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80 0 175,'0'0'23,"-9"4"-4,6 8-12,0-1-3,-2 7 1,-1 3-2,1 6-1,4 1 0,-5 6-1,3 1 0,-1 1 0,0-1 0,-2 1-1,1-3 0,0-1 0,0-4 0,1-6-1,1-3-1,1-5-2,2-1-2,0-13-9,0 0-6,14-15-5,-4 0-17,4-8-30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0 131,'0'0'35,"0"0"-12,5 0-17,-5 0-1,8 15 1,-3-3-1,5 3-2,2 3 0,-1 3-1,-1 4 2,5 3-3,0 0 1,-3 7-1,-3-2 0,5 7 0,-6-1 0,-1 2-1,-7 0 1,0-1-1,-14 3-1,-2-6 0,-2 4-3,-9-8-13,2-4-3,2-4-9,5-7-26,8-9-26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55,'0'0'49,"0"0"-13,0 0-17,0 0-5,0 0-5,0 0-2,0 4-2,2 7-1,1 0-1,7 7 0,-4-1-1,6 6-1,3 4 1,-2 4-1,0-2 0,2 7 0,-2-2 0,0 1-1,-3-2 2,2-3-2,0-2 1,-6-5-1,4-4 0,-5-8 1,-5-11-1,15 10 0,-15-10 0,15-6 1,-14-4-1,8-7 0,-1 0 0,2-2 0,1-6 0,4 2 0,0-1-1,2-2 1,1 1 0,0 0-1,0 2 1,-1 0-1,-1 1 2,-1 3-1,-4 2 0,-2 3 0,-3 2 0,1 2 0,-7 3 0,0 7 1,0-11-1,0 11 0,0 0 0,-10-9 0,3 7 0,-7 0 0,0 1 1,-2-2-1,-2 2 0,-2-1 1,0-2-1,-5 3 1,2-2-1,2 2 0,-6 0 2,4-2-2,0-1 1,2 2-1,-1 2 0,4 0 0,1 0 1,1 0-1,3 0 0,6 0-1,7 0 0,-11 2-2,11-2-3,0 0-8,-4 12-9,4-12-13,0 0-32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70 53,'-4'-7'37,"4"7"-4,0 0-14,0-11-5,0 11-5,5-13-2,-5 13-2,12-13-1,-12 13 0,15-13-1,-10 9-1,-5 4 0,13-7 0,-13 7 0,10-2 0,-10 2-1,11 0 0,-11 0 1,13 9-1,-13-9-1,9 17 2,-3-4-2,-2 0 1,-3 2-1,-1 3 1,0 3-1,-3-1 1,-5 1-1,-1-1 0,-2 1 0,-2-4 0,3 0 0,-3-2 1,1-5-1,4-1 0,-2 0 0,10-9 0,-8 8 0,8-8 0,0 0-1,-12 7 1,12-7 1,0 0-1,0 0 0,5 7 1,-5-7-1,15 5 1,-4-3-1,6-2 0,-2 0 1,3 1-1,-2-1 1,3 0-1,-3 0-1,-3 0-3,-1 0-8,-12 0-11,11 0-13,-11 0-29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18 30,'8'-9'44,"-8"9"-4,2-9-17,-2 9-7,0 0-4,0 0-4,0-8-1,0 8-1,0 8-2,0 5 0,0 3-2,0 10 1,-2 6-1,-5 7 0,1 4-1,3 3 0,-11 4 0,4 0 0,1-3 0,-6-2-1,3-6 1,2-2 0,-3-9-1,3-5 0,4-6-1,2-8 0,4-9-2,0 0-6,2-4-12,4-11-12,6-7-24,5-2-20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29 83,'-10'0'57,"10"0"-25,0 0-21,8-2-2,9 0-3,1-5-1,7 4-2,1-3 0,7 3-1,-6 0-1,1 2-1,0 1 1,-7 0-1,-4 1-1,-3 0-1,-5 6-3,-9-7-10,6 11-10,-11-2-16,-3 3-30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54 126,'3'8'38,"6"-7"-14,0-1-18,16 0-2,-7-3 0,12-1-3,-5 0-1,3-2-1,0-1-5,-3-3-12,-4 2-11,-3-1-26,-3-2-16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0 119,'0'0'42,"0"0"-17,-14-5-16,14 5-2,-14 10-2,7 3-2,-5 1 0,4 6 0,-5 3-2,1 7 0,-2 4 0,2 5-1,-3 2 1,0 7 1,2-4-2,5 2 1,-5-1-1,3-4-3,6-2 1,1-11-3,5-7-11,8-9-7,-4-10-14,7-4-31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0 137,'-10'-1'35,"0"1"-12,-2 8-18,-1 0-1,3 5-1,-5 4 0,5 3-1,2 0-1,-3 3 1,4 2 0,5-4-1,-3-1 0,5-3-1,5-4 1,2-2 1,4-6-1,1-4-1,1-1 0,4-1 0,-1-2 0,2-3 0,-4-2 0,-1 5 0,-3 2 0,-10 1 0,11 4-1,-7 5 2,-3-1-1,6 4 1,-6 0-1,4-5 1,5-1 0,-1-4 0,5-2 0,3-6 0,1-3-1,-1-7 1,-1 0-1,-1-5 0,-2 1-1,-10 1 1,-3-5-1,0 3 0,-1 2-1,-11 1-4,7 5-6,-6 1-10,6-1-8,2 4-31,-4-3-23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3 144,'0'-11'32,"0"11"-9,0 0-17,10 3-1,-4 7-1,6 6-1,1 4-1,-3 8 1,3 8-2,2 5 0,-2 4 0,-6 4-1,3 4 1,-10 2 0,0 1 0,-14 1-1,0-1 0,-8-4-1,-4 3-2,-7-10-7,8-4-10,-5-8-7,10-12-21,4-11-33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18 25,'10'-8'42,"-10"8"-7,0 0-6,0 0-9,0 0-5,0 0-5,0 0-2,-1 9-2,-1 7 0,-13 0-2,4 9 0,-6 1-1,1 4 0,-3 1-1,2 2-1,1-4 1,1-5-1,7-5 0,-2-6-1,10-13 0,0 0 0,0 0 0,10-6 1,0-9-2,4-4 1,0-4 0,-1-3-1,4-1 0,-5-2 1,-1 0-1,1-1 0,-6 2 1,4 8 0,-5 1 0,3 9 1,-8 10-1,9 0 1,-3 8-1,-1 13 1,2-2 0,3 7-1,-3 1 1,3 1 0,-2-1 0,2-2-1,-3-3 2,1-2-1,-3-6-1,-2 1 1,0-6 0,-3 2-1,0-11 1,0 15-1,0-15 1,-6 8-1,6-8 1,-17 8-1,9-8 1,-7 1-1,0-1 0,-2-1 0,-1-4 1,-3 2-1,-1-3 0,2 1 0,4 2-1,0-3-1,6 4 0,-3-2-3,13 4-7,-15 0-8,15 0-10,0 0-24,7-12-27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8.0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72 8 168,'5'-8'25,"-5"8"-5,0 0-9,-7 1-6,3 15-1,-2 0-1,0 8 0,0 7-1,0 5 0,2 3-1,-1 2 0,-2 2 0,1-4 0,1-2 0,-2-4-1,5-1 0,-3-9 0,4 1-1,1-9 0,0-3-2,0-12-1,6 14-10,-6-14-6,9 0-4,-9 0-13,5-11-33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51-1 128,'0'0'38,"0"0"-13,0 0-18,-7 15-1,2-3-2,4 10-1,-9 1 0,5 4-1,-2 0 0,1 3 0,1-3 0,3 1-1,2-7 1,0-1-2,3-3 2,7-7-2,0-4 1,3-5-1,2-1 1,-1-2-1,-5-6 1,5 0-1,-4-4 0,-2 3-1,-3 1 0,-5 8 1,0 0 0,0 0 0,0 0 0,8 13 0,-8 3 1,3-2-1,2 2 1,8-4-1,4-2 1,3-7 0,8-3-1,0-5 1,-2-8-1,6-2 0,-9-4 0,0-7-1,-8-1 1,-9-1 0,-6-1-1,-6-1 1,-9 1 0,0 6 0,-10 3-1,4 0-1,1 13 0,2 2-5,6 8-9,2 4-7,5 4-13,2-2-34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 67,'0'0'35,"0"0"-8,0 0-11,0 0-5,0 0-5,0 8-1,0-8-2,8 9 1,-8-9-3,1 8 2,-1-8-1,5 10-1,-5-10 2,0 0-2,0 0 0,10 1 1,-10-1-2,0 0 2,9-9-2,-9 9 0,1-11 1,-1 11-1,0-13 0,0 13 1,0 0-1,-8-8 0,8 8 0,-13 0 0,13 0 0,-15 14 1,8-6-1,6-1 1,1-7-1,-4 18 0,4-18 1,4 8 0,-4-8-1,8 0 0,-8 0 0,11 0-1,-11 0-7,0 0-15,7-2-13,-7 2-27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25,'0'0'44,"0"0"-9,0 0-5,0 0-13,0 0-3,0 0-4,0 0-3,0 0-1,11 3-2,-4-3 1,8 0-2,1 0 0,3 0-1,4-2 0,0 2-1,-3-3 1,-1 3-1,0 0 0,-6 0-1,0 0 0,-3-1 0,-10 1 0,7 0-2,-7 0-1,0 0-3,0 0-10,-5 4-11,-7-2-17,-4 1-32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0 123,'0'8'41,"0"-8"-16,12 3-17,3-1 0,-2-2-4,9 0 0,-1 0-1,7 0-1,-5-2-1,5 2 0,-6-4 1,-3 4-2,0-1 0,-4 1 0,-4-1-2,-11 1 0,17 0-4,-17 0-11,0 0-8,0 0-13,0 0-32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55,'0'0'63,"0"0"-23,0 9-27,0-9-1,0 0-4,0 0-2,0 0-1,0 0-1,0 0-2,0 0 1,7 11-1,-7-11 0,10 0-1,-10 0 0,16 0 0,-8 0 0,7 0 0,-1 0 1,2-1-2,1-4 0,-3 3 1,3-2-1,-4 2 0,-1-2-1,-6 3-1,4 1-1,-10 0-7,0 0-11,0 0-9,0 0-24,0 0-28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40 35,'0'0'37,"0"0"-9,0 0-5,-3-9-9,3 9-1,0 0-5,0 0 0,5-1-2,-5 1 0,0 0 0,10 0 0,-10 0-2,0 0-1,5 13 0,-5-13 0,1 12-1,4 2 0,2-1 0,0 6 0,3-2-1,1 7 0,1-3 1,2 6-1,-2-1 1,1-3-2,0 0 1,2-4 0,-5-1 1,0-5-2,2-2 1,-7-5-1,-5-6 0,13 5 1,-13-5-1,6 0 0,-6 0 0,12-10 1,-10-1-1,4 0 0,3-5 0,-1 1 0,2-4 0,5 1 0,1-3 0,-3 0 0,4 0-1,-2 1 2,-4-2-1,2 2 0,-8 0 0,2 4 0,-4-2 0,-3 3 0,-5 3 0,-3 2 1,-2 4-1,0-1 0,-6 4 0,3 2 0,-2 1 0,1 0 0,-2 2 0,1 1 0,-1 1 0,-1 0 0,-1-1 0,0 3 1,-5-1-1,1-1 0,1 1 0,-2-2 0,1 3 0,4-2 0,0-3-1,1-1 0,6 4 0,4-5-4,7 1-5,0 0-9,5-4-7,8-3-20,5 0-34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9 134,'8'-9'36,"-8"9"-11,13 5-18,-11 4-1,4 9-2,-2 4-1,4 9 0,-3 2-1,-5 6 0,0 1-1,0-1 0,0 1 0,-5-6-1,-3 1 1,-1-7-1,-1-7 1,4-1-1,-1-6-1,2-6 0,5-8-2,0 0-3,0 9-5,0-9-12,9-10-9,-1-2-28,0 0-22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29 116,'-5'-10'43,"5"10"-17,-7-12-16,7 12-3,7-6-2,4 6 0,3-1-1,5 1-2,3 0 0,1 2 1,0-2-2,7 1 0,-9 0-1,7-1 1,-6 1-2,-1-1 0,-1 3-3,-12-3-2,7 1-9,-15-1-8,0 10-13,-6-2-32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34 144,'-2'8'33,"2"-8"-11,7 9-16,-7-9-1,21 2-2,-6-2 0,7 0-1,-4 0-1,3-1-1,4-3-1,-7-1 0,4 2-4,-7-6-8,1 1-10,-6 1-11,-2 0-29,1-2-16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11 96,'2'-12'53,"-2"12"-23,0 0-17,0 0-4,0 0-3,-2 0-1,-3 6-2,2 4 0,-4 6-1,-1 2 0,-2 6-1,-2 2 0,6 5 0,-9 7 0,2 1 0,-1-1 0,3 3 0,-2-2 0,6-1-1,-1-1 2,5-2-2,-2-5 0,5-3 0,0-2-2,1-5-1,8 0-9,-1-10-8,2-4-6,1-6-19,6-2-34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8.9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54 142,'-6'-5'31,"6"5"-10,-2-13-13,2 13-3,5-12 0,5 7-1,-3-5-1,5 5 0,0 1-1,5 4-1,-2 0 0,-3 6 0,-3 1 0,1 7 0,-7 4-1,-3 1 1,-7 1 0,-3 2-1,-5 3 1,-4-4-1,0 2 0,2-5 1,0-2-1,5 0 0,2-5 0,5-5 0,5-6 1,0 10 0,10-10-1,1 1 1,2-1-1,4 0 1,0 0-1,0 0 1,0-1-2,-3 1 1,1-2-2,-7-1-3,8 3-8,-16 0-7,14-14-5,-12 3-16,2-4-35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6 145,'-8'-4'32,"8"4"-9,-18 4-17,15 10-1,-6-2 0,8 9-2,-8-4 0,4 5-1,4 0 0,1 0-1,0-3-1,0-1 1,6-2-1,3-5 1,1-3 0,3-3-1,2-5 0,3 0 1,0-2-1,3-8-1,-2 2 2,-1-4-2,-5 2 1,-3 4 0,-10 6-1,10-11 1,-10 11 0,0 0 0,0 6 0,0 4 1,1-1-1,4 0 0,5 1 2,5-3-2,2-3 1,2 1 0,3-5 0,-6 0 0,-1-2-1,-2-5 1,-4 0-1,-6-6 0,-3 1 0,-2-6-1,-6 6-1,-3-10-1,-4 7-3,-3-7-11,8 2-5,-2-2-12,7 0-26,5 0-29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08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0 146,'0'0'33,"0"0"-10,10 15-15,-5-7-1,6 7-2,1 0-1,4 4-2,-3 4 1,6 1-1,-5 2-1,3 4 0,-2-1 0,-5 2 0,0 0-1,-5 2 1,-5 0 0,0 3-1,-9-3 1,-2 0-1,-2 1 1,-6-2-1,-2 2 0,0-3-1,-3 2-2,0-6-1,7 3-10,-3-3-8,4 0-6,-1-5-18,4-4-39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37.023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13,'0'0'44,"0"0"-5,0 0-9,0 0-8,0 0-9,0 0-2,0 0-3,0 0-2,0 0 0,6 3-2,-6-3 0,14 0-1,-5 0 0,3 1-1,0-1 0,2 0-1,1 0 1,3 0 0,-1 0-1,3 0 0,3 0 0,-2 0 0,-1 0 0,5 0 1,-4 0-2,1 0 0,-4 0 1,0 0-1,-3 0 0,0-1 0,0-1 0,-9 2 1,6-1-1,-5 1 0,-7 0 0,11 0 0,-11 0 0,0 0 0,7 0 0,-7 0 0,0 0 1,0 0-1,0 0 0,0 0 0,0 0 0,0 0 0,-4 0 0,4 0 0,-10 0 0,1 0 0,-5 0 0,3 3 1,-9-1-1,0 0 0,-1 0 0,-7 1 0,3-2 0,-5 2 0,2-1 0,3-1 0,6-1 0,-6 0 0,8 0 0,1 0 0,7 0 0,-4 0 0,8 0 0,5 0 0,-15 0 0,15 0 0,-6 2 0,6-2 0,0 0 0,0 0 0,0 0 0,0 0 0,6 2 0,1-2 0,5 0 0,2-2 0,5 2 0,0-3 0,6 1 0,0 1 0,1 1 0,1-1 1,1 0-1,-7 0 0,6 1 0,-6-1 0,-3-1 0,1 1 0,-5 0 0,-2 0 0,-4 0 0,-8 1 0,13 0 0,-13 0 0,0 0 0,0 0 0,0 0 0,0 0 1,0 0-2,0 0 2,0 0-2,-9 1 2,9-1-1,-14 1 0,4 0 0,-4-1-1,-3 1 2,-3 1-1,-3-1 0,-3-1 0,-2 1 0,1 1 0,-4-1 0,1 2 0,7-1 0,-3-1 0,6 1 0,3-2-1,6 0 0,2 0-2,9 0-3,0 0-9,0 0-7,4-6-10,9 0-24,-1-2-26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38.370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28 43,'0'0'38,"0"0"-13,0 0-3,0 0-6,0 0-4,0 0-3,-8 0-1,8 0-1,0 0-1,0 4-1,0-4 0,0 0-2,0 8 1,0-8-2,0 11 0,0-5 0,0-6 0,0 21-1,0-9 0,1 5 1,-1 2-1,2 3 0,-2 1-1,3 2 1,-3 0-1,0 1 1,0-3-1,0-2 0,0-5 0,0-1 0,0-5 0,0-1 0,0-9 0,0 0 0,0 0 0,0 0 1,9-5-1,-6-2 0,2-6 0,0-2 0,-3-4 0,1-1 2,0-2-4,2-2 4,0-4-2,-2-1 0,2 1 0,2 2 0,-5 2 0,1 2 0,0 5 1,-1 3-1,1 5 0,-3 9 1,0 0-1,0 0 0,-3 5 1,0 7-1,-2 8 0,-4 4 1,1 4-1,0 3 0,1 0 0,1 2 0,-1-4 1,2-2-1,5-4 0,-2-4 0,2-8 0,0 0 0,0-11 0,2 8 1,-2-8-1,10-5 0,-5-5 0,-3-4 1,2-6-1,0-1 0,2-6 0,-4-5-1,0-2 2,-1 2-1,1-1 0,-2 3-1,2 3 2,-2 5-1,0 6-1,0 8 2,0 8-1,0 5 0,-4 12 0,3 6 0,-1 6 0,-3 4 0,0 3 1,2 3-1,0 0 0,3-6 0,-2-4 0,-3-4 0,5-4-1,-3-7-1,3-1-5,0-13-7,0 0-8,5-13-9,1-4-26,4-5-26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39.476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96 53,'-5'-11'53,"5"11"-21,0-7-10,0 7-7,6-10-5,-2-2-2,2 7-2,1-4-2,3 3 0,1-4-1,-2 6 0,1-3-1,-4 2 0,4-1-1,-3 4 1,-7 2 0,11-1-1,-11 1 0,13 1 0,-13-1-1,5 18 1,-1-5 0,1 6 0,0 4 0,-4 5 0,1 1 1,3 4-2,3 3 1,-5 2-1,2 0 0,4 0 1,-4 0-1,1-3 0,1-1 0,-2-1 1,1-3-1,1-2 0,-5-1 0,1-5 0,2-2 1,0-2-1,-4-2 0,3 0 0,-1-7 0,0 0 1,-3-9-1,7 11 0,-7-11 0,0 0-1,0 0 0,0 0-1,0 0-2,2-7-5,-2 7-9,0-17-6,-4 8-10,-6-3-31,5 1-14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39.753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172 2 142,'-11'-3'31,"4"3"-10,-7 3-13,10 5-2,-10 0-1,5 8-1,-2-2-1,-4 4 1,2 0-3,1 2 0,1-2 0,-1 0 0,3-5-2,-1 0-1,5-1-3,-3-5-10,8-7-6,0 0-10,-7 6-26,7-6-24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41.195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110 11 69,'0'0'55,"0"0"-24,0-11-13,0 11-6,0 0-3,0 0-3,0 0-2,-5 6 0,0 5-1,5 6-1,-6 4 1,-1 6-1,2 2-1,-2 8 2,-3 1-2,5 0 0,-3 3 0,5-3 0,-4 0-1,2-3 1,0-1-1,3-4 0,-3-1 1,0-3-1,0-5 0,4-5 0,-3 0 1,1-5-1,0 0 0,3-11 0,-4 8-1,4-8 0,0 0-1,0 0-1,0 0-4,0-6-9,0 6-7,0-16-12,0 8-27,2-4-17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41.773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62 28,'-7'-6'60,"7"6"-13,0 0-24,0 0-8,0 0-4,0 0-3,0 0-1,0 0-3,0 0 0,3-5 0,5 5-2,1-4 1,4 1-1,0-2 0,2 1 1,4-1-2,2 1 0,-3 0 0,4 2 0,1-3 0,1 3 0,-4-3 0,4 4 0,-2-3 0,-5 3-1,-4 0 0,-1 0 0,-1 1 0,-11 0-2,12 0 0,-12 0-2,0 0-5,-2 8-7,2-8-8,-15 14-11,4-2-29,-4 4-12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18:42.495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50 43,'0'0'57,"0"0"-15,0 0-22,0 0-7,0 0-5,0 0-3,0 0 0,0 0-1,0 0-1,0 0 0,5 0 0,-5 0-1,10 0 0,-10 0 0,10-3-1,-10 3 1,16-1-1,-4 0 0,0-1 0,-1 1 1,6 0-2,-2 0 2,3-4-1,1 2 0,-1-1-1,0 3 0,-1 0 0,-2-1 1,0 2-1,-2-2 0,-4-1 0,2 3 0,-1-3 0,-1 1-1,-9 2-1,18 0-9,-18 0-8,13-6-7,-13 6-17,0-8-35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1T12:13:14.0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19.6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57 121,'-9'-11'40,"9"11"-15,0 0-13,-9-12-4,9 12-1,0 0-2,0 0-1,7-11-1,3 6-2,-1 0 1,0 3-1,7-4 0,-1 4 1,-2 0-1,1 2-1,-2 4 1,-4 2 0,0 6-1,-7-1 1,-1 3-1,-5 2 0,-6 1 1,3 0-1,-2 0 0,-7-2 0,5 0 0,-3-1 0,1 0 0,2-1 0,3-2 1,1-1-2,8-10 1,-13 14 0,13-14 1,0 0-1,0 0 0,0 0 0,5 6 0,3-6 0,2 2 0,6-2 0,-1 0 0,4 0 0,3 1-1,0 1-1,5 4-5,-3-4-11,2 2-3,-5 0-8,3-2-25,-5 0-32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59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2 57,'0'0'53,"0"0"-26,-8 3-9,8-3-4,-9 15-5,0-2-3,4 5 0,-6 2 0,5 5-2,-6 3-2,2 5 1,-2 2-2,1 0 0,-4 1 0,1-5 0,1-5-1,4-1 1,-2-12-1,6-2 0,5-11 1,0 0-1,0-12 0,3-5 0,8-6 0,0-5-1,2-3 1,3-5 0,-1-3-1,1 3 0,-3 0 1,1 5-1,-1 5 1,-4 5 0,0 2 0,-3 10 0,-6 9 0,7-6 0,-7 6 1,5 8-1,-3 5 1,2 6 0,0 0-1,3 5 1,0 3 0,2 3-1,4-4 1,0 2 0,1-1 0,-1 1-1,0-3 1,-4-3 0,2-3-1,-6-6 1,-3 0 0,-2-1 0,0-12 1,-6 12-1,-6-9-1,-1 1 1,-3-4 0,-4 3 0,-2-3-1,-4 0 0,3 0 1,-3-1-1,1-1 0,5 1 0,2-2 0,7 3 0,0 0-1,11 0 0,0 0-2,0 0-4,0 0-12,11 2-5,0-2-14,3-11-31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59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0-1 128,'0'0'37,"0"14"-13,2 1-16,0-6-3,7 11 0,-4-6-1,10 9-1,0-2-1,-1 3 0,4-1-1,0-1 0,1 0-1,-1 0 0,-4-6-1,1-1-1,-4 1-3,-11-16-8,14 12-9,-14-12-11,10-4-26,-7-7-21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0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0 3,'-6'-8'59,"6"8"-2,0 0-31,0 0-9,0 0-3,0 0-2,-9 14-3,-2-2-1,4 3-3,-9 4 0,-1 6-2,-5 0-1,1 7 0,-7-1 0,5 3-1,-1-3-1,-2-2 0,8-7-1,4-4-3,8 0-4,6-18-12,0 0-6,13-5-17,5-8-35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0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 81,'9'0'56,"-9"0"-23,9-1-17,4 1-8,-2 0-2,4 1 0,-3-1-3,10 2 0,-2-2-1,7 2 0,-5-2-1,0 0 0,2 0 0,-1-2-1,-4 0-1,-5-1-2,2 3-5,-5-1-11,-2 1-8,-9 0-18,0 0-33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0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9 106,'0'0'47,"0"0"-19,5 10-15,-5-10-6,13 0-2,-13 0-1,14 0-2,-3 0-1,4 4 1,-4-2-1,3 1 1,4-3-2,1 1 1,-1 0-1,0-1 0,2 0-2,-4-2-8,4-1-10,0-5-7,-3 1-21,-1-3-31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1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 92,'0'0'49,"0"0"-25,0 0-11,0 0-3,0 0-2,13 0-2,-1 0-2,7 0-2,1 0 1,3 0-1,6-3-1,4 1 0,-2-2-1,5 0 1,-4 0-1,-1 0 0,-2 3-3,-9-3-8,-1 2-10,-1-5-9,-2 3-23,1-2-25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2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0 146,'0'0'30,"-14"0"-8,-3 7-16,14 6-3,-5 2 1,6 11 0,-5 2-2,7 7 0,0 2 1,0 7-2,0-3-1,4 0 0,1-4 0,-3-5-3,0-7 0,-2-7-3,7-3-7,-7-15-10,0 0-11,11-2-28,-9-9-14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2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0 155 102,'6'-25'50,"1"5"-21,4-7-16,9 10-4,-2-1-2,11 4-2,-4-2-2,10 8-1,-8 4 0,10 1-1,-5 3 0,-4 2 0,-5 2 0,-12 5 0,-2 4-1,-9 1 0,-9 2 1,-11 1-2,-3 0 1,-3 0 0,-3-2 0,4 1 0,1-7 0,9 3 0,3-5 0,12-7 0,1 13 0,12-7 0,5 2 0,4-1 0,0 3 0,4 1 0,-1 3 0,-5 1 1,-2 1-1,-9 5 1,0-2 0,-7 3 0,-2-2 0,-11 0 0,-5-2 0,-6-1 0,-2-1 0,-5-8-1,0-1-1,0-6 0,5-1-1,3-3-2,10 2-7,3-11-9,8-7-6,8 0-14,10-9-36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2.9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27 145,'0'0'32,"0"0"-11,0 0-12,13 0-5,1 0 0,-3 0-1,11 0-1,3 1 0,-1 1-1,1-2 0,1 0-1,-4 0 0,-4 0-1,2 0-6,-9-2-10,-2-2-5,-9 4-10,16-12-28,-10 0-22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3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0 152,'0'10'30,"0"1"-9,0 0-15,2 6-2,-2-1 1,2 3-1,-2 0-1,2 2-2,-2 0 0,0-3-1,0 2-1,-2-7-3,2 8-12,0-8-4,3 1-10,-3-4-28,0-10-25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23.9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2 94,'0'0'51,"0"0"-26,-5-11-9,5 11-5,0 0-2,-5 8-4,-2-2 0,5 10-2,-4 1 0,2 7-1,-1 1-1,0 4 0,0 4 0,4 2-1,-5-2 1,3 0 0,-2-7-1,2-1 1,1-2-1,0-5 1,2-5 0,0-5-1,0-8 0,0 0 0,0 0 0,5-8 1,-2-3-1,4-7 0,-1-2 0,3-3 0,-2-5 0,3 0-1,-1-2 1,3 1 0,-2 3 0,2 0 0,1 5 0,-3 4 0,2 8 0,2 4 0,-2 5 0,-4 5 0,2 8 0,-2 3 1,-2 10-1,2-3 0,-3 2 0,-3 0 0,0-6 1,1-1-1,-1-8 0,-2-2 0,0-8 1,0 0-1,8-8 0,1-8 0,-3-1 0,5-5 0,-1-2 0,1 1 0,4-3 0,0 1 0,-4 4 0,3 4 0,1 2 0,-2 10 0,2-1 1,-2 6-1,0 7 1,-1 5 0,-5 8 0,-2-1 0,-5 4 0,0 2 0,0 0 0,-3-3 0,-1-4 0,-1 1-1,0-4 1,2-2-1,1-1-1,2-12 0,0 7-2,0-7 0,8 4-5,-8-4-7,19-8-7,-9-5-7,8 1-19,1-1-35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5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45,'0'0'59,"0"0"-19,0 0-20,0 0-6,4 4-5,-4-4-2,16 22-2,-5-10-1,7 7-1,0-3-2,8 7 2,-1 1-2,-1 0-1,7 0 1,-6 0-1,3-6 0,-5 1 1,-4-8-1,-5 0 2,-5-7-2,4-2 1,-13-2-1,13-3 0,-10-7 1,-1 1-1,2-9 0,-1 0-1,3-5 1,-4 2 0,1-1 0,3-1 0,-4 3 0,5 0-1,-2 2 1,-1 4 0,-2 3 0,5 1 0,-7 10 0,0-14 0,0 14 1,-7-7-1,-2 7 0,-2 0 0,-6-1 0,-1 1 1,-2-2 0,2 2 0,-4-1 0,-1-1 1,-7-1-1,7 2-1,-4 1 1,-1 0 0,5 0-1,1 4 0,2 1-1,5 0-3,6 5-9,9-10-8,0 11-6,0-11-22,13 0-36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7.4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118 150 3,'0'0'57,"5"-9"-3,-5 9-30,9-11-6,-7 1-5,-2 10-2,4-21-4,-2 13-2,-2-5-1,0 1-2,-2 3 0,-4-3 0,-5 2-1,2 2 0,-4 1 1,-1 1-1,1-1 0,0 3 0,1 2 0,3 2 0,-2 2-1,2 5 1,1 3 0,3 1-1,1 5 2,4 3-1,0 7-1,0 5 1,2 3 0,2 6-1,-1 3 1,3 5-1,-3-1 0,-1 0 0,0-3 0,-2-3 0,0-7 0,0-6 0,-4-7 0,3-3 0,-7-4-2,8-14-2,-1 15-6,1-15-10,0 0-7,0 0-25,-8 0-22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7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93 132,'0'0'37,"0"-13"-15,0 13-13,9-11-3,1 8-1,2-7-1,5 3-1,-1-2-2,4 4 2,0-1-3,0 2 0,0 1-4,-2-3-3,2 4-12,-2-3-5,1 1-16,-1-1-31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8.0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5 150,'0'0'30,"-12"-8"-10,1 9-12,-6 2-4,8 9 0,-7 0-2,0 8 0,-1 2 1,1 9-2,-2 2 0,5 8-1,0 1 1,0 3-1,8 3 1,1 3-1,3-6-1,1-4 1,5-6-1,0-7-2,12 0-8,-4-16-8,5-6-6,-2-6-18,4-10-28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8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1-1 144,'0'0'32,"0"0"-10,-2 11-14,2 4-3,9 7 0,1-4-2,2 8 0,5 2-1,3 0-1,0-4 0,0-1-1,0 1 0,-2-8-3,2 3-5,-6-10-10,-1-5-4,-4-4-15,-1 0-27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8.4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0 162,'-9'1'26,"-2"15"-9,-5 2-12,5 11-1,-7 1-1,0 5 0,-4 2-3,0-1-1,6 0-3,-3-13-8,7-2-9,1-11-8,11-10-24,0 0-24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8:08.8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56-1 132,'13'-5'35,"-13"5"-12,5 8-14,6 1-2,-2 1-1,8 7-2,-1-3-1,6 9 0,-2-3-1,0 5-1,-2 1 1,0 6-2,-5-4 1,-8 13 0,-3-1-1,-2 6 1,-9 4-1,-6-3 0,-6 2 0,-8-1-2,3 2-3,-8-9-13,1-3-3,5-8-10,-1-5-24,8-9-28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29:22.0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30 48,'-5'-13'40,"5"13"-7,-2-7-9,2 7-7,0-10-5,0 10-3,0 0-2,0 0-1,0 0-2,0 0-1,0 0 0,-4 12-1,1-4 0,1 7-1,-5 4 0,5 5 0,-4-3 1,3 6-1,-3 1 0,3 2 1,-1-4-1,2 2 1,-1 0-2,1-3 1,0-4-1,-2-2 0,3-4 1,1-1-2,0-5 1,0-1 0,0-8 0,0 11 0,0-11-1,0 0-2,0 13-1,0-13-5,0 0-11,-8 0-6,8 0-18,-2-13-29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29:22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42 104 57,'-4'-9'57,"2"0"-19,2 0-23,0 9-4,6-18-3,3 11-1,-4-3-2,6 1-1,-3 0-1,4 3 0,-3 1-1,4-1 0,2 1-1,-2 3 1,1 2-1,1 0-1,3 2 1,-2 6 0,-1 0-1,-3 5 1,1 1-1,-6 0 1,-1 3-1,-6 0 2,0 0-2,-9-3 0,-4 1 1,0 1-1,-3-1 1,-2 1-1,0-6 1,3-2-1,1 2 1,4-3-1,10-7 1,-9 5-1,9-5 0,0 0 0,6 0 0,-6 0 0,13-3 0,-4 0 0,-2 3 0,4 0-1,-2 0 2,2 3-1,2 1 0,-3 2 0,5 3-1,-2 0 1,-2 1 1,3 1-1,-3 5 0,-2-5 0,2 3 0,-5 0 0,-1-2 1,-3 3-1,-2-3 0,0 0 1,0 2-1,-7-4 1,-1-2-1,-4 5 2,-5-6-1,1-1-1,-6 3 0,4-4 1,-2-2-1,0 1 0,2-3 1,-1-1-1,1-1 0,0-8 0,3 0 0,1-1 0,3-4 0,-4 3 0,5 4 0,0-6-3,10 13-7,-12-13-9,12 13-5,-4-11-11,4 11-37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29:23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23 92,'0'0'52,"1"-13"-22,-1 13-18,0 0-2,-1-10-4,1 10-2,0 0 0,-13 5-2,4 3 0,0 6 0,-2 0 0,-2 9-1,-1-4 0,-3 9 1,4 3-1,2 2 0,-1 3 0,4 0 0,-1 0-1,6 3 1,1-1-1,2 3 1,0-6-1,2-1 0,3-6 0,4-1 1,-1-4-1,2-9-1,3 1-1,-2-15-5,9 0-10,-5-7-6,-1-4-11,-3-6-28,4-2-21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-1-1 141,'5'0'36,"-5"0"-13,16 12-13,-4-1-4,7 7-2,-3-2 1,5 8-2,-4 3-1,5 5 1,-3 1-1,-3 7-1,-3-1 1,1 5-1,-4 2 0,-4 4 0,-1-6-1,-3-3 0,-2 3 0,0 0-1,0-4-1,-2-7-8,2 2-11,-7-3-2,3-7-13,-4-4-38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24.1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0-1 155,'10'0'30,"-10"0"-8,7 10-10,-7-2-5,2 3-3,-2 1 0,0 6-1,-2-2-1,0-1-1,-1-4-1,1 1-1,2-12-2,0 0-3,0 0-10,7 0-5,1-15-6,-2-5-21,-1-3-35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29:24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0 110,'0'0'42,"0"0"-19,0 0-13,0 0-2,9 7-2,-9-7 0,5 13-3,-1-3 1,7 7-1,-4-3-1,4 6-1,0-4 0,-2 4 0,2-4-1,-4 2 0,0-6 0,1-1 0,-5 0 0,-3-11-2,11 13-3,-11-13-11,0 0-5,0 0-13,0 0-27,6-8-20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29:24.6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6 124,'0'0'39,"0"0"-16,-11-8-13,11 8-4,0 0-3,0 0-1,-9 0-1,9 0 1,0 0-1,-11 6 0,11-6 1,0 0-1,-11 10 1,11-10-1,-9 7 0,9-7 0,-8 7 1,8-7-2,-3 8 1,3-8-1,-6 12 0,6-12 0,-5 14 0,-1-3 0,-3 2 0,2-2 1,-2 0-1,0 2 0,0-4 0,0 0 0,3 0-1,6-9 0,-7 10-3,7-10-7,0 0-10,0-7-6,0 7-22,11-23-28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29:25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0 123,'0'0'40,"0"0"-15,5 5-14,5 5-4,-10-10-1,16 24-1,-3-11-2,1 7 0,4 0-2,4 4 1,-5 3-1,1 1 0,-2 0 0,-7 2 0,-1 2 0,-8 0 0,0 0 0,-11 1-1,-4-1 0,1 2-1,-5 0-1,-4-6-4,10-1-13,-5-7-4,5-5-11,4-9-33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29:25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94,'0'0'41,"0"0"-16,0 0-8,0 0-6,0 0-3,0 0-2,10-7-1,-10 7-2,0 0 0,10 0 0,1 0-1,-4-1 0,6 1 0,-4 0-1,5 0 0,4 0-1,1 0 0,-3-2 0,2 1 0,0 1-2,-1-3 0,-1 3 0,-7-2-3,8 2-6,-17 0-11,7 0-9,-7 0-26,-9 2-20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29:26.0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19 123,'0'0'39,"0"0"-14,0 0-14,-8 0-4,8 0-2,0 0-2,9 0 0,-9 0-1,19 0-1,-5 0 0,4 0 1,1-1-2,4-2 0,4 3-4,-5-4-9,6 4-8,-3-3-8,-1 0-28,-2-2-26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29:27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22 48,'-11'-6'46,"11"6"-12,-9-4-12,9 4-9,-11-5-2,11 5-4,0 0 0,0 0-3,0 0 0,0 0-1,11 15 0,-11-15 0,18 18-1,-9-2 0,6 0 0,-3 3-1,1 3 0,0 1 1,0 1-2,-4 1 1,2-2-1,-6-2 0,0-3 1,1 0-1,-2-7 0,-3-1 0,-1-10 0,0 0 0,0 0 1,9 1-1,-3-5 0,-2-6 0,1 0 1,1-7-1,4 2 1,-2-3-1,4 0 0,-1-3 0,0 4 0,4-4 0,-1 3 0,-3-2 0,2 6 0,-4-6 0,-2 9 0,-3-1 0,-2 4 0,-2 8 2,-4-10-2,-5 6 1,-2 4 0,-5 0-1,-2 0 0,-1 0 1,-2 1-1,-1 1 1,-4-2-1,1 0 1,5 1-1,-2-1 0,2 0 1,5 0-1,-1 0 0,11 0-1,5 0 0,0 0-2,-8-7-6,16 6-11,-8 1-5,14-10-18,-7 4-33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33:18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69 8,'0'0'25,"0"0"-1,0 0-2,-7 1-3,7-1 2,0 0-8,-13 2-1,13-2-3,-6 1-1,6-1-1,-12 0-2,12 0 0,0 0-1,0 0 0,-8-3 0,8 3-1,0-9 0,0 9-2,3-10 1,-3 10 0,8-14-1,-8 14 0,17-12-1,-6 6 2,-1 1-2,2-2 0,1 3 1,-3 2-1,0 2 0,1 0 1,-11 0 0,12 13 1,-10-6-1,1 5 0,-3 0 0,0 0 0,-3 3 0,-4-1 0,4 1-1,-7-2 0,2 2 1,-4-2-1,5 1 0,-6-3 0,7-1 0,-8 1 0,11-3 0,3-8 0,-13 14 0,13-14 0,0 0 1,0 7-2,0-7 2,5 0-1,-5 0 0,16 0 1,-2-1-1,0 1 0,-2 0 1,4 0-1,-4 0 0,1 0 0,0 0-1,-6-1-1,5 2-4,-12-1-11,6 0-8,-6 0-16,0 0-32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33:18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199 125 23,'0'0'60,"-2"-10"-11,2 10-30,0-10-7,-3 2-2,3-1-5,0-1-1,0 3 0,0-6-2,0 4 1,0-5 0,-2 4-1,-6 1-1,8 9 2,-14-12-1,8 11 0,-6-2 0,2 3-1,-1 4 0,-2 4 1,-2 3 0,2 4-1,-2-1 0,3 5 0,-3 3 0,4 2 0,4 4 0,1 3 0,-1 4-1,5 1 0,2 4 1,0 0-1,2 1 0,0 3 2,3-1-2,-1-5 0,-2-2 1,0 0-1,-2-4 0,0-6 0,0-4 1,-2-6-2,0-1 0,2-15-4,-4 8-4,4-8-11,-10-9-7,6-6-20,-6-1-32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33:19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94 141,'0'0'34,"15"-1"-15,0 1-11,-4-7-2,11 2-2,-4-3 0,5 2-2,2-5-1,-2 2-1,2 2 0,-7 0-1,3 1-2,-11-4-5,0 4-12,-10 6-8,13-11-21,-13 11-28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33:19.6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0 62,'0'0'62,"0"0"-23,0 0-24,-12 0-5,6 7-2,-4 0-2,2 5-1,-4 2-2,4 1 0,-4 3 0,6 4-1,-6-2 0,5 8 0,-3 2-1,6 6 0,-3 2 0,0 6-1,4-1 0,0 3 0,-2-3 0,1-2 1,4-1-1,0-10 0,0-2-1,9-11 1,-4 1-2,-5-18-2,18 11-2,-7-11-10,-1-4-7,0-3-16,5-8-29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24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0 166,'0'0'25,"0"0"-5,0 0-13,2 4-5,-2 5-3,3 7-6,2-3-11,1 1-7,1-3-13,1-1-31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33:19.9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0 100,'0'0'50,"0"0"-20,-3 11-16,1 2-7,4 5-1,1 0-2,8 6 0,-2-1-2,4 4 1,2 0-1,1-2-1,1-2 0,-1-1-1,-1-3 0,-2-3-1,1-3-2,-5-7-1,6-2-12,-8-4-7,-7 0-13,13-18-31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33:20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0 151,'-16'9'30,"1"4"-8,-5-1-16,7 9-1,-4-4-2,4 6 0,-2-1 0,4 2-2,-3 1-1,5-6-1,0 0-2,4-7-1,5-2-6,0-10-12,0 0-7,0-5-28,7-10-23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21:33:20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0 112,'0'0'45,"0"0"-18,-2-9-15,2 9-6,0 0-1,2 9-1,-2-9 0,10 18-1,-4-4-1,3 5 2,-1 0-3,0 2 1,0 2-1,-3 2 0,0-1 0,-3 4 0,-2 0 0,-2 4-1,-3 1 1,0 3-1,-6 1 0,4-3 1,-6 0-1,3-3-1,0-1 0,-5-8-3,7 4-9,-5-4-8,0-5-7,-4-4-22,7 0-38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5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184 185 67,'9'-16'52,"-5"4"-16,-3-1-22,5 1-5,-3-1-2,3-1-3,-4-3-1,0 5 1,-2-4-2,0 5 0,0-3 1,-4 4-1,-5 1 0,9 9-1,-17-14 1,10 13-1,-4 0 0,0 1-1,0 5 1,0 5-1,-1-2 0,1 8 1,0 1-1,0 3 1,4 2-1,-2 3 0,3 4 1,1-2-1,3 5 1,2 5 0,0 0 0,0 3 0,2 0 1,3 1-2,-1-2 1,1-2 0,-1-2 0,0-5 0,-1-3-1,-3-3 1,0-6-1,0-1 1,-3 0-1,-5-3-1,1 0 1,0-4-1,-2 3-1,0-5-3,1 1-1,-3-8-7,11-1-8,-16 0-9,16 0-23,-11-8-18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5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87 121,'-13'-10'38,"13"10"-14,0 0-12,-4-8-5,4 8-1,9-8-2,4 0 0,3 1-2,3 0-1,2-4 0,3 3 1,0 0-1,-2 1-2,-1 6-1,-4-4-1,1 5-10,-4 0-7,-1 0-8,-4 0-24,-9 0-24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5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18 124,'8'-11'40,"-8"11"-16,0 0-16,0-8-1,0 8 0,-13 7-2,7 7-2,-8-3-1,3 6 1,-5 4-1,1 4 0,-1 4-1,1-2-1,2 2 1,4 2-1,0 3 1,6 0-1,-1 1 1,4-1-1,0 2 1,7-1-1,0-4 0,1-2 0,3-2 1,-4-4-1,4-5-1,-2-1-1,2-1-1,-4-6-11,4 1-6,-6-1-6,-5-10-18,8 12-39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7.2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57,'0'0'61,"0"0"-24,0 0-18,-9 0-7,9 0-2,0 5-4,0-5-2,15 14-2,-1 0 1,-1 0-1,5 7 0,2-1-1,4 5-1,-4 2 1,2-1-1,-4-1 1,-2-2-1,-3-3-2,-4-7-1,0-3-13,-9-10-5,0 0-10,0 0-29,6-15-17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7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0 155,'-6'9'29,"1"6"-8,-10-3-15,2 11-1,-1-1-2,-4 5 1,-2 2-3,-2 1 1,0 2-2,2-3-1,2-2-1,0-9-5,12-1-11,1-6-5,5-11-11,0 0-31,13-5-11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7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34 151,'0'0'30,"-4"13"-9,4-13-16,8-5-1,1-1 0,5 1-2,3-3 0,1 3-1,2 2 1,0-2-2,-2-1 0,-2 3 0,-1 3-3,-6-3 1,4 6-9,-13-3-9,7 2-7,-7-2-20,0 0-27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8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84-1 151,'-15'0'30,"6"4"-9,2 6-11,-4 0-5,6 4-2,-5 4 0,3 4-2,2-1-1,-1 2-1,1 2-2,1-6-4,4 0-12,0-4-5,2-6-15,-2-9-32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24.7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0 145,'0'0'33,"15"8"-10,-15-8-13,4 24-3,-4-10-1,1 11-2,-1-2-1,0 2-1,0-2-1,0 1 0,2-4 0,-1-5 0,-1-8 0,0-7-1,11 6 0,-11-6 1,14-10-1,-4-3 1,5-4-1,2-5 0,2 0 0,3 0 0,-2-1-1,1 2 1,-1 3 0,-3 3 0,-3 5 0,1 7 0,-7 3 1,1 3 0,-3 7 0,-4 5 0,-2 4 0,2 4 0,-2 4 0,0 0 0,-2 0-1,-2 1 0,2-3 0,0-5-2,2 2 0,-1-10-4,6 3-11,-3-7-5,0 1-7,-2-9-21,0 11-39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8.6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5 161,'9'2'27,"-7"11"-7,-2-2-16,0 12 0,-4 1-1,0 6 1,-3-1-3,2 4 1,-8-2-2,7-4 1,-1-5-2,2-5 1,1-11-1,4-6-1,0 0 1,2-5-1,7-11 0,2-6 0,2-5 1,-4-2 0,3-4 0,-2 2 1,-1 0 0,-2 6 0,0 1 1,-1 7 0,-5 6 0,-1 11 1,15-2-1,-8 9 2,2 6-1,0 7-1,4 2 1,-2 6-1,4 0 0,-3-2-1,3 2 1,-2-1-1,-2-4 1,-2-3 0,-2-2-1,-3-5 0,-4-3 1,0 0-1,-2-1 1,-9-5-1,-2 4 0,-7-4 1,-5 0-1,-1-1 0,-3-1 0,2-2 1,0 0-2,5-2 1,0-2-1,7 0-1,15 4-2,-11-8-8,11 8-8,4-7-7,5 1-16,4-2-33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8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0 175,'0'0'24,"0"0"-4,0 0-15,9 6-1,-9-6-2,19 19 1,-10-4-1,5 6-1,3-1 0,1 2-1,-2 2 1,0 1-1,-1-2 0,-2-2 0,-1-5-2,-4-4-1,4-2-4,-12-10-13,11 8-3,-11-8-10,17-12-32,-10-5-20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9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185-1 158,'-18'0'29,"9"6"-8,-8 5-11,5 7-4,-6 3-2,5 7 0,-5-2-3,-1 7 0,5-1-2,-2-4-2,5 3-4,0-10-13,3-6-4,8-15-11,0 0-33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29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0 140,'15'-2'35,"0"2"-11,3 5-10,-2 4-8,10 9-1,-6-1-1,5 11-1,-3 3-1,0 6 0,-4 3-1,-4 4 0,-3 3 0,-3 3 0,-7 3 0,-1-5-1,-10 1 0,-1-7 0,-6 0-1,-3-7-1,7 1-12,-5-11-7,0-6-4,4-6-17,3-4-38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0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55 90,'-11'-4'52,"11"4"-29,0 0-8,0 0-5,-4-15-1,4 15-3,4-6-3,8 5 0,-3-4 0,8 4-1,1-2-1,6 2 0,3 1 0,-3-2 0,6 1 1,-4-1-2,3-3 1,-5 4-1,-4-2 1,-4 1-2,-1 1-2,-8 0-1,4 1-13,-11 0-5,3 8-13,-3-8-28,-9 10-16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0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53 140,'-7'6'32,"7"-6"-10,0 0-14,0 0-3,5 4-1,2-4 0,11 0-1,4-3-1,2 1 0,0-4-1,10 0 0,-3 0 0,0 0-1,0 0 0,-4-3-5,2 5-13,-7 1-4,-2-1-12,-2 1-29,-7-2-20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2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136 164 100,'4'-11'49,"-2"2"-22,0-6-17,-2-4-5,2 3-1,-2-5-1,0 2-1,-4 2 0,-2 0 0,-3 4 0,-3 9 0,-3 1 0,4 3 0,-7 6-1,3 8 1,1 6-2,3 4 1,0 4 0,4 7 0,3 5 0,0 5 0,1 3 1,3 5-1,0 0 1,7 2-2,-3-4 1,1-1 0,-3-7-1,3-4 0,-1-6 1,-4-5-1,0-7-2,0-5 0,0-2-7,0-14-10,-9 9-5,9-9-16,-7-6-30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2.7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90 152,'0'0'30,"0"0"-8,0 0-14,15-6-3,10 2 0,4-4-2,4 3-1,2-3-1,1 3-1,2 1-3,-7-7-11,-2 3-6,-3-2-7,-4-1-19,-4 1-34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3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35 159,'6'-11'29,"-6"-3"-8,0 14-14,0-9-3,0 9 1,-9 9-2,-2 6-1,-4 4 0,3 6 0,-5 8-1,1 6 0,-2 7 0,3 5 0,1 4-1,3 1 1,3 0-1,5-4-1,3-1 0,3-11-2,10-5-1,-4-15-4,11-5-13,0-11-4,4-4-13,-2-7-33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3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9 164,'4'-10'27,"-4"10"-6,16-1-14,-16 1-2,22 16-2,-11-1 0,5 8-1,1 2-1,-1 5 0,-1-2-1,3 3-1,-2-7-2,-5-1-1,0 0-7,0-11-9,-4-3-6,-7-9-17,13 0-30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34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49 90,'2'-7'39,"-2"-5"-13,0 12-10,0-13-4,0 13-3,0-12-3,0 12-1,0 0-2,0 0 0,-8-5 0,8 5-2,-9 12 1,2 4-1,2 2 0,-3 7-1,1 4 1,-1 2-1,-1 2 1,4-1-1,0-2 0,3-3 1,2-2-1,2-5 2,7-5-2,1-7 0,1-5 0,5-3 0,-1-3 1,0-5-1,1-3 0,-3-5 0,2-1 0,-3 2 1,0 0-1,-7 2 0,3 0 0,0 6 0,-8 7 1,0 0-2,0 0 2,5 13-1,-5 0 0,3 5 1,4-2-1,1 1 0,3-1 1,4-6-1,-3-5 1,7-3 0,-3-4-1,1-10 1,-1-2 0,-1-5 0,-3-5 0,-5 0-1,-4 1 0,-1 0 1,-2-1-1,-3 4-1,-3 2 0,-2-6-6,4 10-11,-1-2-5,1 2-10,-5-1-33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3.4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28 137,'-9'-15'36,"2"5"-12,-4 10-10,-2 0-7,2 12-1,-5 7-2,0 5-1,-3 3-2,-1 2-1,0 4-2,-1-2-1,4 2-4,-1-7-12,11-9-4,1-7-14,6-10-30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3.7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5-1 167,'0'0'27,"11"-1"-7,0 7-15,-4 4-1,8 8 0,-6 3-1,7 7 0,-1 3-1,1 7 0,-1 3-1,-6 6 0,-5 5-1,-4-1 1,-4 1-1,-11-6-1,-1 4-2,-9-15-14,5-1-3,-4-11-7,6-10-19,7-9-40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4.7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72 79,'0'-8'56,"0"8"-22,0 0-18,4-5-6,9 5-2,-1-2-3,8 2-1,2-5-1,9 2 0,-2-4-1,7 2 1,1-4-2,-1 2 0,-1 3-1,-4-2-1,-6 5-3,-8-9-5,-1 10-12,-16 0-5,0 0-19,0 0-31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0 151,'0'0'31,"-9"0"-9,9 0-14,-4 14-3,-2-2 0,6 14-2,0-3-1,0 8-2,6 3-2,-6-4-13,5 1-7,-1-8-6,0-4-26,7-12-29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5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15 126,'-15'-7'40,"6"3"-15,9 4-14,-9-4-3,9 4-2,7 6-2,4 5 0,9 7-2,6 6-1,3 4 0,2 3 0,-4 4-1,4-2 1,-7-1-1,-4-1 0,-2-6 0,-7-7 1,-6-4 0,-1-3-1,-4-11 0,0 0 0,0 0 1,7-14-1,-3-2 0,-3-7-1,5-5 1,-1-2 0,1-2 0,1 1 0,0 2 0,-1 2 0,-3 6 0,1 5 0,2 8 0,-6 8 0,3-13 0,-3 13 0,0 0 1,-9-1-1,9 1 1,-20 0-1,7 0 1,-10 0-1,3 3 1,-6 1 0,-3 0-1,4-3 0,-6 4 0,7-3-2,-1-2-5,6 3-12,1-3-4,9-1-8,7-6-32,4-8-26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6.9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115 139 81,'0'0'57,"7"-12"-26,-7 12-15,2-14-5,-2 14-4,3-22-1,3 13-2,-6-6-1,0 3-1,0-2-1,0 3 0,0 0 1,-2 4-2,2 7 1,-7-11-1,7 11 0,-19 1 0,9 9 0,-1 1 1,-2 6-1,-2 4 0,4 6 1,-1 1-1,3 3 1,0 4-1,3 2 1,-1 3-1,7-2 1,0 1 0,0 4-1,0-2 0,0 0 1,9-5-1,-5-2 0,-1-7-1,3-1 0,-6-8-2,7-1-9,-5-6-7,0-1-6,-2-10-18,0 0-30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7.1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86 166,'0'0'26,"0"0"-6,0 0-13,16 0-2,6-2-1,4-7-1,2 2-1,3-4-1,1 0-1,-3 1-1,0-2-2,-2 9-7,-2-4-10,-5 3-3,-2-2-14,-5 2-34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7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23 158,'9'-11'29,"-7"-1"-8,-2 12-12,-4-4-3,4 4-1,-22 4-1,8 9-2,-6 6 0,2 3-1,-2 6 0,0 7 0,1 5 0,3 3 0,1 3-1,8 3 1,0 0-1,7-2 1,0-1-2,9-7 0,0-1-1,6-11-1,3 3-5,-4-12-11,5-7-3,-1-7-10,0-1-27,0-6-27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7.7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12-1 178,'0'0'23,"-11"0"-4,11 10-12,0 6-4,4 4 1,3 3-2,4 2-1,6 3 0,4 1-1,5-3 0,1 2 0,2-5-2,0-2-1,2-1-4,-11-9-11,4-3-3,-6-5-8,-1-3-27,-7-6-26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7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235 6 174,'-14'-7'24,"-1"7"-4,-5 3-13,6 12-3,-8 2-1,2 8 0,-6 3-2,5 1-1,-1 2-2,0-3 0,6 2-7,-1-8-11,10-7-3,7-15-11,0 0-31,5-2-16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42.18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0 501 30,'0'0'49,"0"0"-12,0 0-15,0 0-4,0 0-7,0 0-3,5 1-1,-5-1-1,0 0-2,0 0 0,14 0-1,-14 0 0,11-9-1,-2 1 0,1-2-1,3-5 1,-1-3 0,1-3-1,4-1 0,-6-9 0,6 2 0,-3-6 0,4 0 0,-4-3-1,-1-2 0,-2-2 1,-1 6-1,-1 4 0,-3 1 0,-2 7 0,1 7 1,-3 8-1,-2 9 1,2 9 1,-2 8-2,0 8 1,0 8 0,0-1-1,2 7 1,0-4-1,4-3 1,1-4-1,-3-9 0,6-5 0,-1-7 0,2-7 0,5-3 1,-3-9-1,2-2 0,-2-8 0,2-1 0,1-5 1,-3-1-1,-2 2 0,1-1 0,-3 5 0,-1 0 0,-5 12 0,-3 11 1,0 0 0,6 13 0,-6 6 0,-4 8 0,2 2 0,-5 3 0,5-2 0,-2-3-1,0-6 0,4 0 1,-2-7-2,2-2 1,0-3-2,0-9 0,8 10-3,-8-10-9,0 0-5,11 6-7,-1-6-14,-10 0-33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8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14 148,'11'-7'31,"-2"4"-8,0-2-13,4 10-4,-4 5 0,8 6-2,-5 6-1,1 5 0,2 7-1,-1 8 0,-6 6-1,-1 1 0,-7 5 0,0 0 0,-7 0-1,-6-1 0,-5-3-2,-4-10-2,4-2-14,-6-10-3,4-8-6,4-9-20,5-9-38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39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210 108 128,'0'0'37,"-6"0"-14,6 0-14,-9 22-3,0-5-1,9 4-2,-5 3-2,5-1 1,-2-4-1,2 2 0,0-6-1,0-2 0,0-4 0,0-9-1,0 0 0,0 0 0,-2-9 0,-9-4 0,2-2 1,-7-3-1,-2-3 1,-2 1 0,0-2 1,-2 2 0,4-3 0,3 7 0,2-3 1,2 7 0,6-1 0,5 13 0,0-13 0,0 13 0,14-6 0,3 3-1,5-2 1,5 4-1,6-5 0,1 0 0,3 0 0,1 1-1,-4 0 0,-1-1 1,-9 2-2,-6-1-1,0 5-3,-18 0-11,17 7-5,-17-7-7,5 10-23,-5-10-36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1.0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59 33,'0'0'52,"4"-9"-5,-4 9-26,0 0-7,0 0-4,0-9-3,0 9-1,0 0-1,0 0-1,-6 5 0,6-5-1,-11 11-2,8-2 1,-5 2-1,1-3 0,-4 5 0,4 4 0,-2-3-1,-4 4 2,2 0-1,0 3 0,-3-1-1,5-2 1,-1-2-1,5-4 1,0-4-2,5-8 2,0 0-1,0 0 0,7 0 0,4-11 0,-2-6 0,2 0 0,1-7 0,3 0 1,0 0-1,-3-4 0,1 1 0,0 3-1,-2 3 1,-2 1 0,-4 7 0,4 3-1,-9 10 2,8-2-1,-7 7 1,1 8 1,2 6-1,-2 5-1,1 2 1,1 5 0,1 3-1,5-1 0,-5-4 1,4-1-1,-3-5 0,-1-3 1,2-4-1,-3-5 1,-4-11 0,0 11 0,0-11 0,-9 1 0,-4-1 0,0 0 0,-7-1-1,-3-3 0,-3 0 0,1 1 0,1 2 0,4-4-1,2 5-1,0-3-2,18 3-5,-8 0-10,8 0-3,8 0-14,4 0-31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1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11 148,'0'0'31,"0"0"-9,-7-10-13,7 19-3,-2-1-2,2 12 1,2 0-3,7 7-1,2 4 0,5 3 0,-1 1 1,1-1-1,2-3-1,-1-2 0,-3-3-1,-5-5-2,4 1-1,-9-11-12,3-3-4,-7-8-7,13 0-21,-8-8-31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1.8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0 158,'-11'0'28,"-3"6"-7,1 4-15,0 10-1,-1-1 0,-3 4-2,1 4-1,-2 2 0,0 1 0,-4-1-1,5-3-1,1 1-1,0 1-2,1-13-4,8 4-12,1-10-3,6-9-11,0 0-30,6 0-19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2.3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45 156,'0'0'29,"2"-8"-8,-2 2-12,0 6-4,0 0 1,0 0-3,9-10-1,-2 10 0,4 0-1,2 0-1,5 0 1,4 0-1,2 0 0,3 0 0,2 0 0,-2-3-1,1 3-1,-8-4-2,3 4-8,-8-1-7,-8-1-6,-7 2-15,0-10-32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2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0 164,'0'0'26,"0"0"-6,0 0-13,0 13-1,0 4-3,0 4 0,0 4-2,0 6 0,4 3-3,-4 0-2,0-1-15,-4-2-3,-1-3-7,0-8-28,1-1-26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4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46 126,'0'0'38,"-13"0"-14,2 5-14,6 6-3,-6 7-2,7 5-2,-7 4 0,6 6-1,-8-1-1,4 2 0,-2-3 1,0-4-1,0-7 0,4-6-1,7-14 0,0 0 1,0 0-1,5-22 0,8-1 1,0-8-2,5-5 2,-3 0-1,1-1 0,2 0-1,-5 5 1,-2 4-1,0 6 1,-6 8 0,-5 14 0,15-3 1,-12 9-1,3 12 0,-1 9 1,3 3 0,-3 5 0,4 4 0,-2-3-1,1-3 0,-1-4 0,2-1 1,0-7 0,-7-3 0,3-6-1,-3-5 1,-2-7 0,-7 7 0,-4-5-1,-2-2 1,-9 0-1,1-5 0,-7 0 0,3 0 0,1 4 0,-1-3-1,7 1-1,3-2-3,15 5-7,-7 0-8,7 0-6,7-13-15,8 1-33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4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1 157,'7'-6'29,"-7"6"-9,0 0-11,11 9-5,-7 0 1,7 9-1,3 3-3,1 3 1,3 4-1,0 0 0,0 2-1,0-4 0,-1-1-2,-3-6-1,3-3-2,-17-16-10,14 10-5,-14-10-8,9-3-22,-5-8-30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4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219 23 116,'-4'-15'43,"-3"5"-16,7 10-14,-15 1-4,10 19-1,-12-3-2,5 13-2,-10-1-1,2 7-1,-7-5 0,5 2-2,-2-2-2,2-9-2,11-3-13,-3-8-4,14-11-7,0 0-23,9-5-31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42.5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0 159,'0'0'25,"0"0"-5,0 0-14,0 0-1,13 7-1,-4-4 0,3 3-1,3-3-1,0 1-1,4-1 1,-1 0-1,1 2-1,2-4 0,-6-1 0,-4 2-3,1 1-1,-12-3-11,9 6-5,-9-6-6,-4 10-17,-5-3-30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5.2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94 151,'0'0'30,"-9"-10"-8,9 10-15,-6 8-2,6 6-1,-3 4 0,3 6-2,0 3-1,5 0 1,-1 2-1,1-3-1,-1-3 1,-2-4-1,5-6-1,-5-4 0,-2-9-1,0 0 0,0 0 0,0 0-2,-9-10 2,0-7-1,-6-2 1,-3-2 1,-6 1 1,3-4 0,-1 4 1,4 1 0,-1 1 1,7 5 0,1 3 0,11 10 2,-2-18-2,2 18-1,0-13 1,11 10 0,-2-7-1,5 6 1,5-3-1,1 0 0,1 1-1,5-1 1,1 0-1,-3 0-2,10 7-2,-8-7-11,5 1-5,-6 0-7,4-2-22,-1-5-39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6.8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0 114,'0'0'36,"0"0"-15,0-8-7,0 8-5,0 8-3,0 3-1,-4 1-3,2 10 0,-1 5 0,1 7 0,2 2 1,0 5-2,-4 5 1,-1 3-1,1-4 2,-1 2-2,-5-7 0,3-3-1,4-5-1,-1-11 0,4-2-4,-4-12-6,4-7-10,8 5-6,-8-5-20,9-12-30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7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38 172 23,'0'-14'60,"0"5"-9,0-5-28,0 0-9,0 2-3,0-6-3,12 4-1,-6-3-2,7 7-1,-2-6 0,6 4 0,-3 2-1,10 2-1,-4 4 1,5 4-2,-3 5 0,-3 8 0,1 4-1,-2 7 1,-10 1-1,-3 5 0,-8 0 0,-8-1 0,-8 1 1,-6-3-1,-1-4 1,2-4-1,-1-2 1,5-5-1,3-5 1,6-3-1,11-4 0,-9 5 0,9-5 0,0 0 0,0 0 0,7 0 0,-7 0 0,13 0 0,-4 0 0,0 5 0,6 3 0,-2 5 0,1 4 0,4 1 1,-5 3 0,-2 2 0,3 1 0,-11-3 0,-1-1 0,-2-2 0,-2-2 0,-10-1 0,-2-6 0,-6 0-1,-7-4 0,5 2 0,-7-6 0,1-1-1,2 0-1,3-1-2,13-3-10,0-7-6,10 1-4,5-6-17,10-2-36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7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18 152,'-7'-14'30,"7"14"-8,-15-4-14,10 8-2,-3 3-1,-1 4-2,0 5-1,4 6 0,-4 6 0,1 1 0,-1 6-1,2-1 0,2 7 0,-3-2 0,6 4 0,-1-2 0,3-3-1,3-3 0,3-4 1,3-1-2,0-6 1,2-6-2,5-2-1,-6-6-2,6 1-9,-3-9-7,3-2-6,-5-3-18,3-6-35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8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1 170,'0'0'26,"0"0"-6,0 0-13,-2 9-3,6 11 0,5-2-2,3 6 0,5 4-1,1-2-1,-2 4 0,3-5 1,-7 0-2,-1-8-1,2 3-3,-13-20-4,13 10-10,-13-10-4,9 0-14,-7-7-30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8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2 167,'0'0'25,"-15"-4"-9,6 4-8,0 9-4,-2 1 1,0 12-2,1-1-2,-5 6 0,4 1-1,2-7-1,0 5-3,2-12-4,7-2-12,0-12-4,9 5-15,2-11-33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8.6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0-1 153,'0'0'31,"9"-5"-9,-9 5-14,15 8-2,-3 2-1,7 8-1,-1 5-2,4 4 0,1 3 0,4 5-1,-5 3 0,-2-1 0,-3 2 0,-10 3 0,-5-4 0,-4 1 0,-13-1-1,-5-2 0,-7-2-1,-4-3-3,6 0-10,-4-8-7,3-6-4,6-7-17,11-4-36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49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76 76,'9'-10'58,"-5"1"-25,-3 1-16,-1 8-5,4-15-4,-4 15-2,0 0-1,0 0-2,0 0 1,0 18-2,-5 3-1,-5 7 0,0 6 0,-5 6 0,-1-2 0,3 1 0,0-4-1,0-5 0,8-9 0,0-5 0,5-16 0,0 0 0,9 0 0,0-10 0,3-10 0,3-5 0,1-5-1,-3-4 1,-2-2 0,5-1-1,-7 0 1,2 2-1,-1 4 1,-1 7 0,-6 4 0,8 6 0,-11 14 0,7-1 1,4 7-1,-7 13 1,0 3 0,3 3 0,0 6 0,2 1-1,0 3 1,0-1-1,2-3 0,-3 0 1,1-3-1,-4 0 0,1-9 0,-1-1 0,-5-6 1,0-1-1,-7-1 0,0-5 1,-8-2-1,6-1 1,-9-2 0,0-2-1,-2-1 0,-2-6 1,0-1-1,4 1 0,1-1 0,-1-1-1,9 4-1,-2-1-3,11 8-10,0 0-5,-7 0-7,7 0-18,0-9-36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50.2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1 173,'0'0'24,"0"0"-4,0 11-14,0 2-3,15 6 0,-4 3-1,5 3 0,-1 5-1,3 0-1,-2 0 1,0 1 0,-5-2 0,2-2-1,-2 1 0,-4-8 0,4 0 0,-4-5-2,4 2-3,-11-17-8,10 9-8,-10-9-5,14 0-18,-14 0-34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2:17:50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258 0 156,'0'0'29,"0"0"-7,-18 0-15,16 11-1,-9 1-1,4 2-2,-1 4-1,-3 7 1,-1-2-2,-1 4 0,-3-1 0,-3-1-1,-1 3-1,0-2-1,0 1-3,-9-6-12,11 3-4,4-9-8,4 5-26,1-10-28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42.7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8 162,'0'0'26,"0"0"-7,14 7-10,-14-7-3,20 1-3,-6-1 0,5 0-1,0 0-1,1 0 0,1-3-1,2-2-2,-2 5-3,-10-3-13,3 3-2,-5-5-9,-9 5-23,0 0-31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1:37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1 274 6,'0'0'22,"0"0"-3,0 0 0,0 0-5,0 0-1,0 0-2,0 0-1,0 0-2,0 0-2,0 0-1,0 0-2,0 0 0,0 0 2,0 0-1,0 0-1,5-14 1,-5 14 0,13-26 0,-1 12-1,1-10-1,-1 4 1,1-7-2,3 5 0,-4-5 0,1 8 0,-4-4 0,1 7 1,-1-2-1,-3 9 1,-6 9 0,5-15 1,-5 15-2,0 0 1,0 0 1,-5 17-2,1 2 0,-3 3-1,3 3 1,-6 11-1,4-4 0,-1 6 0,2-2 0,1 0 0,1-6 0,1-3 0,0-1 0,2-9 1,0-2-2,0-15 0,0 21-4,0-21-1,2 6-7,-2-6-20,0 0-2,0 0-2,7 15-2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1:37.7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55 21,'0'0'31,"0"0"1,-11 0-13,11 0-2,0 0-2,0 0-2,0 0-5,0 0 0,0 0-2,0 0-2,0 0-1,6-4 0,-6 4-1,21-4 0,-10 4 0,7-2-1,1-4 0,3 2 2,1 0-3,0 1 1,1-3-1,-1 2 1,-3-2-1,3 4 0,-5 1 0,-2-3-1,-2 4-5,-14 0-4,13-2-18,-13 2-7,0 0 0,0 7-5,0-7 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1:38.4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48 133 7,'0'0'26,"-16"-3"3,16 3-10,-7-12-4,7 12 1,-11-11-4,6-4-1,5 15-2,0-19-2,0 19 0,9-21-2,2 12-1,-1-3 0,3 4-2,-4 1 0,12-3 0,-8 7 0,3 1-1,0 0 1,2 2-1,-9 4 0,7 3 0,-16-7 0,19 18 0,-15-7 1,-4 4 0,0 1 0,-7-4-1,-6 5 0,-6 2 0,6-2 0,-8 6-1,1-6 0,-1 4 0,1-8 0,0 4 0,8-2 0,-1-6 0,13-9 0,-14 12 0,14-12 0,0 0 0,0 0 0,0 0 1,0 0-1,0 0 0,9 4 0,-9-4 1,20 2-1,-10 0 1,8 0-1,2-1 0,1 3 1,4 0 0,2 0-1,0-4 1,5 3-3,-2-3-5,6 0-26,-6 0-2,-3 0-2,-4-2-3,-1-11-3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1T16:55:49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1T16:55:49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44 38,'0'0'34,"0"0"-4,0 0-4,0-8-9,0 8-3,0 0-4,0 0-2,0 0-1,0 0-1,0 0-2,-3-9 1,3 9-2,0 0 0,0 0-1,0 0-1,0 11 1,3-3-1,3 4-1,2 3 1,3 6-1,2 0 1,2 7-1,2-3 1,-1 4-1,3-3 0,-2 2 0,0-6 1,0-2-1,-3-2 0,1 1 0,-5-11 0,1 2 0,-4-4 0,-7-6 0,12 8 1,-12-8-1,0 0 0,0 0 0,7-5 0,-7 5 1,0-13-1,0 2 0,4-2 0,0 0 0,2-4 0,-1-4 0,1-3 0,4 0 0,-3 0 0,3-4 0,-3 6 0,6-1 1,-7 1-1,2 2 0,1 8 0,-3-3 0,-4 6 0,-2 9 0,0-15 1,0 15-1,0 0 0,-6-10 0,6 10 0,-15-8 1,7 5-1,-3 0 2,0 2-2,-5-1 1,-1 2-1,-2 0 0,-1 0 1,-1 0-1,-1 3 0,-5 2 1,5-1-1,-1 1 0,4-1 0,2 1 0,2 1 0,3-5-1,12-1-3,-15 0-1,15 0-14,4-13-5,7 4-16,-1-5-32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182 252 53,'10'-18'57,"-5"7"-27,3-3-13,-2-4-7,1-2-4,-1-1-1,1 0-1,-5-4 0,2 6-1,-4-6 1,0 8-1,-2-1 0,-2 7 0,-3 0-2,7 11 1,-19-3-1,9 6 1,1 7-1,-1 5 0,1 6 0,0 6 0,-1 3 0,1 2-1,3 4 1,0 1 0,-4 2-1,6 1 0,-2 3 0,2-1 0,-3 1 0,1 3 0,1 4 0,-5-3 0,4 1 0,-3 3 0,3-8 0,-5 2 0,3-8-2,-1-2 1,3-6-1,-3-9-6,5-4-12,-2-6-10,6-10-22,0 0-23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94,'0'0'54,"8"-7"-24,-4-5-17,11 9-5,-6-6-2,7 3-3,3 1-1,5-4 0,-3 0-2,7 3 1,-3-2-1,0 4 0,1 1-2,-3-3-3,0 6-11,-4-3-8,0 3-18,-4-4-27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29 110,'7'-13'47,"-5"2"-20,-2 11-13,-7-6-6,1 11-3,-5 4-2,-1 7 0,-1 3-2,2 9 1,-4 4 0,2 3-1,2 1 0,-1 6-1,5 0 0,-1 7 0,5 3 1,3-7-2,0 5 1,0-7-1,3-1 0,5-10-1,-1-1-2,-1-17-7,7-8-10,1-6-10,-4-6-24,5-14-25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0 128,'4'5'39,"0"8"-16,5 4-14,-1 0-4,7 5-1,-2 0-2,6 1 0,-2 3-2,4-5 1,0 1-1,-4-4-1,4-2-1,-6-7-1,2 3-8,-4-6-11,-5-6-12,-8 0-27,15-17-18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44.2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40 83 43,'-10'3'53,"10"-3"-8,0 0-26,-6 0-4,6 0-4,0-11-3,0 11-1,6-16-2,7 7-2,-5 0 0,5 2 0,-1-4-1,1 3-1,0 1 0,-2 4 0,1-2 1,-3 5-1,-9 0-1,14 17 1,-14 0 0,0 8 0,0 2 0,-2 5-1,-8 3 1,-1 2 0,-4-3-1,-1 0 1,1-2 0,0-6-1,-2-3 1,0-6-1,6-3 0,3-7 1,8-7 0,-11 8-1,11-8 1,0 0-1,7 0 1,-1 0 0,9-2-1,2 1 1,4-2 0,0-2-1,2 2 1,3-3 0,-1 3-1,-2-1 0,-5-1-1,-4 2-1,3 0-2,-6-6-5,-1 4-10,-3-2-3,-7 7-10,10-21-26,-3 9-26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0 132,'0'0'37,"-13"6"-18,5-1-10,5 6-2,-9-3-2,7 7-2,-9 0 0,7 0-2,-5 4 0,3-2-2,-1 2 0,-1-5-4,2 7-11,3-6-9,-2 1-13,1-3-33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10 110,'0'0'40,"0"0"-20,0-11-6,0 11-6,0 0-3,0 14-1,-1-5-2,-1 9 0,-2 3 0,-2 3-1,2 5-1,1 3 2,-1-2-2,2 2 1,-2 2-1,4-6 0,0-1 0,4-7 0,3 1 0,1-11 0,5-1 0,2-3 0,-3-5-1,1-1-1,6-1-2,-8-8-7,-3 1-12,3 0-12,-7-5-26,-2 2-13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53 132,'0'0'37,"0"0"-13,0 0-15,0 0-4,9-9-1,6 7-2,1-2-1,3-1 0,0 2-3,-2 0 0,5 3-6,-3-4-13,0-1-8,-2-3-24,-2-2-24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19 110,'0'0'47,"4"-11"-20,-4 2-15,0 9-4,0 0-2,17-1-3,-17 1 1,13 1-2,-6 8-1,9 5 1,-1 3 0,0 6-1,3 0-1,1 5 1,-2-1-1,0 2 1,-2 0-1,-3-3 1,-3 2-1,-3-1 0,-4-1 0,-2 4 0,-6 2-1,-5 2 0,1 9-3,-7-8-8,-2 4-10,2-4-6,0-1-26,-1-7-29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30,'0'0'53,"0"0"-12,0 0-16,0 0-10,0 0-4,0 0-4,0 0-1,0 0-2,0 0 0,0 0-2,0 0 0,0 0 0,11 0 0,-11 0 0,17 0-1,-7 0 0,3 0 1,2 0-1,0 0 0,4 0 0,2 0-1,2-2 1,-4 2 0,1 0-1,0 0 1,-1 2-1,0-1 0,0 2 0,-4 1 1,1 0-1,-3-4 0,-4 0 0,3 3 0,-12-3 0,9 0 0,-9 0-1,0 0 0,0 0-2,0 0-3,0 0-14,0 0-7,0 0-20,-6 0-30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30,'0'0'53,"0"0"-12,0 0-16,0 0-10,0 0-4,0 0-4,0 0-1,0 0-2,0 0 0,0 0-2,0 0 0,0 0 0,11 0 0,-11 0 0,17 0-1,-7 0 0,3 0 1,2 0-1,0 0 0,4 0 0,2 0-1,2-2 1,-4 2 0,1 0-1,0 0 1,-1 2-1,0-1 0,0 2 0,-4 1 1,1 0-1,-3-4 0,-4 0 0,3 3 0,-12-3 0,9 0 0,-9 0-1,0 0 0,0 0-2,0 0-3,0 0-14,0 0-7,0 0-20,-6 0-30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4 60,'-12'-6'59,"12"6"-20,-13 0-25,13 0-4,-6 7-3,6-7-2,-9 10 0,9-10-2,-6 17 0,6-7-1,0 0 1,0 1-2,0 4 0,0 0-1,0 3 1,0-2 0,0 5 0,0-5-1,2 4 1,-2-3-1,0-4 0,0-1-1,0-2-1,0-1-1,0-9-5,0 0-13,8 11-10,-8-11-25,0 0-20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18,'0'0'35,"0"0"0,0 0-7,0 0-6,0 0-7,0 0-3,0 0-5,0 0-1,9 0 0,-9 0-3,10 9 1,-1 2-1,-1-4 0,5 8-1,-3 1 0,7 4-1,0 1 0,2 6 0,0-2 0,0 1 0,0 3-1,-2 0 0,-2-8 1,-2 4-1,-2-5 1,3-1-1,-7-4 0,-1-3 1,5-1 0,-11-11-1,10 12 0,-10-12 1,11 0-1,-11 0 0,8-12 1,-3 1-1,1-1 1,0-3-1,3-4 0,1 1 0,1-3 0,0-1 1,5 0-1,-3 2 0,4-4 0,-6 3 0,4 0-1,-1 0 1,-5 5 0,1 0 0,-3 4 0,-3 3 0,2 2 0,-6 7 1,2-12 0,-2 12-1,0 0 0,-8-9 1,8 9-1,-9-6 0,9 6 0,-16-4 0,9 2 0,-3 0 0,1 1 0,-4-2 0,-1 3 0,-5 0 0,6 0 0,-6 0 0,0 4 0,-2-2 1,-3 0-1,1-1 0,2-1 0,-2 0 0,3 0 1,1 0-1,0 0 0,4 0 0,1 0 0,5 0 0,-1 0 0,10 0-1,-11 0 0,11 0-4,0 0-10,0 0-9,0 0-13,0 0-31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38 30,'0'0'37,"0"0"-6,0 0-5,0 0-9,-10-1-6,10 1-1,0 0-3,0 0-2,-7 0-2,7 0 0,0 0 0,0 0 0,-12 0-1,12 0 0,0 0-1,0 0 1,0-8-1,0 8 0,0 0 0,10-12 0,-10 12 0,9-11 0,-9 11-1,14-4 1,-14 4 0,13-2 0,-13 2 0,11 3 1,-11-3-1,12 11 0,-9-2 0,1 3 0,-4-1 0,2 5 0,-2-3-1,0 7 1,0-5-1,-4 2 0,1-1 0,-1-1 0,-4 0 0,3-4 0,-1 1 0,6-12 0,-12 14 0,12-14 0,-7 8 0,7-8 0,0 0 0,0 0 0,0 0 0,0 0 1,0 0-1,0 0 0,0 0 1,0 0-1,7 6 1,-7-6-1,19 1 0,-9 1 0,1 1 1,3-2-1,-7-1 0,8 3 0,0-3 0,-5 0 0,5 0-1,-4 0 0,1 0-2,1-6-1,2 6-7,-7 0-11,3-4-14,-3 2-28,1-2-10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165 143 57,'0'0'53,"5"-13"-29,-3 4-8,-2 9-5,2-18-4,0 8-2,-2-6 0,4 4-1,-4-1 0,0 0 0,0-1-1,0 7 0,-4-3-1,4 10 0,-11-8 0,11 8 0,-12 0-1,12 0 1,-17 9-1,12 3-1,-7-2 2,5 2-1,-5 4-1,5 1 1,-1 0 0,2 1-1,3 2 1,-5 0 0,8-2-1,-2 2 1,0 2-1,2 0 0,-2 1 0,2 1 0,0 3 0,-2-1 0,1-1 0,-1 4 1,-2 2-1,-2-1 0,4-4 0,-1 2 0,-1-1 0,2-3 1,-6-1-2,6-2 1,0-5 1,-1 0-1,1-5 0,-2 0-1,4-11 1,-6 15-2,6-15-1,0 0-6,0 0-11,0 0-8,0 0-25,-9-15-24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44.7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16 155,'2'-13'27,"-2"13"-7,0 0-13,9-3-2,3 7-1,-10 5 0,11 9-2,-8 0 1,11 5-2,-7 6 1,4 2 1,-3 2-2,2 4 1,1 4-1,-1-1 1,-1-2-1,-1 5 0,1-5-1,-3-2 1,1-4-1,-1-3 0,-5-6-1,3 0 0,-2-7 0,-2-6-2,-2 1-2,0-11-3,0 0-10,0 0-4,0 0-8,-6-15-25,-1-1-20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89 72,'0'0'60,"-11"-3"-25,11-8-19,0 11-6,0 0-3,6-9-3,-6 9-1,21-9 0,-6 6-1,6 1 1,-2-3-2,3 1 1,5-2-2,-2 1 1,-1-1 0,3 2-1,-5-1 0,-1 0 0,-4-1 0,-5 0-2,5 6-4,-17 0-13,15-1-6,-15 1-17,0 0-34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21 8,'2'-12'25,"-2"12"-1,0 0 0,0-10-1,0 10-1,0 0-7,0 0-3,-9 0-3,9 0-2,-8 3-1,8-3-1,-13 9-1,13-9 0,-12 11-2,12-11 1,-15 15 0,4-4-1,3 1 0,-3 2-1,-2 2 0,1 0 0,-3 5 1,8-3-1,-5 5-1,5-2 1,-5 1 0,7 3-1,-1-1 1,-2 0-1,4 3 1,1-5-1,1 1 0,2 1 1,0-3-1,0 1 0,2-3 0,3 0 1,3-2-1,-2-1 0,-1-3 0,3 2 0,-1-7 0,-7-8 0,14 12-1,-14-12 1,11 6-3,-11-6-2,19 0-12,-19 0-8,15 0-18,-15 0-27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57,'8'-9'59,"-8"9"-19,0 0-25,0 0-3,2-9-5,-2 9-1,0 0-3,11 10 0,-11-10-1,12 22 0,-3-7 0,4 5-1,-3 0 1,5 2-2,-2 0 1,1-2-1,-1 4 1,2-6-1,-4-2 0,1-6 0,-5 0 0,5-2-1,-1 0-3,-11-8-2,13 0-12,-13 0-8,10-13-20,-8 4-28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13 62,'0'-14'62,"0"14"-25,0 0-21,-15-2-7,15 2-1,-16 9-2,9-1-2,-6 6-1,-1 6 0,-5-2-2,8 5 0,-8 4 0,0-3 0,2 0 0,-2 4-1,0-1 0,2-5-1,2 1 0,5-8 0,1 0-2,9-15-1,-4 10-11,4-10-8,4-8-18,9-7-28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21 106,'0'0'47,"17"-9"-19,-6 9-19,-11 0-2,19-7-2,-11 5-2,5 2-1,-4 0 0,5 0 0,-1 0-1,0 0-1,2 0 1,0 0 0,1 2 0,-3-2-1,2 0-1,-2 0-1,1 0-5,-3 0-12,0 0-7,-1 0-18,-1-3-32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43,'0'0'55,"0"0"-15,0 0-18,0 0-9,7 2-3,-7-2-3,10 13-2,-10-13-1,15 18-1,-9-9 0,7 6-2,-5 0 1,5 3-1,-4-2 0,6 3-1,-1 0 1,-1-1-1,-2 3 0,5-5 1,-7 3-1,4-4 0,-3-2 0,-1 0 0,1-1 0,-5-3-1,-1 2 0,-4-11-2,6 9-2,-6-9-2,0 0-10,0 0-13,6-8-24,-1-7-17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22 69,'0'-15'57,"0"15"-27,0 0-13,-10-7-6,10 7-3,-11 0-1,11 0-2,-19 10-1,9 4-1,-6-5-1,1 8 0,-4-1 0,-2 6-1,2 0-1,0 1 1,-1-2-1,5 0 0,-4-1-1,10-3 1,-4-2-2,9-3-1,2-1-4,2-11-13,-4 14-7,4-14-18,0 0-31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4 67,'0'0'59,"8"-11"-23,-8 11-22,0 0-5,0 0-1,0 0-2,0 0 0,8 13-3,-8-4 0,0 7-1,0 2 0,-2 1-1,-4 4-1,6 2 0,-6 5 1,1 0-1,-3-1 0,4-1 0,0-3 0,1 0 0,3-5 0,0 1 0,2-10 0,7 0 0,-1-5 0,3-3 0,2 0 0,2-3 0,1 0-1,-1-8 0,0 4-1,-2-5-1,2 6-3,-15 3-10,12-13-9,-12 13-15,0-15-30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57 98,'-10'-10'51,"10"0"-22,0 10-17,0-14-3,12 13-3,-12 1-3,19-9 0,-10 7-1,3 2-1,1 0 0,0 0-1,-2 0-1,-1 0-1,7 0-5,-17 0-11,17 0-7,-7-3-18,-3-5-31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76,'0'0'45,"0"-12"-17,0 12-10,0 0-7,0 0-2,0 0-2,14 6-2,-14-6-1,13 15 0,-7-5-1,5 4-1,-2-1-1,5 5 1,-3-3 0,0 3-1,2 0 0,-4 3 0,4-2-1,-1 1 2,-3 1-2,1-2 1,-1 4-1,1-5 0,-8 4 0,3-1 1,-3-2-1,-2 2 0,0 0 0,-4 2 0,-1-4 1,-3 3-1,-1-1 0,1-1-1,1-2 1,-3 0 0,1 4-1,-1-9 0,1 7-3,-2-11-3,4 6-12,-1 2-6,-1-6-18,-1 3-31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44.9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145 12 166,'-3'-12'24,"3"12"-4,0 0-13,0 0-1,0 0-1,0 17-1,-8-1-1,6 2-1,-3 2 0,-9 4-1,1 1-1,-2-1 0,1 1 0,-3-7 0,0 0-2,0-2 0,9-2-3,-5-11-9,13-3-6,0 0-4,0 0-14,0-17-32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190 21 55,'0'0'45,"0"0"-14,0 0-16,0 0-2,-6-9-4,6 9-2,0 0-1,0 0-1,0-9-1,0 9-1,0 0-1,0 0 0,0 0 0,0 0-1,0 0 1,-9-2 0,9 2 0,0 0-1,-10 0 0,10 0 0,0 0 0,-11 8 0,11-8 0,0 0 0,-13 7 1,13-7-1,-10 13 0,10-13 1,-13 15-1,13-15-1,-11 17 2,1-6-1,0 1-1,4 0 1,-2 3-1,-1 0 0,1 1 0,1 4 1,-1-2-1,2 2 1,-1 3-1,1-3 0,2 1 1,-1 1-1,1-1 1,0 1-1,2-2 1,0 0-1,2-5 1,0 2-1,0 0 1,0-2 0,2 2-1,0-4 1,2 5-1,0-3 0,-1-3 1,1 5-1,0-3 0,4 0 1,-6-2-1,1-3 0,1 2 1,-4-11-1,4 10 0,-4-10 0,0 0-1,0 0 0,0 0-1,0 0-2,0 0-5,0 0-9,0 0-5,0 0-9,7-7-26,-5-7-20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 79,'0'0'52,"0"0"-23,0 0-12,0 0-6,-10-2-2,10 2-3,0 0-1,0 0-1,0 6-1,6 5-1,0-4-1,3 6 1,0 2 0,5 1 0,-5 3-1,6-1 0,-1 4 0,-1-5-1,0 1 1,0-3-1,-3-2 0,3-1 1,-5-2-1,-8-10 0,15 11 0,-15-11 0,9 9 0,-9-9-2,0 0 0,12 0-4,-12 0-3,5-12-11,1 4-3,-6-5-16,6-5-27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293 1 134,'0'0'35,"0"0"-14,0 0-9,0 0-4,0 0-2,0 0 0,-2 7-3,2-7 0,-15 21-1,5-7 0,-1 7 0,-2 1-1,-3 5 0,-3-2 0,4 6 0,-9-4-1,5 2 1,-6-2-1,2-2 0,2-5 0,1 1 0,1-3 0,2-2-1,5-4 0,3-4-1,5 1-2,4-9-3,0 0-11,0 0-3,13-3-9,-3-9-25,9-2-20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0 149,'0'0'29,"0"0"-8,0 0-11,7 9-4,-7-9-2,0 9 0,0-9-1,2 18-1,-2-5-1,0 5 1,0 1 0,0 3-1,-2 5 0,0 3-1,-3-1 1,3 0 0,2 2-1,-4-3 1,4-2-1,0-4 0,4-4 0,-2-1 1,9-8-2,-3-1 1,5-7 0,-2 1-2,2-2 0,-3-2-1,5-2-3,-9-8-11,3 5-3,-5-5-7,-2 3-18,-4-4-28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8 110 167,'0'0'23,"-8"6"-3,8-6-12,0 0-2,9 4-2,3-4-1,-1-3 0,4-1-2,2-2 0,-1-1-1,3-2-1,-1 0-1,-6-2-3,5 2-9,-6-4-5,1-2-6,-5-1-14,1-1-30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18 129,'0'0'35,"-6"-14"-11,6 14-11,0 0-7,0 0-1,-11-3-2,11 3 0,0 6-1,0-6 1,0 17-2,4-6 0,-4 3 0,7 1 1,-7-3-1,6 11 0,0-4 1,2 4-1,-6 2 0,7 4 1,-5-3-2,2 2 1,0 2-1,-3-2 1,-1 0-1,0 0 1,-2 1-1,0-6 1,-4 0-1,1 1 0,-3-1-1,-2-7 0,1 8-2,-6-12-4,10 8-12,-7-8-2,1 1-8,9-13-24,-14 12-28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55,'0'0'61,"0"0"-22,0 0-19,-9 0-9,9 0-1,-2 8-4,2-1-2,0 2-2,0 3 0,4 3-1,1 2 0,5 7 0,-1 0-1,2 2 2,1 3-2,-1 1 1,0 0 0,2-1 0,2-5-1,-5-3 1,-1-3-1,1-1 0,-1-4 0,-1-6 0,-8-7 0,13 12 0,-13-12 1,7 0-1,-7 0 0,12-7 0,-5-4 2,2 0-2,-4-1 0,5-6 0,-3 2 0,3 1 0,1-4 0,0-1 0,1 2 0,-1-3 0,-2 3 0,3 0 0,-5 1 0,3-1 0,-5 4 1,-1 0-1,-2 5 0,0 0 0,-2 9 0,4-13 0,-4 13 0,0-14 1,0 14-1,-8-8 0,8 8 0,-19-7 1,10 5-1,-6-1 1,0 0 0,-4 3 0,0 0-1,-2 0 1,1 0-1,2 5 1,-3-4-1,2 1 0,2-1 0,2-1 0,4 0 0,-1 3 0,5-3 0,7 0-1,-13 3 0,13-3-2,0 0-4,0 0-11,0 0-4,0 0-10,0 0-29,0 0-21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116 138 81,'0'0'45,"4"-5"-21,-4 5-8,9-18-7,-9 18-2,10-16-2,-10 16-2,9-21 1,-3 13-2,-6-5 1,0 4-1,0-4 0,0 7 0,-8-6-1,8 12 1,-11-12-1,11 12 0,-15-4 0,15 4-1,-12 2 1,12-2-1,-9 12 1,3 0-1,-1-1 1,1 5 0,-1 0 0,0 3 0,1 5-1,4 1 1,-2 5 0,1 1-1,1 3 1,2 6 1,0 3-2,0 1 1,2-1-1,1-1 1,-1 0-1,2-2 1,-4-5-1,0-2 0,0-3 0,0-9 1,0-3-1,0-2 0,0-4 0,0-12-1,-2 10-1,2-10-3,-9 0-1,-1-7-7,10 7-10,-17-16-9,6 1-29,1-1-14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99 98,'0'-9'52,"0"9"-24,6-1-14,-6 1-5,19-6-1,-10 1-2,10 4-3,0-6 1,2 4-2,3-2-1,1 2 0,-2 0-1,-2-3 0,-2 0-1,-4 0-1,4 6-6,-10-9-11,2 2-5,-7-3-14,0-1-31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117-1 162,'0'0'26,"0"0"-6,-8-6-15,8 6 0,-10 7-3,6 1 1,-6 3-1,3 7-1,-3-2 0,3 8 0,-5 0-1,5 6 1,-6 3 0,6 6-1,-1 2 1,1 0 0,3 1 0,2-4-1,2 0 1,0-1-1,6-3 0,1-5 0,1-7 0,-1-1-1,6-4-1,-6-4-1,5-4 0,-12-9-5,24 0-10,-12-7-5,4-7-13,-5-1-28,1-8-12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52 57,'0'0'59,"0"0"-30,-9 0-11,9 0-4,0 0-4,0 0-3,0 0-1,5 3-2,-5-3-1,18 0 0,-4 0-1,11 0-1,0-3 1,2 3 0,6-2-1,0 2 0,-5-3 0,5 3 1,-8-1-1,0 1-1,-6-5 0,-5 3 0,1 2-3,-15 0-8,16-13-9,-16 13-8,10-15-19,-8 4-34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45.4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202 0 177,'-8'0'22,"-5"6"-3,4 5-14,-6-1-1,7 1-1,-5 6 0,-2 3-1,1 3-1,3 0 0,-6 2 0,0 4 0,4 1-1,-1 6 1,-1-1-1,8 0 1,-3-5-1,8-2 0,2-4 1,6-4-1,7-5 0,4-7 0,4-6 0,0-2 0,5-7 0,3-6 0,-6-1 0,-3-6 0,-1 0 0,-5-3 0,-11 4 0,-3 1 0,-5 0 0,-10 9 0,-4 3 0,-4 6 0,-2 2-1,-1 4 0,5 4-1,2-4-3,17 4-12,2-10-3,0 0-5,2-7-17,13-5-34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0 135,'0'0'36,"0"0"-13,17 4-14,-17-4-4,15 25 0,-3-13-1,1 7-1,0-1 0,2 1-2,-1-1 1,1 2-1,0-2-1,-6-4 0,3 0-1,-5-5-1,3 1-2,-10-10-3,7 3-10,-7-3-8,10-10-14,-8-4-28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0 100,'0'0'50,"0"0"-22,-3 6-16,3 1-4,0 12-1,-2-2-2,2 6 0,-10 3-2,5 3 1,-3 2-2,-3-4-1,-1-2 0,-1 1-1,0-8 0,3-3-1,3-3-2,-3-12-4,10 0-8,0-9-7,2-6-11,2-8-27,5-3-22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-1-1 142,'0'0'33,"0"0"-14,9 0-11,2 3-3,-11-3 0,23 18-1,-8-4-1,2 7 0,-4 1-1,6 7 0,-4 3-1,2 8 0,-4 1 0,-5 5 0,-3-4 0,-1 1 0,-4-1-1,0-3 0,-6-2 0,-1-6-1,-5-4-1,1-4 0,2-2-2,-7-10-3,13 6-5,-5-10-11,8-7-9,0 0-27,0 0-21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62,'0'0'61,"0"0"-27,0 0-16,-2-15-7,2 15-3,5-6-2,3 6-1,3-3-2,3 3 0,-3 0-1,6 1 0,-2 2 0,2 3-1,-5-4 0,6 3 0,-5-4 1,2 1-1,-2-1 0,-1-1-1,-12 0 0,15 0 0,-15 0 0,0 0-2,9 0-2,-9 0-1,0 0-5,-4 0-11,4 0-9,-20 2-26,12 4-20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55:49.2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3 114,'0'0'43,"0"0"-16,0 0-14,10 3-5,-10-3-3,9 8-2,-9-8 1,19 7-2,-5-6 1,1 2-1,2-3-1,4 0 0,3 0 0,3-1 0,-6-2-1,5 0 1,1-1-1,-6-2 0,-1 3 0,-4 1-1,1 2-3,-17 0-7,9-4-6,-9 4-10,4 6-14,-4-6-37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25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44 38,'0'0'45,"0"0"-9,-10-4-14,10 4-7,0 0-5,0 0-3,0 0-1,0 0-2,0 0-1,-2 5-1,2-5 0,2 16-1,5-4 1,1 3-1,2 3 1,3 6-2,3-2 1,0 3 1,-2 1-2,3 0 1,-3-1-1,-1-2 0,-1 0 0,-1-4 1,-2 0-1,-2-6 1,0-4-1,-7-9 0,10 13 0,-10-13 0,0 0 0,0 0 1,9 0-1,-9 0 0,3-7 1,-1-3 0,3 0-1,-1-3 0,3-2 0,0-5 1,1 1-1,3-3 0,2-1 0,0 1 1,1-1-1,-1 0 0,2 0 1,-2 3-1,0 1 0,-2 0 1,-3 5-1,-3 0 1,-1-1 0,-3 8-1,-1 7 1,0-16 0,0 16 0,-11-11 0,3 7-1,-3 3 1,-2-1-1,-1 1 1,-2 1-1,-5 0 1,1 1-1,-1 3 0,-4-1 1,0 1-1,0-4 0,3 3 0,-1-3 0,4 0 0,2 1 0,2-1 0,3 0 0,3 0-1,9 0-4,-8 2-9,8-2-8,0 0-11,0 0-32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26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144 238 55,'0'0'57,"0"0"-31,0 0-6,0 0-7,12-4-3,-12 4-3,5-13-3,0 5 0,-5 8-1,12-22-1,-3 11-1,-2-6 0,-1 4 1,-1-3-2,1-2 1,-4 0-1,-1-1 0,-1 1 1,0 2-1,0 0 1,-4 5-1,-4 0 1,-1 5 0,-1 6-1,-2 0 1,2 9-1,-2 3 1,-2 2-1,3 4 1,0 2-1,0 3 1,-1 0 0,1 1-1,3 2 0,0 2 0,1 2 0,1 2 0,1-1 0,2 2 0,0 2 0,2-2 0,1 2 0,-1-3 0,1 3 1,2-3-1,0 1 0,-2 1 0,0-4 0,0 2 1,0-2-1,-4-3 0,0-3 0,-3-4 0,1 0-1,-1-6 0,3-1-1,4-13 0,-8 14-3,8-14-2,0 0-6,0 0-14,0-14-18,0 1-26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26.8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35 50,'0'0'64,"-11"0"-25,11 0-23,0 0-4,0 0-3,0 0-3,0-11-1,13 10-1,-1-3-2,6 4 1,4-4-2,3 4 1,4-4-1,1 4 0,-1-3 0,0 3-1,-2-2 0,-4-1-1,-1 3-2,-10-3-11,-3 3-9,-9 0-12,0 0-31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1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23,'0'0'27,"4"-8"-1,-4 8-2,0 0-3,0 0-5,0 0-4,0-10-3,0 10-1,0 0-3,0 0 0,0 0-1,0 0-1,0 0 0,0 8-2,0-8 0,0 14 1,1 0-1,-1 3 0,0 3 0,-1 5 0,1 0-1,0 3 2,-2-3-2,2-1 0,0 0 1,0-5-1,0-3 0,0-3 0,-2-3 1,2-10-1,0 13 1,0-13-1,0 0 0,0 0 0,0 0 1,0 0-1,0 0 1,0-5 0,0 5-1,9-16 1,-2 3 0,4 1 0,1-5-1,2 0 1,3-2-1,0-1 0,-1-1 1,2 4-1,-4 0 0,0 3 0,-3 2 0,-2 3 0,-9 9 0,9-12 1,-9 12-1,0 0 0,0 0 1,-10 6-1,1 2 1,1 0-1,-4 0 0,1 2 1,1-1-1,0-2 0,10-7 0,-15 14 0,15-14 1,-9 8-1,9-8 0,0 0 0,-7 9 0,7-9 1,0 8-1,0-8 0,7 12 0,-7-12 1,13 11-1,-3-6 1,-1 1-1,0-1 0,2 1 1,-1-2-1,0 2 0,1 0 0,0-1 0,1 3 1,-2-3-1,-1 2 0,1-3 0,-10-4-2,20 12-5,-20-12-13,9 5-7,-9-5-20,0 0-34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4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62,'0'0'38,"0"0"-7,0 0-13,0 0-6,0 0-3,0 0-1,0 0-3,3-8 0,6 8-1,-9 0-1,18-3-1,-5 1 1,3 2-1,-1-1 0,3 1-1,3 0 1,0 0-1,0 0-1,1 1 1,0-1 0,-2 0-1,0 0 0,0 0 0,-2 0 0,-1-1 1,-4-3-1,0 2 0,-1 0 0,-12 2 0,12-4 0,-12 4-1,0 0-2,0 0-3,0 0-5,0 0-14,0 0-16,-12 10-26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2:46.0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 62 140,'0'0'31,"-6"-14"-9,2 5-12,4 9-3,0-17-2,0 17-2,10-12 1,-1 9-2,-9 3 0,15-6-1,-15 6 0,12 0 0,-12 0 1,17 18-1,-12-5 0,5 3-1,-6 1 1,-2 3-1,1-3 1,-1 4 0,-2-3 0,-7 0-1,1-2 1,-7 3-1,-1-3 0,3 1 1,-2-1-1,3-2 0,-1-2 0,5-3 0,1 0 0,5-9 0,0 12 0,0-12 0,11 9 0,-3-5 1,3-1-1,2 1 0,0-1 0,3 0-1,3 3-2,-2-8-7,3 2-9,-2-4-4,-1-1-10,-2-3-30,-6-2-25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4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15,'0'0'66,"0"0"-12,0 0-32,0 0-10,13 2 0,-3-2-5,8 0-1,-3-3-3,4 3 0,0 0 0,2-2-1,-1 0-1,1 1 0,-2-2 0,3 2 0,-2-1 0,-2 0 0,-1-2-1,-2 3-1,-1 1-2,-14 0-14,16 0-7,-16 0-16,0 0-31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5.8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92 67,'0'0'47,"0"0"-17,0 0-13,0 0-6,0 0-2,7 6-4,-4 3-1,5 6 0,2 2-1,5 6-1,-1 2-1,5 3 1,0 2-1,-1-1-1,1-1 1,-3-2 0,0-3-1,-2-2 0,-4-8 0,0-3 1,0-6 0,-10-4-1,13 0 1,-13 0-1,7-10 1,-4-1 0,0-5-1,2 0 0,2-5 1,2-1 0,0-1-1,4-3 1,1-1-1,3 3 1,0-3 0,-2 4 0,1 0-1,-1 2 1,-4 1-1,0 2 1,-4 2-1,0 0 1,-6 5-1,-1 0 0,0 11 0,-3-13 0,-6 10 1,-4 3-1,0 0 2,-6 1-2,-2 5 0,-1 0 1,-4 0-1,-1 1 0,-1-3 0,-1 2 1,2-2-1,2-2 0,2-1 0,5 0 0,3-2 0,3 1 0,12 0-2,-19 0-3,19 0-10,0 0-6,0 0-11,12-7-29,0-1-22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6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94 234 106,'0'0'46,"8"-15"-25,-8 15-11,12-20-2,-3 9-2,-4-5-2,3 2-2,-1-5 1,-1 0-2,-1-2 0,-3 0-1,-2 0 2,0 3-2,-5 1 1,-2 7 0,-6 2 0,1 4-1,-2 4 2,2 4-2,-1 6 1,1 5-1,3 4 1,3 4-1,2 0 1,-1 3-1,4 5 0,2 0 1,-1-1-1,0 2 1,1-2-1,4 2 0,-3 0 0,0 0 0,1 0 0,-3 1 0,0-1 0,-1 4 0,1-3 0,-3 1 0,0 0 0,-3 0 0,3-3 0,0-3 0,-2-3-1,2-5 0,0-4-1,3-16-2,-4 16-6,4-16-11,-9-4-10,2-6-27,1-11-19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6.9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50 92,'0'0'53,"0"0"-22,-7-8-19,15 7-3,4-5-1,11 2-3,-3-1-2,10 1 0,2-3-1,2 2-1,-5 1 0,2 1-1,-7 1 2,1 1-2,-2 1-2,-7 0-1,2 4-4,-7-2-12,-1 3-7,-10-5-18,8 11-32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7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0 135,'9'6'36,"-9"-6"-12,7 21-16,-6-12-3,7 6-1,-5 0-1,1 7-1,-2 1-1,0 5 0,-1 0 0,-2-1-1,-1-2 2,0-3-2,-3-5 0,3 0 0,-1-8 0,3-9 0,0 0 0,0 0 0,11-6 1,0-7-1,5-1 0,-1-5 1,2-3-1,1 1 0,-1 0 1,-1 4-1,-2 0 0,-3 1 0,-4 4 0,-7 12 0,3-11 0,-3 11 0,-10 0 1,-2 6-2,-1 4 1,-2 6 0,-1-2 0,2 5 0,3-1 0,-1 2 0,4-5 0,3 0 0,3-2 0,-1-3 0,3-1 0,0-9 0,12 12 0,-4-10 0,3 0 0,2 1 1,1 0-1,2 1 0,-4 0 0,3-3-1,1 3-1,-5-4-5,6 3-12,-5-3-5,2-1-17,-2-3-34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8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33,'0'0'50,"0"0"-9,0 0-15,0 0-10,0 0-5,4 0-2,10-2-3,-2 2 0,9 0-2,1 2-1,4-2-1,1 0-1,4 0 1,-2 0-1,1 1-1,-2-2 1,0-1-1,-7 0 0,-3 1 0,-1 0 0,-6 0 0,-2 1-2,-9 0-2,11 1-5,-11-1-13,0 0-11,0 0-26,-9 0-19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8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10 102,'0'0'49,"-7"-10"-21,7 10-17,0 0-4,0 0-1,0 0-2,0 6-1,0 4-2,4 9 1,-2-1-1,1 9 0,-2 5-1,1 1 1,1 0-1,-3 0-2,0-1-3,0-5-13,0-9-6,0-3-17,0-15-32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39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16 45,'-2'-9'55,"2"9"-17,0 0-16,0 0-7,-13-8-6,13 8-1,0 0-2,-8 10-2,2 2 0,4 8-2,-2 3 0,2 9-1,-1 7 0,2 4 0,-1 5-1,-1 3 0,-3-3 1,4 2-1,-4-6 0,4-6 0,-2-6 0,-1-8-1,3-5 1,-3-6-2,5-13-3,0 0-12,0 0-8,0-9-16,0-10-32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40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0 174 45,'0'0'57,"0"-17"-13,1 3-29,5 3-4,0-2-2,8 0-2,-4-3-1,4 4-1,1-1-2,2 0 0,2-1-1,1 4 0,-1-1-1,0 3 0,-1 1 0,0 6-1,-3 1 1,2 3-1,-4 7 1,-3 5 0,0 3-1,-3 6 0,-1-3 0,-3 3 0,-3 1 0,-4 0 1,-8-5-1,-1 3 0,-7-1 0,-3-1 0,0-1 0,2-3 0,-3-3 0,5 0 0,2-6 0,7-1 1,10-7-1,-13 3 0,13-3 0,0 0 0,0 0 0,5-1 0,-5 1 0,16-4 0,-5 3 0,1 1 0,3 1 0,2 4 0,1 2 1,3 3-1,-2 3 0,1 0 0,-2 2 0,-1-1 1,-4 3-1,-1-1 0,-6 1 1,-2 2-1,-4-3 2,-1-2-2,-4-1 1,-4 5 0,-2-6-1,-4 1 1,-3-2-1,-3-6 1,-3 1-1,-3-5 0,-1-1 0,1 0 0,0-4-2,2-7-2,9 3-9,2-3-8,6-7-10,4-2-26,4-3-31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41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18 45,'-3'-10'49,"3"10"-15,0-9-13,0 9-7,0 0-3,0 0-4,0 7 0,0 6-2,6 7-2,-4 3 0,3 7 0,-4 1-2,3 2 1,-4 2-1,0-3-1,-3-4 1,-4-1-1,0-4 1,0-8-1,4-6 1,3-9-1,0 0 1,0 0-1,0-5 0,9-10 1,2-5-1,3-2 0,4-1 0,-2-4 0,5 1 0,-2 0 0,1 2 1,-3 0-1,-4 8 0,-2 2 1,-4 5-1,-7 9 0,0 0 0,-6 1 0,-6 11 1,-4 3-1,-2 6 0,-2-1 0,0 3 0,2 0 0,4-5 0,4 3 1,5-4-1,4 0 0,0-8 0,8 2 1,5-3-1,3-2 0,-1-1 1,3 0-1,0-4 0,1 1 0,-4-2 1,1 0-1,-4 0 0,-2 0 0,0-4-1,-9 4-1,15-5-3,-15 5-13,0 0-6,12-10-18,-12 10-31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40 74,'-10'-3'57,"10"3"-28,0 0-11,0 0-6,0 0-3,0 0-2,0 0-3,0-10-1,0 10 1,11-3-2,2 3 1,-4-2-1,4 2 0,3 0-1,0 0 0,3 0 0,1 2 0,-3-2 0,3 0 0,-2 0-1,0-2 1,0-1-1,-1 0 1,-5-1 0,3 1-1,-2 0 0,-3 1 0,0-1 1,-3 3-1,-7 0 0,9 0 0,-9 0-1,0 0-1,7 3-12,-7-3-6,0 0-5,-5 2-17,5-2-40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44.9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12 43,'0'0'47,"0"0"-13,0 0-12,0 0-7,0 0-5,0 0-3,0 0-1,0 6-2,0-6-2,0 0 2,5 12-3,-5-12 1,0 0-1,12 2 1,-12-2-1,0 0 0,9-5 0,-9 5-1,2-9 2,-2 9-2,-1-9 0,1 9 0,-10-6 0,10 6 1,-13 0-1,13 0 0,-12 1 0,12-1 1,-8 11-1,8-11 1,0 11-1,0-11 0,3 10 0,-3-10 1,12 0 0,-12 0-1,14 0 1,-14 0-1,9-12 1,-9 12-1,1-14 1,-1 14-1,0 0 0,-9-9 0,9 9 0,-17 0 1,9 0-1,8 0 0,-13 11-1,13-11 0,-5 12-4,5-12-10,7 9-8,-7-9-17,16 3-32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47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 18 25,'2'-9'47,"-2"9"-13,0 0-6,0 0-11,0 0-5,-5-9-3,5 9-3,-9 0 0,9 0-2,-13 11-1,4-2 0,-2 1 0,2 3-1,-4 2-1,-2 3 1,0-1-1,2 3 0,-5 0 0,2 4 0,1 1-1,2 1 1,-1 2-1,4 1 0,0 4 1,4 1-1,2-1 1,1 3-1,2-4 1,1 2-1,3-1 0,2-2 1,3-2-1,2-1 0,2-6 1,-2-3-1,2-2 0,-3-3 0,2-4 0,-3-4 0,-8-6-1,12 10-1,-12-10-2,0 0-7,0 0-13,0 0-14,0 0-29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48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40,'0'0'50,"0"0"-12,0 0-17,0 0-6,0 0-4,-3 5-3,3-5-1,-2 18-3,6-6 1,2 5-2,1-1 0,6 6-2,-4-1 1,4 1-1,2 1 0,2 2 0,-3-3-1,1 0 0,1 1 1,0-5-1,-3 2 0,1-4 0,-4-2 0,-1-4 0,-2-2 0,-7-8 0,11 8-1,-11-8-1,0 0-3,0 0-5,0 0-14,0-9-14,-2 1-27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48.6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322 28 20,'0'-9'68,"0"9"-16,-1-12-31,1 12-7,0 0-3,-10-8-4,10 8-1,0 0-2,-12 13-1,3-4-1,-1 7 0,-4 0-1,-2 4 0,-5 1 0,0 3 0,-2 0 0,-1 0 0,-1-1-1,2 0 0,0-1 0,2-2 1,3-1-1,1-1 0,4-5 0,1 1-1,7-6-1,5-8-2,-4 16-7,4-16-12,0 0-12,11-6-30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49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81,'0'0'42,"-3"-8"-19,3 8-6,0 0-6,0 0-4,0 0-1,7 7-1,-5 3-2,5 6 0,-3 2-1,2 5 0,-4 0-2,2 1 1,0 0-1,-4-2 1,1-1-1,-1-7 1,1-1-1,-1-7 0,0-6 0,0 0 0,0 0 0,6-6 0,-3-7 1,4 2-1,2-8 1,2 0-1,1-5 1,1 6 0,2-4 0,-1 3-1,-1 2 1,-2-1-1,-2 2 0,-1 7 1,-8 9-1,4-11 0,-4 11 0,0 0 1,-13 7-1,3 2 0,-3 6 0,-2 1 0,-1 1 0,4 2 0,0-1 0,3-1 0,5-3 0,-2-1 0,5-3 0,1-10 0,0 13 0,0-13 0,10 6 0,-1-4 0,-1-1 0,2-1 0,2 0 0,-2 0 1,0 0-1,3 2 0,-4-4 0,1-1 0,0 3-1,-2-3-1,4 3-4,-12 0-11,18-3-10,-9 0-18,1-2-31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50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43 110,'0'0'47,"0"0"-20,0 0-19,7 5 0,4-5-3,7 0-1,2 0-1,3 1-1,1-5 0,4 2-1,-4-4 0,2 2-1,-2-1 0,-5 0 0,0 2-3,-7-4-7,2 4-11,-4-1-10,-1-2-24,-9 6-25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51.4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0 119,'0'0'43,"0"0"-18,0 0-16,-6 9-2,6 3-3,4-1-1,4 7 0,2-1-1,1 2-1,5 2 1,2 2-2,0-3 1,0 0-1,1-1 1,-1-1-1,-1-1 0,-1-3 0,-5 0-1,-3-6-1,3 3-5,-11-11-11,0 0-8,0 0-16,0 0-34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51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2 112,'0'0'45,"-8"-4"-18,8 4-14,0 0-8,-11 0 0,11 0-2,-7 6-1,5 4 1,-6 1-2,1 4 0,-1 3 0,-3 5 0,-1 2-1,-3 4 0,-3-1 1,-2 5-2,3-6 1,-1-1-1,3 1-3,2-12-7,4 0-12,9-15-9,0 0-28,0 0-23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52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0 123,'0'0'40,"1"12"-14,-1-12-18,0 10-2,4 2-1,-4-4-2,1 8-1,-1 0 1,0 5-2,0 4 0,0 0-1,0 4 1,-1-1-1,1-2 0,0-5 0,0-3 0,0-4 0,0-14 0,2 10 1,-2-10-1,9-5 0,-3-5 0,2-4 0,4 1 0,-1-3 0,1-1 0,3-1 0,1-1 2,-3 3-2,2 2 0,-3 1 0,-1 3 0,-2 2 1,-9 8-1,0 0 0,0 0 1,0 0-1,0 0 0,-13 16 0,-1-5 0,0 5 1,-3 0-1,1 0 0,3 3 0,-2-3 0,6-3 0,2-1 0,5-4 0,2-8 1,0 11-1,0-11 0,17 4 1,-2-3-1,-3 1 1,4 0-1,-3 2 0,2 1 1,0-1-1,-3-1 0,-3-1 0,2-2-1,1 2 0,-12-2-1,19 0-4,-19 0-10,11-5-7,-11 5-12,8-15-34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53.0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1 128,'0'0'40,"0"0"-16,0 0-15,0 0-2,0 0-2,0 0-1,8-5-2,3 6 2,-3 3-3,5 5 1,-2 0-1,1 2 0,1 4-1,0 1 1,-3 0-1,3 2 1,-2 0 0,0 1-1,2 1 1,-2 1 0,-2 2-1,-1-1 0,-1 3 1,-2 1-1,-1 2 1,-4 3-1,0 0 0,-4 1 0,-3 1 0,-4 3 0,-1 0 0,-2-1 0,-3-3-1,-1-2 1,0 0-1,0-5-2,4-2-1,-2-8-10,4 0-8,2-7-7,10-8-26,-9 10-31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-1 556 118,'0'0'31,"7"0"-10,-5-11-6,7 7-4,-4-10-4,7 3 0,-5-10-4,6-2 1,-2-6-2,5-1 1,-1-13-2,1-1-1,1-2 1,-4 0-1,0-3 0,-3 0 0,-4 9 0,-4 5 0,-2 8 0,0 6 1,-8 11-1,-2 7 1,-5 6-1,1 17 1,-2 5 0,0 12 0,-1 9-1,5 6 1,1 6 0,1 5 0,4 4 0,-4 1-1,4 1 1,6-7-1,-1-5 1,-1-5-1,2-7 1,0-6-1,2-15 0,3-6 0,7-12 0,-4-2 0,5-5-1,1-11 0,0-4 0,2-6-2,1-3 2,-3-5-1,1 4 1,-3-3-1,-2 5 1,-1 2 1,1 4 0,-7 6 0,0 3 1,-3 9 0,8 4 0,-6 11 0,0-1 1,2 6 0,3-2 0,2 3-1,4-3 0,1-5 0,5-5 0,7-5-1,-5-5 1,5-5-1,-1-8 1,-1-4-1,-5-4 1,-1 0-1,-11-2 0,-7-3 0,-3 8 0,-12-2 0,-9 5 0,-5 10 0,-3 7 0,-2 4 1,1 12-2,4 2 1,7 7-1,9 2-2,7-1-1,6-10-4,22-1-10,3-11-5,9-2-10,6-5-29,5-8-21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6:21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49 5,'0'0'13,"0"-10"1,0 10 1,0 0 2,-2-12-2,2 12-2,0 0-1,0 0-2,0 0-1,0 0 0,0 0-2,0 0-1,0 0-1,0 0-1,0 0 0,0 0-2,0 0 0,0 0-1,0 0 0,0 0 0,0 0 0,6-4 1,-6 4 0,19-2 0,-19 2-1,18-2 0,-7 0 1,1 0-1,-1 2 0,3-1 0,-3-2-1,0 1 1,-2 0 0,-9 2 0,16-2-1,-16 2 1,9-4-1,-9 4 0,0 0-1,12 0-3,-12 0-8,0 0-20,0 0-3,0 0-1,9 0-3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6:22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14,'0'0'26,"0"0"-1,11 2-2,-11-2-2,0 0-4,0 11-3,0-1-1,0-10-4,0 17 0,-4-6-4,4 5 0,-3-3-2,3 6 0,-2 0-1,2 3 1,-2 1-2,2 2 1,-2-2-2,2 1 1,-7-3 0,7 0-2,0-4-2,-5-4-10,5 2-21,0-15-2,-2 13-3,2-13-4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6:50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32 25,'0'0'21,"0"0"-1,0 0-2,0-12-2,0 12-3,0 0-1,0 0-1,0 0-3,0 0-1,0 0-2,0 0-2,0 0-1,0 0 0,0 0-1,0 0 0,0 0 0,0 0 1,11 0 0,3 0 0,-1 0 0,3 0 0,0-1-1,2 1 0,-2-4 0,-2 2 0,4 0-1,-2 0 1,-2-1-1,-5 3 1,2-2 0,-11 2-1,16-4 0,-16 4 1,0 0-1,0 0 0,9 0-3,-9 0-2,0 0-7,0 0-20,0 11-3,0-11-2,0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6:50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8,'0'0'25,"0"0"5,0 0-16,0 0-2,0 0 1,0 0-2,5-14-2,-5 14-1,0 0-1,11-7-1,-11 7 0,0 0 0,0 0-1,0 0-1,0 0 2,11 3-2,-11-3-1,3 18 1,-3-18-2,0 22 0,0-9 0,0 3-1,4-1 2,-4 3-2,0-6 0,0 5 0,2 0-1,-2-5 1,3-1-2,-3-11 0,2 24-5,-2-24-10,0 0-18,0 10-2,0-10-1,0 0-4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20.1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37,'0'0'26,"0"-12"-4,0 12-2,0 0-3,0 0-2,0 0-3,0 0-3,0 0-3,0 0 1,0 0-3,0 0-1,0 8-1,0 4-1,0 3 0,0 3 0,0 2 0,0 2-1,9 3 1,-4-1 0,4-1 0,2-2-1,1-6 1,1 4-1,1-10 1,6-2 1,-1-6-1,1-1-1,1 0 1,-1-6 0,3-1-1,-5-8 1,2-2 0,-1 1-1,1-10 1,1 5 0,-8-7-1,3 5 1,-2-3-1,-5 7 0,2 0 0,-4 7 1,-7 12-2,5-15 2,-5 15-2,4 8 1,-4 3 1,0 6-1,0 6 1,0 3 0,0 3 0,0 8 0,-4 1 0,4 4 0,-3-4 0,1 4-1,-2-2 1,-6-1 0,1-2 0,-4-2 0,1-8 1,-1 0-1,-1-7 1,-2-2-1,-4-7 1,4-2-1,-7-3 0,5-6 0,-5 0-1,-2-12-1,-2 2 0,9-5-1,-1 2-3,-1-4-2,20 17-10,-16-22-20,16 22-3,0-12-1,9 11-3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21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38,'0'0'38,"0"0"-3,0 0-17,0 0-3,0 0-3,7 10-2,-7-10-2,0 15-3,0-2-1,0 4 0,0-1 0,-7 2-2,5 1 0,-1 2 0,-1-2-1,-3 2 1,2-4-1,1-4 0,2-3 0,-1-1-1,3-9 0,0 0 1,0 13-1,0-13 0,0 0 0,5-7 0,-5 7 1,20-19-1,-4 7 1,0-3-2,2 0 2,10-2-2,-3-2 2,4 2-1,-4 4 0,-2-4 1,-5 6-1,-2 1 0,-5 6 0,-11 4 0,0 0 0,0 0 0,-20 4 0,2 2-1,-3 3 1,1 4 0,2 0 0,2-3 0,2 2 0,14-12 0,-9 20 0,9-20 0,2 16 0,-2-16 0,14 11 1,2-5-1,2-1 0,0 4 1,5-3-1,-5-1-1,5 0-3,-3-5-17,1 4-15,-1-4-3,3 0-3,-3-14-3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21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14-1 46,'-14'0'34,"14"0"-11,0 0-4,0 0-6,0 0-2,0 0-3,9 0-2,-9 0 0,28 6-1,-10-5 0,11 3 0,-1-4 0,13 0-2,-3 0 2,1 0-3,2 0 0,-3-2 0,-3 0-1,-1 2-1,-7-1 1,-4 1-1,-7 0 0,-1-2 1,-15 2-2,16 0 0,-16 0-2,0 0-4,0 0-6,-13 2-18,13-2-6,-18 5-3,4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22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38 74,'-7'3'38,"7"-3"-2,0 0-21,0 0-5,5-5-3,15 5-1,1-7-1,4 5-3,4-3 0,3-1-1,2 1 1,3 1-2,-6 4 0,4-2 0,-4 0 0,1 0 0,-2 2-2,-3-1-6,3 1-25,-10 0-3,1 0-4,-8 0-2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34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100-1 23,'0'0'33,"0"0"-2,0 0-11,-9-6-6,9 6 0,0 0-4,0 0-2,0 0-1,-5 6-1,5-6 1,-9 22-2,2-13-1,5 13 0,-2 0-1,-3 5 1,0 4-2,2 2-1,-2-2 1,5-5-2,-2 6 1,-5-5-1,9-2 1,-5-1-1,3-6 0,-1-2 1,1 3 0,0-7-1,0-1 1,2 2-1,0-13 0,-7 9-1,7-9 0,0 0-1,0 0-4,0 0-7,11-7-22,-6-8-2,2 2-4,8-1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35.5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14 141 40,'0'0'34,"-11"-11"0,11 11-21,0-13-2,0 13-2,9-14-1,-2 1-3,11 0-2,-2 2-1,14 1 0,-3-5 1,2 2-1,8 2 0,-3 4 0,0 0 0,0 5 0,-7 2 0,5 0-1,-9 7 0,-7 2 0,0 4 0,-9 5 1,-7-4 0,0 7 0,-7-1 0,-9-2 1,-7 2-2,0-4 1,-2 0-1,0 1 0,-2-7 0,2 0-1,2-1 1,5-4-1,5 1 1,1-2-1,12-4 0,0 0 1,-11 0 0,11 0-1,0 0-1,0 0 1,4 0-1,-4 0 0,21 3 1,-10 1 0,5 4-1,5 0 1,-1 3 0,-4 4 0,7 1 0,-1-2 0,-3 5 0,-3-1 0,-5 2 1,0-6-1,-6 1 2,-5 0 0,-2-5-1,-10 3 1,-4-4 0,-6 2 0,-10-5 0,0 2-1,-7-4 0,3-1 0,-3-3 0,5 0-1,2 0 0,7-3 0,5-3-1,6 0-2,14 6-2,-13-15-7,13 15-22,13-13-3,5 9-5,1-3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245 8 175,'0'-11'23,"0"11"-7,-15-1-10,5 5-1,-1 7-3,1 5 0,-2 2 0,4 4 0,4 2-1,3-1 0,2-1 0,7-7-1,8-7 1,3-4-1,5-6 0,3-11 0,1-1-1,-1-7 1,-4 1-1,-3-6 1,-5 8-1,-9 1 1,-2 6 0,-4 11 0,-9-4 0,-2 11 1,-6 8-1,3 7 1,1 8 0,0 6-1,6 6 1,-1 7 0,6 7 0,2 2-1,0 5 1,2 2-1,4-2 1,-6 2-1,0-9 0,-6-6 0,-3-6 1,-5-9-1,-4-9 0,-3-12 0,-5-10 0,-3-5 0,-4-13 0,2-10 0,0-2-1,-1-7 1,11 2 0,2 1 1,8 1-1,6 6 0,5 1 0,15 1 1,5 6-1,9-4 0,2 4 0,8-7 0,4 4-1,0-4-3,8 10-11,-10-10-6,-6 3-6,-8-4-17,-5-2-43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36.1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62,'0'0'34,"0"0"2,0 0-22,0 0-4,2 9-1,-2 0-1,0 10-2,0-2-3,0 8 1,-2 0-2,-1 0 2,1-1-2,0-4-1,-3-4 1,5-3 0,0-13 0,0 13-1,0-13 1,9-6-1,0-5 0,7-2 0,-2 1 0,2-3-1,4 0 0,-4 0 0,2 2 0,-6 2 0,-1 1 1,-11 10-1,0 0 0,0 0 1,0 0-1,0 0-1,-11 2 1,2 7 0,-3-3 0,12-6 0,-16 15 0,16-15 0,-6 14 0,6-14 1,6 13-1,-6-13 0,19 16 0,-3-8 0,-1-4 0,-1 4 0,4-4 0,1-3-2,-1 5-4,-7-8-14,5-5-15,-5-3-3,12 0-2,-7-8-4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36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19 74,'-13'-4'34,"13"4"-3,-10 0-23,10 0-4,-2 10 1,2-10-2,0 15 0,0-15 0,0 0 0,12 13 1,-12-13-1,18-6 0,-18 6-2,9-16 2,0 4-1,-9 12 1,2-13-1,-2 13 2,0 0-2,-13-8 0,1 8-1,1 9 0,-1-1-2,-1-2-6,11 9-25,2-15-3,-5 21-4,5-21-2,0 0 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37.3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 34 31,'0'0'35,"0"0"0,-2-13-16,2 13-4,-11-5-1,11 5-1,-19-6-3,19 6-2,-25-7-3,12 7-1,-8-2 0,8 2-2,-6 2 0,1 7-1,-2-2 0,11 8 0,-7-5 0,4 7 0,1 2-1,6-5 1,3 2-1,2 1 1,2-3-1,5 4 1,9-3-1,2-3 1,3 5-1,-5-4 0,6 3 1,-3-1-1,-1 1 0,-9-4 1,5 3 0,-12 2 0,-2-5-1,-5 3 2,-8-2-1,-1-4 0,-6-3 0,-1 2-1,1-3 1,-3-3-2,5 0 0,-3-2-2,21 0-6,-23 0-13,23 0-14,0 0-4,0-13-1,12 5-2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8:38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0 101,'0'0'37,"0"0"-1,0 0-26,0 0-2,0 0-3,0 0 0,7 14-2,-7 1 0,0 0-1,0 4 1,-2 7-2,-3-2 1,1 1-2,-8 4 1,5-6-1,0 3 0,-2-8 1,7-1-2,2-17 2,-2 18 0,2-18-1,0 0 1,13 0-1,-3-5 1,6-10-1,2-2 0,-2 3 0,9-10 0,-3 7 0,8-9 0,-3 8 0,-2-6-1,0 6 1,-4 3 0,-5 2 0,-3 4 0,-13 9 0,14-6 0,-14 6 0,-9 3 0,-5 4 0,-4 4 0,-2 4 0,-3-2 0,2 1 0,1 4 0,4-5 0,0-1 1,2-1-1,12 2 0,2-13 0,-7 14 1,7-14-1,0 0 0,5 11 1,-5-11-1,18 6 0,-9-2 1,7 1-1,2-1 0,-4 0 0,4 4 1,3 5-2,-3-2-1,2 9-5,-6-7-19,4 9-11,-4-8-3,-3 4-3,-2-5-5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2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11 44 38,'0'0'45,"0"0"-9,-10-4-14,10 4-7,0 0-5,0 0-3,0 0-1,0 0-2,0 0-1,-2 5-1,2-5 0,2 16-1,5-4 1,1 3-1,2 3 1,3 6-2,3-2 1,0 3 1,-2 1-2,3 0 1,-3-1-1,-1-2 0,-1 0 0,-1-4 1,-2 0-1,-2-6 1,0-4-1,-7-9 0,10 13 0,-10-13 0,0 0 0,0 0 1,9 0-1,-9 0 0,3-7 1,-1-3 0,3 0-1,-1-3 0,3-2 0,0-5 1,1 1-1,3-3 0,2-1 0,0 1 1,1-1-1,-1 0 0,2 0 1,-2 3-1,0 1 0,-2 0 1,-3 5-1,-3 0 1,-1-1 0,-3 8-1,-1 7 1,0-16 0,0 16 0,-11-11 0,3 7-1,-3 3 1,-2-1-1,-1 1 1,-2 1-1,-5 0 1,1 1-1,-1 3 0,-4-1 1,0 1-1,0-4 0,3 3 0,-1-3 0,4 0 0,2 1 0,2-1 0,3 0 0,3 0-1,9 0-4,-8 2-9,8-2-8,0 0-11,0 0-32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2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144 238 55,'0'0'57,"0"0"-31,0 0-6,0 0-7,12-4-3,-12 4-3,5-13-3,0 5 0,-5 8-1,12-22-1,-3 11-1,-2-6 0,-1 4 1,-1-3-2,1-2 1,-4 0-1,-1-1 0,-1 1 1,0 2-1,0 0 1,-4 5-1,-4 0 1,-1 5 0,-1 6-1,-2 0 1,2 9-1,-2 3 1,-2 2-1,3 4 1,0 2-1,0 3 1,-1 0 0,1 1-1,3 2 0,0 2 0,1 2 0,1 2 0,1-1 0,2 2 0,0 2 0,2-2 0,1 2 0,-1-3 0,1 3 1,2-3-1,0 1 0,-2 1 0,0-4 0,0 2 1,0-2-1,-4-3 0,0-3 0,-3-4 0,1 0-1,-1-6 0,3-1-1,4-13 0,-8 14-3,8-14-2,0 0-6,0 0-14,0-14-18,0 1-26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2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11 35 50,'0'0'64,"-11"0"-25,11 0-23,0 0-4,0 0-3,0 0-3,0-11-1,13 10-1,-1-3-2,6 4 1,4-4-2,3 4 1,4-4-1,1 4 0,-1-3 0,0 3-1,-2-2 0,-4-1-1,-1 3-2,-10-3-11,-3 3-9,-9 0-12,0 0-31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2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18 23,'0'0'27,"4"-8"-1,-4 8-2,0 0-3,0 0-5,0 0-4,0-10-3,0 10-1,0 0-3,0 0 0,0 0-1,0 0-1,0 0 0,0 8-2,0-8 0,0 14 1,1 0-1,-1 3 0,0 3 0,-1 5 0,1 0-1,0 3 2,-2-3-2,2-1 0,0 0 1,0-5-1,0-3 0,0-3 0,-2-3 1,2-10-1,0 13 1,0-13-1,0 0 0,0 0 0,0 0 1,0 0-1,0 0 1,0-5 0,0 5-1,9-16 1,-2 3 0,4 1 0,1-5-1,2 0 1,3-2-1,0-1 0,-1-1 1,2 4-1,-4 0 0,0 3 0,-3 2 0,-2 3 0,-9 9 0,9-12 1,-9 12-1,0 0 0,0 0 1,-10 6-1,1 2 1,1 0-1,-4 0 0,1 2 1,1-1-1,0-2 0,10-7 0,-15 14 0,15-14 1,-9 8-1,9-8 0,0 0 0,-7 9 0,7-9 1,0 8-1,0-8 0,7 12 0,-7-12 1,13 11-1,-3-6 1,-1 1-1,0-1 0,2 1 1,-1-2-1,0 2 0,1 0 0,0-1 0,1 3 1,-2-3-1,-1 2 0,1-3 0,-10-4-2,20 12-5,-20-12-13,9 5-7,-9-5-20,0 0-34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2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25 62,'0'0'38,"0"0"-7,0 0-13,0 0-6,0 0-3,0 0-1,0 0-3,3-8 0,6 8-1,-9 0-1,18-3-1,-5 1 1,3 2-1,-1-1 0,3 1-1,3 0 1,0 0-1,0 0-1,1 1 1,0-1 0,-2 0-1,0 0 0,0 0 0,-2 0 0,-1-1 1,-4-3-1,0 2 0,-1 0 0,-12 2 0,12-4 0,-12 4-1,0 0-2,0 0-3,0 0-5,0 0-14,0 0-16,-12 10-26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2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18 15,'0'0'66,"0"0"-12,0 0-32,0 0-10,13 2 0,-3-2-5,8 0-1,-3-3-3,4 3 0,0 0 0,2-2-1,-1 0-1,1 1 0,-2-2 0,3 2 0,-2-1 0,-2 0 0,-1-2-1,-2 3-1,-1 1-2,-14 0-14,16 0-7,-16 0-16,0 0-31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7 104,'0'0'42,"0"0"-19,0-13-9,0 13-4,0 0-3,-8 17-2,4-6-2,-2 15 1,-1 4-2,1 11 0,-3 8 0,2 7-1,-3 3 0,6 3 1,-2-3-1,-2 1 0,3-9-1,1-8 1,1-4 0,-1-9-1,-1-6 0,5-2 0,0-11 0,0-11-2,0 9-4,0-14-10,3-7-7,6-13-10,-3-4-30,7-9-20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2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92 67,'0'0'47,"0"0"-17,0 0-13,0 0-6,0 0-2,7 6-4,-4 3-1,5 6 0,2 2-1,5 6-1,-1 2-1,5 3 1,0 2-1,-1-1-1,1-1 1,-3-2 0,0-3-1,-2-2 0,-4-8 0,0-3 1,0-6 0,-10-4-1,13 0 1,-13 0-1,7-10 1,-4-1 0,0-5-1,2 0 0,2-5 1,2-1 0,0-1-1,4-3 1,1-1-1,3 3 1,0-3 0,-2 4 0,1 0-1,-1 2 1,-4 1-1,0 2 1,-4 2-1,0 0 1,-6 5-1,-1 0 0,0 11 0,-3-13 0,-6 10 1,-4 3-1,0 0 2,-6 1-2,-2 5 0,-1 0 1,-4 0-1,-1 1 0,-1-3 0,-1 2 1,2-2-1,2-2 0,2-1 0,5 0 0,3-2 0,3 1 0,12 0-2,-19 0-3,19 0-10,0 0-6,0 0-11,12-7-29,0-1-22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2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94 234 106,'0'0'46,"8"-15"-25,-8 15-11,12-20-2,-3 9-2,-4-5-2,3 2-2,-1-5 1,-1 0-2,-1-2 0,-3 0-1,-2 0 2,0 3-2,-5 1 1,-2 7 0,-6 2 0,1 4-1,-2 4 2,2 4-2,-1 6 1,1 5-1,3 4 1,3 4-1,2 0 1,-1 3-1,4 5 0,2 0 1,-1-1-1,0 2 1,1-2-1,4 2 0,-3 0 0,0 0 0,1 0 0,-3 1 0,0-1 0,-1 4 0,1-3 0,-3 1 0,0 0 0,-3 0 0,3-3 0,0-3 0,-2-3-1,2-5 0,0-4-1,3-16-2,-4 16-6,4-16-11,-9-4-10,2-6-27,1-11-19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50 92,'0'0'53,"0"0"-22,-7-8-19,15 7-3,4-5-1,11 2-3,-3-1-2,10 1 0,2-3-1,2 2-1,-5 1 0,2 1-1,-7 1 2,1 1-2,-2 1-2,-7 0-1,2 4-4,-7-2-12,-1 3-7,-10-5-18,8 11-32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0 135,'9'6'36,"-9"-6"-12,7 21-16,-6-12-3,7 6-1,-5 0-1,1 7-1,-2 1-1,0 5 0,-1 0 0,-2-1-1,-1-2 2,0-3-2,-3-5 0,3 0 0,-1-8 0,3-9 0,0 0 0,0 0 0,11-6 1,0-7-1,5-1 0,-1-5 1,2-3-1,1 1 0,-1 0 1,-1 4-1,-2 0 0,-3 1 0,-4 4 0,-7 12 0,3-11 0,-3 11 0,-10 0 1,-2 6-2,-1 4 1,-2 6 0,-1-2 0,2 5 0,3-1 0,-1 2 0,4-5 0,3 0 0,3-2 0,-1-3 0,3-1 0,0-9 0,12 12 0,-4-10 0,3 0 0,2 1 1,1 0-1,2 1 0,-4 0 0,3-3-1,1 3-1,-5-4-5,6 3-12,-5-3-5,2-1-17,-2-3-34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7 33,'0'0'50,"0"0"-9,0 0-15,0 0-10,0 0-5,4 0-2,10-2-3,-2 2 0,9 0-2,1 2-1,4-2-1,1 0-1,4 0 1,-2 0-1,1 1-1,-2-2 1,0-1-1,-7 0 0,-3 1 0,-1 0 0,-6 0 0,-2 1-2,-9 0-2,11 1-5,-11-1-13,0 0-11,0 0-26,-9 0-19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 10 102,'0'0'49,"-7"-10"-21,7 10-17,0 0-4,0 0-1,0 0-2,0 6-1,0 4-2,4 9 1,-2-1-1,1 9 0,-2 5-1,1 1 1,1 0-1,-3 0-2,0-1-3,0-5-13,0-9-6,0-3-17,0-15-32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78 16 45,'-2'-9'55,"2"9"-17,0 0-16,0 0-7,-13-8-6,13 8-1,0 0-2,-8 10-2,2 2 0,4 8-2,-2 3 0,2 9-1,-1 7 0,2 4 0,-1 5-1,-1 3 0,-3-3 1,4 2-1,-4-6 0,4-6 0,-2-6 0,-1-8-1,3-5 1,-3-6-2,5-13-3,0 0-12,0 0-8,0-9-16,0-10-32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0 174 45,'0'0'57,"0"-17"-13,1 3-29,5 3-4,0-2-2,8 0-2,-4-3-1,4 4-1,1-1-2,2 0 0,2-1-1,1 4 0,-1-1-1,0 3 0,-1 1 0,0 6-1,-3 1 1,2 3-1,-4 7 1,-3 5 0,0 3-1,-3 6 0,-1-3 0,-3 3 0,-3 1 0,-4 0 1,-8-5-1,-1 3 0,-7-1 0,-3-1 0,0-1 0,2-3 0,-3-3 0,5 0 0,2-6 0,7-1 1,10-7-1,-13 3 0,13-3 0,0 0 0,0 0 0,5-1 0,-5 1 0,16-4 0,-5 3 0,1 1 0,3 1 0,2 4 0,1 2 1,3 3-1,-2 3 0,1 0 0,-2 2 0,-1-1 1,-4 3-1,-1-1 0,-6 1 1,-2 2-1,-4-3 2,-1-2-2,-4-1 1,-4 5 0,-2-6-1,-4 1 1,-3-2-1,-3-6 1,-3 1-1,-3-5 0,-1-1 0,1 0 0,0-4-2,2-7-2,9 3-9,2-3-8,6-7-10,4-2-26,4-3-31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 18 45,'-3'-10'49,"3"10"-15,0-9-13,0 9-7,0 0-3,0 0-4,0 7 0,0 6-2,6 7-2,-4 3 0,3 7 0,-4 1-2,3 2 1,-4 2-1,0-3-1,-3-4 1,-4-1-1,0-4 1,0-8-1,4-6 1,3-9-1,0 0 1,0 0-1,0-5 0,9-10 1,2-5-1,3-2 0,4-1 0,-2-4 0,5 1 0,-2 0 0,1 2 1,-3 0-1,-4 8 0,-2 2 1,-4 5-1,-7 9 0,0 0 0,-6 1 0,-6 11 1,-4 3-1,-2 6 0,-2-1 0,0 3 0,2 0 0,4-5 0,4 3 1,5-4-1,4 0 0,0-8 0,8 2 1,5-3-1,3-2 0,-1-1 1,3 0-1,0-4 0,1 1 0,-4-2 1,1 0-1,-4 0 0,-2 0 0,0-4-1,-9 4-1,15-5-3,-15 5-13,0 0-6,12-10-18,-12 10-31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25 12 43,'0'0'47,"0"0"-13,0 0-12,0 0-7,0 0-5,0 0-3,0 0-1,0 6-2,0-6-2,0 0 2,5 12-3,-5-12 1,0 0-1,12 2 1,-12-2-1,0 0 0,9-5 0,-9 5-1,2-9 2,-2 9-2,-1-9 0,1 9 0,-10-6 0,10 6 1,-13 0-1,13 0 0,-12 1 0,12-1 1,-8 11-1,8-11 1,0 11-1,0-11 0,3 10 0,-3-10 1,12 0 0,-12 0-1,14 0 1,-14 0-1,9-12 1,-9 12-1,1-14 1,-1 14-1,0 0 0,-9-9 0,9 9 0,-17 0 1,9 0-1,8 0 0,-13 11-1,13-11 0,-5 12-4,5-12-10,7 9-8,-7-9-17,16 3-32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2 104 132,'0'-18'37,"0"1"-12,0 2-16,2-2-4,10 6 0,-4-1-1,6 6-1,3-2 0,3 8-2,0 6 0,0 4 0,3 8-1,-3 5 1,-2 4-1,-5 6 0,0 0 1,-8 1 0,-5-1-1,0-3 1,-3 0 0,-8-7 0,-2 1-1,-3-9 1,-4-2-2,0-7-1,1-3 0,-2-6-6,10 0-9,-4-6-7,10 1-11,5 8-33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222 18 25,'2'-9'47,"-2"9"-13,0 0-6,0 0-11,0 0-5,-5-9-3,5 9-3,-9 0 0,9 0-2,-13 11-1,4-2 0,-2 1 0,2 3-1,-4 2-1,-2 3 1,0-1-1,2 3 0,-5 0 0,2 4 0,1 1-1,2 1 1,-1 2-1,4 1 0,0 4 1,4 1-1,2-1 1,1 3-1,2-4 1,1 2-1,3-1 0,2-2 1,3-2-1,2-1 0,2-6 1,-2-3-1,2-2 0,-3-3 0,2-4 0,-3-4 0,-8-6-1,12 10-1,-12-10-2,0 0-7,0 0-13,0 0-14,0 0-29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3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 0 40,'0'0'50,"0"0"-12,0 0-17,0 0-6,0 0-4,-3 5-3,3-5-1,-2 18-3,6-6 1,2 5-2,1-1 0,6 6-2,-4-1 1,4 1-1,2 1 0,2 2 0,-3-3-1,1 0 0,1 1 1,0-5-1,-3 2 0,1-4 0,-4-2 0,-1-4 0,-2-2 0,-7-8 0,11 8-1,-11-8-1,0 0-3,0 0-5,0 0-14,0-9-14,-2 1-27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4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322 28 20,'0'-9'68,"0"9"-16,-1-12-31,1 12-7,0 0-3,-10-8-4,10 8-1,0 0-2,-12 13-1,3-4-1,-1 7 0,-4 0-1,-2 4 0,-5 1 0,0 3 0,-2 0 0,-1 0 0,-1-1-1,2 0 0,0-1 0,2-2 1,3-1-1,1-1 0,4-5 0,1 1-1,7-6-1,5-8-2,-4 16-7,4-16-12,0 0-12,11-6-30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4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9 81,'0'0'42,"-3"-8"-19,3 8-6,0 0-6,0 0-4,0 0-1,7 7-1,-5 3-2,5 6 0,-3 2-1,2 5 0,-4 0-2,2 1 1,0 0-1,-4-2 1,1-1-1,-1-7 1,1-1-1,-1-7 0,0-6 0,0 0 0,0 0 0,6-6 0,-3-7 1,4 2-1,2-8 1,2 0-1,1-5 1,1 6 0,2-4 0,-1 3-1,-1 2 1,-2-1-1,-2 2 0,-1 7 1,-8 9-1,4-11 0,-4 11 0,0 0 1,-13 7-1,3 2 0,-3 6 0,-2 1 0,-1 1 0,4 2 0,0-1 0,3-1 0,5-3 0,-2-1 0,5-3 0,1-10 0,0 13 0,0-13 0,10 6 0,-1-4 0,-1-1 0,2-1 0,2 0 0,-2 0 1,0 0-1,3 2 0,-4-4 0,1-1 0,0 3-1,-2-3-1,4 3-4,-12 0-11,18-3-10,-9 0-18,1-2-31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43 110,'0'0'47,"0"0"-20,0 0-19,7 5 0,4-5-3,7 0-1,2 0-1,3 1-1,1-5 0,4 2-1,-4-4 0,2 2-1,-2-1 0,-5 0 0,0 2-3,-7-4-7,2 4-11,-4-1-10,-1-2-24,-9 6-25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4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 0 119,'0'0'43,"0"0"-18,0 0-16,-6 9-2,6 3-3,4-1-1,4 7 0,2-1-1,1 2-1,5 2 1,2 2-2,0-3 1,0 0-1,1-1 1,-1-1-1,-1-1 0,-1-3 0,-5 0-1,-3-6-1,3 3-5,-11-11-11,0 0-8,0 0-16,0 0-34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4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200 2 112,'0'0'45,"-8"-4"-18,8 4-14,0 0-8,-11 0 0,11 0-2,-7 6-1,5 4 1,-6 1-2,1 4 0,-1 3 0,-3 5 0,-1 2-1,-3 4 0,-3-1 1,-2 5-2,3-6 1,-1-1-1,3 1-3,2-12-7,4 0-12,9-15-9,0 0-28,0 0-23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4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0 123,'0'0'40,"1"12"-14,-1-12-18,0 10-2,4 2-1,-4-4-2,1 8-1,-1 0 1,0 5-2,0 4 0,0 0-1,0 4 1,-1-1-1,1-2 0,0-5 0,0-3 0,0-4 0,0-14 0,2 10 1,-2-10-1,9-5 0,-3-5 0,2-4 0,4 1 0,-1-3 0,1-1 0,3-1 0,1-1 2,-3 3-2,2 2 0,-3 1 0,-1 3 0,-2 2 1,-9 8-1,0 0 0,0 0 1,0 0-1,0 0 0,-13 16 0,-1-5 0,0 5 1,-3 0-1,1 0 0,3 3 0,-2-3 0,6-3 0,2-1 0,5-4 0,2-8 1,0 11-1,0-11 0,17 4 1,-2-3-1,-3 1 1,4 0-1,-3 2 0,2 1 1,0-1-1,-3-1 0,-3-1 0,2-2-1,1 2 0,-12-2-1,19 0-4,-19 0-10,11-5-7,-11 5-12,8-15-34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3T08:19:10.24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1 128,'0'0'40,"0"0"-16,0 0-15,0 0-2,0 0-2,0 0-1,8-5-2,3 6 2,-3 3-3,5 5 1,-2 0-1,1 2 0,1 4-1,0 1 1,-3 0-1,3 2 1,-2 0 0,0 1-1,2 1 1,-2 1 0,-2 2-1,-1-1 0,-1 3 1,-2 1-1,-1 2 1,-4 3-1,0 0 0,-4 1 0,-3 1 0,-4 3 0,-1 0 0,-2-1 0,-3-3-1,-1-2 1,0 0-1,0-5-2,4-2-1,-2-8-10,4 0-8,2-7-7,10-8-26,-9 10-31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4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49 5,'0'0'13,"0"-10"1,0 10 1,0 0 2,-2-12-2,2 12-2,0 0-1,0 0-2,0 0-1,0 0 0,0 0-2,0 0-1,0 0-1,0 0-1,0 0 0,0 0-2,0 0 0,0 0-1,0 0 0,0 0 0,0 0 0,6-4 1,-6 4 0,19-2 0,-19 2-1,18-2 0,-7 0 1,1 0-1,-1 2 0,3-1 0,-3-2-1,0 1 1,-2 0 0,-9 2 0,16-2-1,-16 2 1,9-4-1,-9 4 0,0 0-1,12 0-3,-12 0-8,0 0-20,0 0-3,0 0-1,9 0-3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0 156,'0'0'28,"0"0"-7,-9-8-15,9 8-3,-17 8 0,8 7 0,-3 3 0,-3 5-2,-3 9 1,1 8-2,-5 5 1,1 4 0,1 8 0,2-1 0,1 1 1,5 3-1,4-9-1,3 0 1,5-8-1,5-7 0,3-4 0,2-9-2,9 0-4,-8-16-8,9-1-8,-2-6-6,2-10-24,3-3-30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4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 0 14,'0'0'26,"0"0"-1,11 2-2,-11-2-2,0 0-4,0 11-3,0-1-1,0-10-4,0 17 0,-4-6-4,4 5 0,-3-3-2,3 6 0,-2 0-1,2 3 1,-2 1-2,2 2 1,-2-2-2,2 1 1,-7-3 0,7 0-2,0-4-2,-5-4-10,5 2-21,0-15-2,-2 13-3,2-13-4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4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32 25,'0'0'21,"0"0"-1,0 0-2,0-12-2,0 12-3,0 0-1,0 0-1,0 0-3,0 0-1,0 0-2,0 0-2,0 0-1,0 0 0,0 0-1,0 0 0,0 0 0,0 0 1,11 0 0,3 0 0,-1 0 0,3 0 0,0-1-1,2 1 0,-2-4 0,-2 2 0,4 0-1,-2 0 1,-2-1-1,-5 3 1,2-2 0,-11 2-1,16-4 0,-16 4 1,0 0-1,0 0 0,9 0-3,-9 0-2,0 0-7,0 0-20,0 11-3,0-11-2,0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19 8,'0'0'25,"0"0"5,0 0-16,0 0-2,0 0 1,0 0-2,5-14-2,-5 14-1,0 0-1,11-7-1,-11 7 0,0 0 0,0 0-1,0 0-1,0 0 2,11 3-2,-11-3-1,3 18 1,-3-18-2,0 22 0,0-9 0,0 3-1,4-1 2,-4 3-2,0-6 0,0 5 0,2 0-1,-2-5 1,3-1-2,-3-11 0,2 24-5,-2-24-10,0 0-18,0 10-2,0-10-1,0 0-4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23 37,'0'0'26,"0"-12"-4,0 12-2,0 0-3,0 0-2,0 0-3,0 0-3,0 0-3,0 0 1,0 0-3,0 0-1,0 8-1,0 4-1,0 3 0,0 3 0,0 2 0,0 2-1,9 3 1,-4-1 0,4-1 0,2-2-1,1-6 1,1 4-1,1-10 1,6-2 1,-1-6-1,1-1-1,1 0 1,-1-6 0,3-1-1,-5-8 1,2-2 0,-1 1-1,1-10 1,1 5 0,-8-7-1,3 5 1,-2-3-1,-5 7 0,2 0 0,-4 7 1,-7 12-2,5-15 2,-5 15-2,4 8 1,-4 3 1,0 6-1,0 6 1,0 3 0,0 3 0,0 8 0,-4 1 0,4 4 0,-3-4 0,1 4-1,-2-2 1,-6-1 0,1-2 0,-4-2 0,1-8 1,-1 0-1,-1-7 1,-2-2-1,-4-7 1,4-2-1,-7-3 0,5-6 0,-5 0-1,-2-12-1,-2 2 0,9-5-1,-1 2-3,-1-4-2,20 17-10,-16-22-20,16 22-3,0-12-1,9 11-3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30 0 38,'0'0'38,"0"0"-3,0 0-17,0 0-3,0 0-3,7 10-2,-7-10-2,0 15-3,0-2-1,0 4 0,0-1 0,-7 2-2,5 1 0,-1 2 0,-1-2-1,-3 2 1,2-4-1,1-4 0,2-3 0,-1-1-1,3-9 0,0 0 1,0 13-1,0-13 0,0 0 0,5-7 0,-5 7 1,20-19-1,-4 7 1,0-3-2,2 0 2,10-2-2,-3-2 2,4 2-1,-4 4 0,-2-4 1,-5 6-1,-2 1 0,-5 6 0,-11 4 0,0 0 0,0 0 0,-20 4 0,2 2-1,-3 3 1,1 4 0,2 0 0,2-3 0,2 2 0,14-12 0,-9 20 0,9-20 0,2 16 0,-2-16 0,14 11 1,2-5-1,2-1 0,0 4 1,5-3-1,-5-1-1,5 0-3,-3-5-17,1 4-15,-1-4-3,3 0-3,-3-14-3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14-1 46,'-14'0'34,"14"0"-11,0 0-4,0 0-6,0 0-2,0 0-3,9 0-2,-9 0 0,28 6-1,-10-5 0,11 3 0,-1-4 0,13 0-2,-3 0 2,1 0-3,2 0 0,-3-2 0,-3 0-1,-1 2-1,-7-1 1,-4 1-1,-7 0 0,-1-2 1,-15 2-2,16 0 0,-16 0-2,0 0-4,0 0-6,-13 2-18,13-2-6,-18 5-3,4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38 74,'-7'3'38,"7"-3"-2,0 0-21,0 0-5,5-5-3,15 5-1,1-7-1,4 5-3,4-3 0,3-1-1,2 1 1,3 1-2,-6 4 0,4-2 0,-4 0 0,1 0 0,-2 2-2,-3-1-6,3 1-25,-10 0-3,1 0-4,-8 0-2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100-1 23,'0'0'33,"0"0"-2,0 0-11,-9-6-6,9 6 0,0 0-4,0 0-2,0 0-1,-5 6-1,5-6 1,-9 22-2,2-13-1,5 13 0,-2 0-1,-3 5 1,0 4-2,2 2-1,-2-2 1,5-5-2,-2 6 1,-5-5-1,9-2 1,-5-1-1,3-6 0,-1-2 1,1 3 0,0-7-1,0-1 1,2 2-1,0-13 0,-7 9-1,7-9 0,0 0-1,0 0-4,0 0-7,11-7-22,-6-8-2,2 2-4,8-1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14 141 40,'0'0'34,"-11"-11"0,11 11-21,0-13-2,0 13-2,9-14-1,-2 1-3,11 0-2,-2 2-1,14 1 0,-3-5 1,2 2-1,8 2 0,-3 4 0,0 0 0,0 5 0,-7 2 0,5 0-1,-9 7 0,-7 2 0,0 4 0,-9 5 1,-7-4 0,0 7 0,-7-1 0,-9-2 1,-7 2-2,0-4 1,-2 0-1,0 1 0,-2-7 0,2 0-1,2-1 1,5-4-1,5 1 1,1-2-1,12-4 0,0 0 1,-11 0 0,11 0-1,0 0-1,0 0 1,4 0-1,-4 0 0,21 3 1,-10 1 0,5 4-1,5 0 1,-1 3 0,-4 4 0,7 1 0,-1-2 0,-3 5 0,-3-1 0,-5 2 1,0-6-1,-6 1 2,-5 0 0,-2-5-1,-10 3 1,-4-4 0,-6 2 0,-10-5 0,0 2-1,-7-4 0,3-1 0,-3-3 0,5 0-1,2 0 0,7-3 0,5-3-1,6 0-2,14 6-2,-13-15-7,13 15-22,13-13-3,5 9-5,1-3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 0 62,'0'0'34,"0"0"2,0 0-22,0 0-4,2 9-1,-2 0-1,0 10-2,0-2-3,0 8 1,-2 0-2,-1 0 2,1-1-2,0-4-1,-3-4 1,5-3 0,0-13 0,0 13-1,0-13 1,9-6-1,0-5 0,7-2 0,-2 1 0,2-3-1,4 0 0,-4 0 0,2 2 0,-6 2 0,-1 1 1,-11 10-1,0 0 0,0 0 1,0 0-1,0 0-1,-11 2 1,2 7 0,-3-3 0,12-6 0,-16 15 0,16-15 0,-6 14 0,6-14 1,6 13-1,-6-13 0,19 16 0,-3-8 0,-1-4 0,-1 4 0,4-4 0,1-3-2,-1 5-4,-7-8-14,5-5-15,-5-3-3,12 0-2,-7-8-4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11 173,'0'-11'24,"0"11"-6,0 0-14,4 8 0,1 10-1,2 3-1,0 9 0,7 1-1,-3 6 1,5-2-2,-1-1 1,1-1 1,-2-4-1,0-3-1,-1-3 0,-1-4 0,0-6-2,1-5 0,-5-8-6,8-2-12,-5-10-4,-3-4-12,4-8-35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43 19 74,'-13'-4'34,"13"4"-3,-10 0-23,10 0-4,-2 10 1,2-10-2,0 15 0,0-15 0,0 0 0,12 13 1,-12-13-1,18-6 0,-18 6-2,9-16 2,0 4-1,-9 12 1,2-13-1,-2 13 2,0 0-2,-13-8 0,1 8-1,1 9 0,-1-1-2,-1-2-6,11 9-25,2-15-3,-5 21-4,5-21-2,0 0 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5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231 34 31,'0'0'35,"0"0"0,-2-13-16,2 13-4,-11-5-1,11 5-1,-19-6-3,19 6-2,-25-7-3,12 7-1,-8-2 0,8 2-2,-6 2 0,1 7-1,-2-2 0,11 8 0,-7-5 0,4 7 0,1 2-1,6-5 1,3 2-1,2 1 1,2-3-1,5 4 1,9-3-1,2-3 1,3 5-1,-5-4 0,6 3 1,-3-1-1,-1 1 0,-9-4 1,5 3 0,-12 2 0,-2-5-1,-5 3 2,-8-2-1,-1-4 0,-6-3 0,-1 2-1,1-3 1,-3-3-2,5 0 0,-3-2-2,21 0-6,-23 0-13,23 0-14,0 0-4,0-13-1,12 5-2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9:10.26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42 0 101,'0'0'37,"0"0"-1,0 0-26,0 0-2,0 0-3,0 0 0,7 14-2,-7 1 0,0 0-1,0 4 1,-2 7-2,-3-2 1,1 1-2,-8 4 1,5-6-1,0 3 0,-2-8 1,7-1-2,2-17 2,-2 18 0,2-18-1,0 0 1,13 0-1,-3-5 1,6-10-1,2-2 0,-2 3 0,9-10 0,-3 7 0,8-9 0,-3 8 0,-2-6-1,0 6 1,-4 3 0,-5 2 0,-3 4 0,-13 9 0,14-6 0,-14 6 0,-9 3 0,-5 4 0,-4 4 0,-2 4 0,-3-2 0,2 1 0,1 4 0,4-5 0,0-1 1,2-1-1,12 2 0,2-13 0,-7 14 1,7-14-1,0 0 0,5 11 1,-5-11-1,18 6 0,-9-2 1,7 1-1,2-1 0,-4 0 0,4 4 1,3 5-2,-3-2-1,2 9-5,-6-7-19,4 9-11,-4-8-3,-3 4-3,-2-5-5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58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143-1 30,'0'0'58,"-11"-2"-14,11 2-21,0 0-8,-15 0-6,15 0-2,0 0-1,-10 10-2,10-10 0,-4 16-2,0-3 1,2 9-1,-4 3 1,3 10-1,-2 5-1,0 7 2,-2 2-2,1 5 0,-2-1 0,4-1 0,-4-4-1,4-2 2,-4-8-2,2-3 1,0-8-1,2-3 0,-2-6 1,4-1-1,-3-6 0,3-3 0,2-8 0,-2 9-1,2-9 1,0 0-3,0 0-1,0-14-3,9 9-8,-6-6-8,7-2-14,-3-3-30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7:59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92 122 18,'0'0'39,"-4"-10"-8,4 10-5,0-11-8,0 11-4,4-15-3,-4 15-3,8-14-1,-8 14-1,16-15-1,-7 8-1,-2-3-1,3 4 1,-2-5-2,4 6 1,2-3-2,-2 4 2,4 0-2,2 4 1,-1 0-1,1 2 0,0 7 1,0 1-2,-3 2 2,-3 3-2,2 1 1,-3 2 0,-7 0 0,2 1 0,-5-3-1,-1 2 1,0-3 0,-3 1-1,-5-1 1,-1-2-1,-5 2 1,1-1-1,-3-2 0,-2 3 0,3 0 0,-1 0 2,1-4-2,0 1 0,4-3 0,1-1 0,10-8 0,-12 13 1,12-13-1,0 0 0,0 0 0,0 0 0,0 0 0,0 0 0,0 0 0,0 0 0,12 0 0,-3 2 0,1 1 1,3 2-1,0 1 0,0 0 0,1 2 0,-1-2 0,2 5 0,-1-1 0,0 0 0,1 1 0,-1-1 1,-1 1-1,-1 0 0,1 3 1,-2-1-1,-2 1 0,1 1 0,-3 0 1,-2 1-1,-1-2 0,-2-1 1,-1 1 0,-1-4-1,0 1 1,0-11 0,-12 13 0,4-9-1,-3 0 1,-3 0 0,1 1-1,-7-1 1,4 1-1,-5-2 0,0 3 1,-2-1-1,0-1 0,-2 0 0,-1-2 0,0 4 1,0-5-2,4 3 1,-2-3-1,4 1 0,-2 0-2,10 4-5,-5-3-9,6 0-6,-2 0-10,3-2-32,10-1-20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16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137-1 50,'0'0'46,"0"0"-11,0 0-15,-9 0-7,9 0-4,-9 8-2,6 2-1,-3 1-2,2 5-1,-1 1 0,2 5 0,-1 2-2,0 3 1,0 2 0,0 2-1,-3-1 0,1 3 0,-2-1 0,0-1-1,-1-3 1,2 0-1,-3-4 1,6-3-1,-3-2 0,0-8 0,4 0 0,3-11 0,-6 8 0,6-8 0,0 0 0,0-5 1,0 5-1,6-14 0,-2 4 0,1-2 0,-1 1 0,3-2 0,1-1-1,2-2 1,2-3 0,1 2 0,-1-2 0,4 0 0,0 0 0,0 2 0,-1 1 0,-1 2 0,-3 7 0,-2-1 0,-9 8 0,11-8 0,-11 8 1,0 0-1,0 0 0,-9 8 0,9-8 0,-17 14 1,7-4-1,-1 0 0,0 1 0,1-3 0,1 1 0,0-1 0,9-8 0,-14 14 0,14-14 0,-10 14 0,10-14 1,0 9-1,0-9 0,2 15 0,-2-15 0,12 17 1,-12-17-1,20 17 0,-10-9 0,0 2 0,2 0 1,-1-3-1,0 0 0,0 2 0,0 0 0,-1 0 0,-1-1 0,-9-8 0,16 14-4,-16-14-4,9 8-11,-9-8-9,5 8-22,-5-8-26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19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67,'0'0'39,"0"0"-10,0 0-9,0 0-7,0 0-5,0 0-1,0 0-2,0 0-1,7-7-2,-7 7 1,12-1-1,-1 2-1,-11-1 1,19 0-1,-9 0 1,1 1-2,1 0 1,1 0 0,-2 1-1,3-2 1,-2 2-1,0-4 2,-2 2-2,2 0 0,-4-1 1,1 1-1,-9 0 0,11-1 0,-11 1 1,0 0-1,10 0 0,-10 0-1,0 0 0,0 0-2,0 0-1,0 0-5,0 0-9,0 0-13,8 7-24,-8-7-20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20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28,'0'0'53,"0"0"-15,0 0-15,0 0-7,0 0-6,0 0-3,0 0-2,0 0-1,0 0-1,0 0 0,0 0-1,0 0 0,0 0 0,0 0 0,0 0-1,0 0 1,7 9 0,1-10-1,-8 1 1,19 0-1,-8 0 0,3 0 0,1-1 0,-1-3 0,1 1-1,2 1 1,-3 0 0,3 2-1,-1-2 1,-2 2-1,-1 0 1,-3 0-1,2 1 0,-12-1 1,13 3-1,-13-3 0,0 0 0,11 3 0,-11-3-2,0 0-2,0 0-6,8 0-12,-8 0-10,0 0-24,0 0-24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33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10 67,'0'0'54,"0"0"-25,0 0-10,-11-10-7,11 10-4,-12 0-3,12 0 0,-10 11-1,5 3 0,-3 0-1,3 6-2,-2 5 1,3 9 0,-2 5-1,1 15 0,-1 1 0,0 6 0,2 1-1,-3 5 1,0-2 1,-1-4-2,1-6 1,-1-7 0,-2-6-1,4-7 0,1-5 1,0-6-1,2-5 0,0-8-1,3-11-1,0 0-2,4 0-6,3-9-10,2-11-8,-1-7-22,2-5-30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33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90 121 23,'-1'-11'60,"1"11"-9,-7-14-33,7 14-3,0-17-4,0 17-3,5-17-2,-5 17-2,11-19 0,-2 11-1,-1-1-1,6 1-1,-3 1 0,6 1 0,1 1 1,3 5-1,0 0-1,0 5 1,0 3 0,-3 7 0,-3 1 1,-5 6-2,-5 4 1,-6 3-1,-5-1 1,-8 3-1,-9 3 0,-4-2 0,-6 0 0,-1-2 0,1-4 0,0-6 0,6-4 0,6-1 0,4-5 0,7-5 1,10-5-1,0 0 0,0 0 0,10-3 1,3-1-1,3-1 0,1 3 0,3 2 0,2-1 0,0 2 0,1 9 0,2 1 2,-4 3-2,0 5 0,-4 0 1,0 3 0,-6 3-1,-4-1 1,-4 3 0,-3-2 0,-1 0 0,-6 0 0,-5-2 0,-1-4 0,-5-3 0,-5-3-1,1-6 1,-3-5-1,-1-2 1,-1-2-1,1-7-1,-1-1-1,7 2-1,2-4-2,9 7-11,-3-4-7,12 9-10,-7-16-30,7 7-25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328 0 163,'-7'3'27,"-8"6"-6,0 12-15,-3-3-3,0 12 1,-5 3-1,-4 10-1,-3 2 0,3 0 0,-5 1-1,1-2 0,6-5-1,1-9 0,5-3-3,5-13-7,8-8-12,6-6-2,2-3-17,6-14-37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35.1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30 43,'0'0'57,"5"-12"-20,-4 3-15,-1 9-7,2-10-6,-2 10-2,0 0-1,3 7-2,-3 3-1,0 9 0,-1 2-1,-1 6 1,-3 5-2,1 2 0,-2 3 1,-2-5-2,1-2 1,1-3-1,1-6 0,3-5 1,2-16-1,0 0 1,0 0 0,7-5-1,-1-8 1,6-3-1,1-3 2,0 1-2,0-3 0,4 3 0,-5 0 0,2 4 0,-3-1 0,-1 5 0,-10 10 0,12-13 0,-12 13 0,0 0 0,-9 3 0,-3 4 0,-1 2 1,0 2-1,1 2 0,2-1 0,1 3 0,3-3 0,3 1 0,3 0 0,0-4 0,2 1 0,4 0 0,1-1 0,3-1 0,1 1 0,1-2 0,4 2 1,-1-2-2,-2-4-2,9 4-7,-8-5-10,5-4-7,-2-5-18,2-7-33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35.8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21 38,'-13'3'64,"13"-3"-16,-9 7-28,9-7-8,0 0-3,0 0-3,9 0-1,0 0-1,8 0-1,0-5-1,6 2 0,2-1 0,3 1-1,2 0 0,2 1 0,-1-2 0,-1 2-1,-2-2 1,-4 4-1,-3-1 0,-4 1 0,-4 0-2,-13 0-1,13 0-8,-13 0-10,0 0-9,-8 0-25,-3 0-23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36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18 119,'0'0'43,"-6"-15"-17,6 15-17,0 0-1,-12-3-2,12 9-2,-2 8-1,2 6 1,0 3-3,0 6 0,1 1 0,0 1 0,2 3-1,0-3-1,-2-4 0,-2-7-4,10 2-10,-5-8-7,-4-14-10,10 11-28,-10-11-27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38.8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41 13,'0'0'17,"0"0"1,0 0-1,0 0-1,0 0 1,0 0-1,0 0-4,0 0-1,0 0-2,0 0 0,0 0-2,1-11-1,-1 11 0,0 0-2,9-10 0,-9 10 0,0 0-2,9-13 0,-9 13 1,0 0-1,0 0 0,7-8 0,-7 8-1,0 0 1,0 0-1,0 0 1,0 0-1,-7 1 1,7-1 0,-9 8-1,9-8 0,-11 11 0,11-11 0,-17 15 0,8-5 0,-2 0-1,0-1 1,-1 3 0,-2 1 0,0 2-1,-2 1 0,1 0 1,0 4-1,-1 0 0,0 3 0,0 1 2,2 1-2,2-3 0,1-2 0,2 3 1,0-3-1,3-3 0,4 1 1,-3-2-1,5-1 0,0 1 0,-1-3 0,7 1 1,-2-2-1,5 0-1,4-1 1,-2-1 1,3 0-1,1-1 0,1-3 0,2-2 0,0-1 0,1-5 0,-1 2 0,-1-1 0,0-5 0,-2-3 0,-2-3 0,0 0 0,-1-2 0,-5-2 0,0 1 1,-3-2-1,-2 1 0,-2-1 0,-1 1 0,-5 0 0,-6 2 1,-1 1-1,-4 4 0,-2-1 0,-2 5 0,-1 1 1,-2 4-1,2 0 1,-1 4-1,3 4-1,2 0 1,6 3-2,-1-3-4,13 3-10,0-11-7,9 3-10,5-6-34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42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57 33,'-2'-8'36,"2"8"-5,-2-9-3,2 9-10,0 0-3,-5-11-5,5 11-3,0 0-1,0 0-2,0 0 0,0 0 0,0 0-3,-4 14 2,4-3-2,0 5 1,1 3-1,4 4 0,2 3 0,0 6 0,3 3 0,-1 0-1,0-1 2,3-2-2,-1-4 1,0-4-1,-1-2 1,-1-6-1,0-5 1,-1-3 1,-8-8-2,13 4 1,-13-4 0,14-1 0,-14 1 0,9-14-1,-5 3 1,2 1-1,0-5 2,-2 0-2,2-4 1,3-2-1,-3-7 1,1 1 0,3-7 0,-1 0-1,-1 3 1,2-4-1,0 7 1,-1-1-1,-1 5 0,0 6 0,-2 4-1,-1 4 1,-5 10-2,3-9-3,-3 9-8,0 0-8,-1 6-9,1-6-26,0 0-29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43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 53,'0'0'45,"0"0"-9,0 0-14,0 0-8,0 0-3,-9-1-4,9 1-2,0 0-1,0 0-1,0 0-1,0 0 0,0 0-2,0 0-1,3 0-3,-3 0-14,0 0-10,10 1-19,-10-1-21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43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6 110,'0'0'45,"0"0"-24,0 0-9,0 0-4,0 0-3,0 0-1,1 9-1,5 3-1,-4 3 0,5 2-1,-5 6 1,5 3-1,-3 5 0,2 2 0,-3 5-1,1-4 1,-1 1-1,1-3 0,0-4 1,2-8-1,0-6 0,4-7 2,0-7-2,4-4 1,0-8-1,1-3 1,-3-6-1,3-2 1,-3-9-1,-2 3 0,-2-5 1,1 0-1,-2 1 0,-4 0 0,2 6 1,-2 3-1,0 3 0,-1 5 0,1 6 0,-3 10-1,2-11 0,-2 11-2,10-1-4,-10 1-10,14 1-6,-14-1-15,16 7-34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28:44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 74 112,'6'-9'44,"-6"9"-17,5-16-16,-5 16-3,3-10-3,-3 10-1,0 0 0,0 12-1,-5-1-1,2 5 0,-2 4 0,0 1-1,-1 3-1,1-1 0,2 2 0,-2-3 1,3-3-1,-2-4 0,3-4 0,0-2 0,1-9 0,0 0-1,0 0 1,0 0 0,-1-14 0,-2 0 0,-2-1-1,-2-3 1,-3 1 0,-2-5-1,1 3 1,-3-2 0,1 5 0,2 0 0,1 2 0,0 5 0,4-1 0,6 10 0,-6-11 0,6 11 0,0 0 1,0 0-1,6-8 1,3 5-1,0 1 0,4 1 1,3-3-1,2 2 1,3-1-1,3-1 1,4-1-1,-1 0 1,1 3 0,-1-1-1,-1 1 1,-2-1 0,-5 2-1,-4 1 0,-3 0 0,-2-1 0,-10 1 0,8-2 0,-8 2-2,0 0-2,12 2-7,-12-2-10,0 0-5,0 0-23,-6 10-32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41:37.9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95-1 3,'0'0'27,"0"0"3,0 0-5,0 0 0,0 0-6,-5 7-4,4 5-4,-5 1-3,2 4-1,-5 0-2,1 3-1,-1 1-1,0 3-1,0-2-1,1 0 0,-2-2-1,3-3 0,4-3-1,-3-1 0,5-5-2,1-8 0,0 0-6,2-5-10,5-8-21,3-4-17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41:38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 1 62,'-2'13'44,"-4"2"-18,0 4-12,-2 0-3,0 3-5,-3-2 0,1 5-3,2-1 0,0-1-2,-3-2 1,4-3-2,2 1 0,-1-5-2,6-3-4,0-11-8,0 0-21,0 0-19,7-10-8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-1 585 81,'0'0'57,"-4"9"-24,4-9-21,4-5-3,9 1-1,-2-11-3,6 0 0,1-6-3,4-3 1,-2-7-2,5-3-1,-3-3 1,-1-7 0,2-1-1,-11-2 0,5-4 0,-7 4 1,-4 2-1,-5 6 0,-1 5 0,-1 6 1,-9 8-1,1 12 2,-5 8-2,6 3 1,-3 13 0,-1 5-1,0 9 1,-1 10-1,1 12 1,0 0-1,1 10 0,1 3 1,1 2-1,0 1 0,0-6 1,5-5-1,4-9 0,0-7 0,8-13 1,3-8-1,7-8 1,2-10-1,6-5 0,2-11 0,1-3 0,-2-6 0,2-4 0,-6 2 0,-3 4-1,-3-1 1,-5 8 0,-4 3 0,-8 11 0,0 0 0,8 3 1,-8 8-1,4 7 2,1 0-2,1 3 1,6-2 0,1-2-1,10-1 1,-1-10 0,3 0 0,1-6 0,4-7 0,-4-7-1,-1-5 0,-4-6 1,-5-1-1,-8-5 0,-8-3 0,-4 4-1,-10 3 1,-9 6 0,-2 6 0,-8 8 0,-4 7-1,4 7 0,4 10-1,9 7-1,3-5-5,17 12-5,10-13-8,16 3-7,4-9-20,12-3-33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96,'0'0'53,"0"0"-24,6 7-16,-2 8-4,-4-6-3,0 9-1,-2-2-3,-6 2 1,1 0-2,0 2-1,-4 4 0,-6-9-5,12 4-12,-8-7-6,9 3-14,4-15-29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41:38.8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42 38,'0'0'58,"0"0"-13,0 0-28,0 0-7,0 0-2,0 0-3,0 0-2,10 0 0,0 0-1,3-4 0,-1 3-1,4-1 0,0-3 0,0 2-1,1 1 1,0-1-1,-1 2 0,1-1-1,-1 0 0,-4 3-2,-3-5-5,2 1-11,-3 1-15,-8 2-23,11-9-10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41:39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65,'0'12'53,"-3"4"-29,0-1-9,1 3-4,-3 0-4,3 5-2,-1-4-2,1 1 0,0-2-2,0 1 0,2-3-2,0-4-2,0 1-5,0 0-17,0-13-14,9 10-20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41:39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45,'0'0'57,"0"0"-14,0 0-27,3-5-6,6 2-3,-1-2-2,4 3-2,1-1-1,1 0-1,0 3 0,1 0-1,-1 1-1,-1 0-2,1 5-8,-1 1-15,-13-7-19,16 6-16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14:41:40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36 192 48,'0'0'56,"0"0"-12,0 0-32,1-11-4,4 0-1,3 0-1,-4-3-3,4 0 0,1-5-1,1 4-1,-4-2 0,1 0 0,-3 1-1,-2 2 0,-1 1 0,2 3 1,-3 10 0,0-10-1,0 10 0,-9 6 0,3 5 0,0 7 1,1 2 0,-1 3-1,2 4 0,-2 0 0,3 3 0,1 2 0,1-2 0,1-1 0,0-3 0,0-1 1,1-2-1,3-3 0,-3-5 0,-1-5 0,0 0 0,0-10 0,0 8 0,0-8 0,0 0 0,-10 1 0,10-1 0,-16 0-1,7 0 1,9 0 0,-15-2 0,15 2 0,-12-1 0,12 1 0,0 0 0,0 0 0,0 0 0,0 0 0,0 0 0,0 0 0,6-1 1,3-1-1,0-1 0,2 1 2,-1-2-2,5-1 0,-4 3 1,1 0-1,3 1 1,0 0-1,-2 1-1,1 0 1,-3 0-3,-11 0-8,16 1-13,-16-1-12,0 0-28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0:52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18 9,'0'0'16,"-7"-9"-2,7 9 0,0 0 0,0 0-2,0 0 0,0 0-2,0 0 0,0 0-1,-9 1-3,9-1 1,0 0-1,0 0 0,0 0-1,0 0-1,-4 10 0,4-10-1,0 0 0,0 0 0,7 2 1,-7-2-1,18 3-1,-9-3 1,7 6-1,-3-4 0,1-1 0,0-1-1,2 2 1,0-2-1,-1 0 2,-3 0-2,4-3 0,-5-1 0,3-2-1,-1-1 0,-13 7 1,16-7-1,-16 7-2,12-9-1,-12 9-7,0 0-18,0 0-7,0 0-3,0 0-3,0 0 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0:52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33,'0'0'34,"0"0"1,0 0-14,0 0-5,0 0-2,0 0-4,0 0-1,0 0-2,0 0-2,0 13-2,0 1 1,0 3-2,0 3 0,-2 4-1,0 1 0,2 2-1,0 4 0,0-5 0,0-1 0,0-1 0,0-1-1,0-1-2,0-4-8,0-1-23,2-2-3,-2-1-1,0-7-4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55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32,'5'-11'32,"-5"11"-1,0 0-16,0 0-3,9 15 0,-9-15-2,2 23-3,0-6 0,3 4 0,-5 7-1,11-1-1,-6 4-1,2 3-2,-3-5 1,5 2-2,-4-3 1,2-9-1,-3 1 1,5-7 0,-9-13-1,14 12 1,-14-12 0,16 0 0,-16 0-1,16-15 1,-9 0-1,2-2 0,2-4 1,-4-8-1,9 1-1,-5-2 1,1-5-1,-1 2 0,3 2 0,-3 6 1,-2 1-1,0 7 0,0 2 1,-2 2-1,-7 13 0,5-15-1,-5 15-3,2-10-6,-2 10-26,0 0-2,11 0-1,-11 0-5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55.6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29 63,'0'0'33,"0"0"2,0 0-23,0 0-4,0 0 0,7 0-1,9 0-1,0 0-2,2-4 0,7 3 0,-2-5-1,6 3-1,-1 0 1,-1-1-1,-2 2 0,0 0-1,-2 0 0,-5 2 0,-2 0-1,-5 0-2,3 0-2,-14 0-7,9 2-22,-9-2-4,-2 11-2,-7-9-2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55.9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77,'0'0'35,"0"0"-9,0 0-11,0 0-2,16 6-2,-7-6-3,9 0-2,5-2-1,4-2-2,-2 0-1,3 2 0,1 0-2,1-6-2,6 8-14,-6-3-19,-5-1-3,0-7-1,0-2-6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57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1 197,'18'0'1,"0"0"0,-2 0-1,-5 0-2,3 2-2,-14-2-7,9 2-22,-9-2-4,-2 11-2,-7-9-2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4 106,'8'-11'50,"-8"11"-22,0 0-16,3 11-3,-3 6-3,-2 10-1,1 0-2,1 3 0,0-3-1,1-4-1,7-6 1,1-2-1,4-9 0,5-6-1,1-6 0,1-9 0,1-2 0,0-5 0,-1-4 0,-1 4-1,-3-3 1,-3 7 1,-4 3-1,-9 15 0,11-6 0,-9 12 0,0 12 0,-2 8 1,0 6 0,0 3 0,-2 7 0,-4 3 0,-4-4 0,-5 2 0,-3-5 0,-1 0 0,-1-7-1,-1-6 0,1-2-1,0-15 0,5 0-1,-3-8-2,18 0-4,-11-14-12,11-3-4,2-1-14,5-7-33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58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77,'0'0'35,"0"0"-9,0 0-11,0 0-2,16 6-2,-7-6-3,9 0-2,5-2-1,4-2-2,-2 0-1,3 2 0,1 0-2,1-6-2,6 8-14,-6-3-19,-5-1-3,0-7-1,0-2-6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59.4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297 126 4,'0'0'19,"0"0"-2,0 0 1,0 0-4,9-6-1,-9 6-1,0 0-1,0 0-2,0 0-2,12-7 0,-12 7-1,0 0 0,11-13-2,-11 13-1,12-13 1,-12 13-2,6-14 1,-3 3 0,-3 11-1,0-21 0,0 21 0,0-15 1,0 15-1,-12-15 0,12 15-1,-20-9 0,6 7 0,3 2-1,-3 0 1,1 0-1,-3 3 0,-3 3 0,1 5 1,2 0-1,-2-1 0,2 5 1,3 2-1,-6-1 1,8 2 0,2 3-1,2-4 1,-2 4-1,9-2 1,0 3-1,0-2 1,9 2-1,0-2 1,5-2-1,-3 4 1,5 0-1,2-2 1,-2-1-1,5 2 2,-3-4-1,0 6 0,-4-8 0,4 6-1,-4-3 2,-1-2-2,-1 1 1,-3 0-1,-5-2 2,5 0-2,-6 1 0,-3-1 0,0 0 1,0 0-1,-12 0 1,10 2-1,-7-3 1,-3 1 0,6-2-1,-8-2 0,3 1 1,-5-1-1,4-2 0,-6-1 0,2-1 1,3-3-1,-6 0 0,1-4 1,5 0-1,-6 0 0,1-4 0,0-6 1,-5-1-1,12-4 0,-5 2 0,0-4 0,7-2 0,2 4 0,-4 3 0,11-4 0,0 2 1,0 5-2,4-6 1,8 4 1,-1-1-1,5 2 0,4-1 0,1 4 0,4 1 0,-2 2-1,4 2-2,-4-6-17,4 8-15,-2-5-2,5 1-3,-10-9-4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02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34 12,'0'0'15,"7"-10"-2,-7 10 1,0 0-3,2-9 1,-2 9-2,0 0 2,0 0-1,11-15-1,-11 15-1,0 0-1,0 0-1,0 0-1,0 0-2,0 0-1,0 0-1,-4 11-1,4-11 1,-11 20-1,4-9-1,-5 7 1,8-5 0,-5 5 0,0 2 0,0 2 0,-1 2 1,-3-1-1,4 3 0,-3-3 0,3 3 0,0-3 0,0 0 1,4-1-1,-4 2 0,7 0 0,0-3-1,2 3 2,-2-3-1,2 5 1,0-1 0,0 0-1,2 0 0,0-3 2,7 1-2,-2-1 0,2 3 0,5-1 0,-5-2-1,4 0 1,3-1-1,-4 0 1,1-2 0,-1 0-1,1-8 0,-1-2 1,-12-9-1,18 14 0,-18-14-2,16 11-4,-16-11-18,9 0-9,-9 0-3,7-13-4,-7 1-1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03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45,'0'0'35,"0"-14"-1,0 14-18,0 0-2,0-15-3,0 15-3,0 0 0,0 16-4,0-6 0,0 7-1,7 6 0,-3 0-1,5 1 2,5-3-2,-3 0 2,7-2-2,3-6 0,4-2-1,-2-9 1,2-2-1,0 0 0,0-11-1,2 0-1,-4-1 1,-1-7-1,-1-3 0,-3 1 0,-9-4 1,3 8-1,-8-4 2,-4 8-2,0 1 1,0 12 0,-7-1 0,-2 6 0,2 9 0,1 12 1,-4 1 0,8 6 0,-2 5 0,1 4 1,3 2 0,0-1 0,-2 3 0,-2-3-1,-3 4 1,2-5-1,-4-2 1,-5-9-1,1 0 0,-5-4-1,-3-7 1,1-6 0,-3-3 0,2-5-2,-1-6 0,-1 0-1,0-6-2,12 3-8,-10-10-25,8 4 1,6-5-6,5 1-1,-1 1 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04.0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0 49,'0'0'35,"0"0"-2,0 0-13,0 0-5,-4 2-5,4-2-1,-7 13-3,5-3-2,-5 5 0,2 6-1,3 0 1,-2 3-2,-1 1 0,-6 4-1,8-3 1,-1-3-1,-1-3 0,3-6-1,0-3 1,2-11 0,0 0 0,9 0-1,4-1 1,1-12-1,7-1 1,1-3 0,3-2-1,0 2 0,0-4 0,-2 2 1,-2 4-1,-3-1 0,-5 7 0,-13 9 1,9-9-1,-9 9 0,0 0 1,-15 4-1,1 5 0,-4 3 0,0 1 1,-1 4-1,1-4 0,5 0 0,-1-1 0,9-1 1,5-11-1,0 15 0,0-15 0,19 15 0,-1-13 1,-2 4 0,6 1 0,8 0-1,-5-2 0,0 4-2,0 3-5,-14-3-22,10 5-7,-21-14-2,16 13-2,-16-13-5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08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 7,'0'0'16,"0"0"-1,0 0 0,-11 0-2,11 0-2,0 0-1,0 0-1,0 0-1,0 0 0,5 7 0,-5-7-2,22 2 1,-13-2-1,10 0 1,-6 0-1,10 0-1,-3-2-1,5 0 0,-2 0-1,2 2 1,-2-2-2,2 1 0,-7 1 0,3 0-2,-8-2 2,1 2-1,-5 0-1,-9 0 0,14 0 1,-14 0 0,0 0-1,0 0-1,0 0 0,0 0-4,0 0-8,0 0-18,13 0-4,-13 0 1,7-6-5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09.1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29 62,'-2'-11'34,"2"1"-6,0 10-13,-7-8-3,7 8-1,0 0-3,0 0-2,0 0-2,0 0-1,-4 8-1,1 4 0,1 10 0,2 1 2,-7 5-2,7 10 0,0-2 0,0 2 0,-4 0 0,4 1 0,0-5-1,0-3 0,0-4 1,0 1-2,4-11 0,-4 6 0,0-7-1,0-2 0,0 3-1,0-17-2,0 17-5,0-17-18,0 0-7,0 0-3,0 0-1,0 0-3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09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17 162 40,'0'-15'33,"0"-7"1,0 3-18,9 2-2,-5-2-1,8 6-5,1-6-1,3 7-2,3 1-1,5 2 0,-2 5-1,8 4-1,-3 0 1,3 9-1,-3 2 1,-1 5-2,-5 4 1,-1 0-1,-8 4 0,-3-4 0,-9 5 0,0-1 0,-12 0 0,-1-3 0,-8 3-1,-3-8 0,-1 2 1,0-1-1,0-3 1,2-3 0,3 0-1,2-5 1,4-2-1,3-3 1,11-1-1,-12 4 0,12-4-1,0 0 1,0 0 0,0 0-1,0 0 1,9-2 0,5 2 1,0 0-1,4 2 1,2 5-1,3 2 2,0 2-2,-3-2 1,3 3-2,-1 3 1,1-2 0,-10 3-1,3-5 1,-7 4 0,0-2 0,-2-3 1,-5 3 0,-2-2 0,0 0 0,-9-1 0,0 0 1,-4 1-1,-1-4 0,-7-1 0,-1-2 0,0-1-1,-5-3 1,-1 0-1,-1 0-1,-1 0-1,-2 0-2,8 1-8,-7 1-24,8 4 0,7-5-3,5 5-4,11-6 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10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40,'0'0'32,"0"0"-1,0 0-13,11 6-4,-8 7-3,1-2-3,1 7-2,-5-2 0,4 10-1,-4-1-1,0-2-1,0 2 0,-2-4 0,0 1-1,-1-3 0,-3-5 1,3-1-2,3-13 1,0 0-1,0 0 0,0 0 0,12 0 0,-12 0-1,20-15 1,-6 5-1,-1-2 0,3 1 0,2-4 0,-4 7 1,2-5-1,-5 4 0,1-2 0,-12 11 0,11-10 0,-11 10 0,0 0 0,0 0 0,-7-1 0,-4 1 0,-3 7 0,1 6 0,-3-6 0,2 6 0,-2-1 1,7 5-1,0-4 0,2-1 1,5-1 0,2-11 0,2 15 0,-2-15 0,21 9 0,-1-4 0,-2-1 1,7-1-2,0-3 0,0 4 0,0 0-1,-4-4-3,4 9-15,-7-9-16,-2 0-3,-7 0-1,-9 0-3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11.8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49 7,'0'0'17,"9"-3"-1,-9 3 1,12-10-1,-12 10-1,0 0 0,7-15 0,-7 15-2,0 0 0,0 0-4,0-12-2,0 12-1,0 0-1,-9-3-2,9 3-1,-19-6 0,8 6-2,2 0 1,-5 0 0,3 0-1,-5 2 1,2 2 0,1 3-1,-3 1 0,4 2 0,-4 3 1,5-4-1,0 5 0,2-5 0,2 6 0,-2-6 0,9 3 1,0 1 0,0 2 0,9-2 0,0-1-1,2 7 1,7-4 0,1 0 1,-3 0-2,4 0 0,-2-1 0,0 3 0,-4-6 1,-3 3-1,1-1 1,-8-2 1,1-2-1,-5 1 0,0 1 1,0-11 0,-16 17-1,7-8 0,-9 0 0,4-4 0,-9 3 0,5-5-1,0-1-1,0 0 0,2-2-4,16 0-7,-23 0-22,23 0-1,0 0-4,0-6-1,0 6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76-1 67,'0'0'64,"0"0"-28,0-8-20,0 8-7,0 11-2,0 8 0,-4 1-3,2 8-1,1 1 0,1 9 0,-2-3 0,2 4-1,-2 3-1,-4-2 1,6-3-1,-2 0 0,-3 0 0,1-1 0,-2-4 0,1 1-1,2 1 1,-3-4-1,-2-2 1,5-3-1,-3-2 0,2-3 0,-2-2 0,6-6 0,0-12-1,0 0 0,0 0-2,0 0-6,14-15-11,-11-1-4,7-3-14,-6-6-33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12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 96,'11'-7'35,"-11"7"-3,0 0-23,0 0-3,0 0-1,5 7-1,-5 4 0,5 4-2,-5 5-1,0 4 1,-5-3 0,3 5-1,-3-1-1,3-3 1,-5-4-1,7-1 1,-2-8-1,2-9 0,0 10 1,0-10-1,9-1 1,0-6 0,7-4-1,-2-2 1,8-3 0,3-1-1,-2-3 0,0 0 0,2 0 0,-3 0 1,-6 7-1,0-3 0,-4 4 1,-12 12-1,2-15 0,-2 15 0,-11 0 0,-3 7 1,-7 4-2,3 3 1,0 3 0,0 4 0,2 0 0,5-6 0,4-2 0,2 2-1,5-15 2,5 17-1,4-11 1,7 0-1,0-2 1,4 1 0,-4-5 0,5 4-1,-1 0 0,-4-4 0,4 0-2,-6 0-2,0 0-9,-14 0-22,22-8-1,-22 8-3,16-15-3,-9 2 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5:12.9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23 70,'0'0'31,"14"-18"0,-14 18-23,14-4-3,-14 4-1,18 13 1,-11-1 0,6 7-1,-1 2 1,4 3 1,4-2-3,-2 2 1,5-1-1,-2 1 0,-1-1 2,3 1-2,-7 0 1,2 0-1,-5-1-1,-1 4 1,-10 2-1,3 4-1,-5 1 0,-5 4 0,-4 6-1,-5 1 0,-2 4-1,-2 2 0,-2 6-5,-5-14-10,2 5-18,-2-10-2,2-4-3,5-8-3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3:13.6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1,'0'0'10,"0"0"-4,0 0-2,-7 8-1,7-8 1,0 0 0,0 0 1,0 0 2,-3 11 2,3-11 1,0 0-1,0 0-1,0 0 1,0 0-1,0 0 0,0 0-2,0 0 0,0 0-1,0 0-1,0 0 1,0 0-1,0 0-1,7 8 2,-7-8-2,0 0 0,9 0 0,-9 0-1,16 2 1,-16-2-1,18 0 0,-8 0 0,3 0 0,-1 0 0,1 0 1,-1 0-1,1-6-1,-4 6 1,3-4-1,-3 4 0,-9 0 0,18 0 0,-18 0-1,11 0 0,-11 0 1,12 0-1,-12 0 0,0 0 0,9-2 0,-9 2 0,0 0 0,0 0 0,0 0 0,0 0-2,0 0-4,0 0-10,0 0-16,0 0-4,0 0 0,0 0-2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3:14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9 24,'0'0'26,"0"0"-6,2-10-5,-2 10-1,0 0-2,0 0 0,0 0-2,0 0-2,0 0 1,0 0-3,0 0-1,0 0-1,0 0-1,0 0 1,0 0-1,0 0-1,0 0 0,0 10 1,0-10-1,0 19 0,0-8 0,0 5 1,0-3-1,0 5 0,0-2-1,0 3 0,0-1 0,-2 2-1,2-2 1,-2 0-1,2-2 0,0 3 0,0-3 0,-7 0 1,7-1-2,0-5 2,0 3-1,0-13 0,0 19-3,0-19-5,0 0-18,13 10-9,-13-10-2,10 0-5,-10 0 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18.2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0 24,'0'0'26,"0"0"0,0 0-7,0 0-1,0 0-3,0 0-3,0 0-3,0 0-2,0 0-2,0 0-1,0 0-1,0 0 1,-5 4-2,5-4 0,-13 10 0,13-10-1,-21 13 1,12-2-1,-5-2 1,5 3-1,-4 1 0,1-2 0,-1 3 0,1 5 2,-1-7-1,4 8-1,-3-2 0,5 4-1,-2 2 2,0-1-1,2 7-1,1-2 0,-4 1 0,4 3 0,3-2 1,-1-1 0,-1 1-1,5-2 0,0-3 1,7 0 0,0-3 0,0-3-1,9 2 1,0-2 0,-3-6-1,8 0 1,1-3-1,-3 1 1,1-9 0,1 2 0,-6-4-1,6 0 1,-5-6-1,0-5 1,-5-3-1,0-4 1,-6-7-1,-3-5 0,-2 1 1,-2-1 0,-9 0 0,2 0-1,-10 6 1,1 2-1,-5 9 0,8 6 0,-6 6-1,-2 1 0,3 8 0,-1 3-1,3 4 0,5-4-3,3 7-5,1-16-21,9-2-6,0 0-2,16-6-3,0-10 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19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408 116 40,'0'0'36,"0"-23"-12,0 23-4,0-21-2,0 21-4,0-25-3,0 25-2,-11-18-3,11 18-1,-23-19-1,16 14 0,-8 2-2,3 3 0,-4 0-1,3 0 0,-3 0-1,0 3 0,2 4 1,-2 10 0,0-4-1,9 4 1,-2 4-1,0 2 1,2 5-1,5 2 0,2-1 0,0 2 0,2 2 1,3-2-1,6 0 0,-2 1 1,-2-3 0,9 3-1,-7-5 1,9 0 0,-4-2 0,-3 4-1,3-3 1,-5-1 0,3-2-1,-3 3 1,-2 1-1,-1 3 1,-1-3-1,-5-3 0,0 3 0,0-2 1,-5 3-1,-4-5 0,0-3 0,-4-4 1,-1 2-1,-2 1 0,-2-7 0,-3 1 0,-1-4 1,8-3-1,-9-4 0,3 0 0,-3-2 0,3-6 1,-1-3-1,1-8 0,-3-1 0,7 0 0,0 0 0,0-4 1,7-1-1,2-3 0,0 3 0,7 0 1,9 2-1,1-1 0,5 5 0,6 0 0,2 4 0,-1 0 0,3 2 1,0 0-1,0 4-1,-2 1-1,2-3-4,-13-3-14,10 6-16,-6-7-2,0 2-3,-5-4-2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0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35 78,'-2'-15'33,"2"15"-6,0 0-15,0 0-3,4-13-1,10 11-1,-14 2-2,23-3-1,-10 3-1,8 0-1,-3-2 1,2 2-1,1 2 0,-5 3-1,4 3 1,-2 1-1,-4-2 1,-3 9 1,-6-1-2,-3 2 1,-2 0-1,-7 0 0,-4 1-1,-5 4 1,-4-5 0,-3 6-1,0-3 0,0 1 0,1-4 1,3 1-1,4 0 1,3-5-1,3-1-1,9-12 1,-11 15 0,11-15 0,0 0 0,18 4 0,-2-4 1,4 0-1,3 2 0,2-1-3,7 5-11,-3-6-22,3 0-1,-2-6-3,-1-1-4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1.4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214 14 28,'0'0'25,"0"0"0,9-14-1,-9 14-4,0 0-4,0 0-3,0 0-3,0 0-1,-7 0-3,7 0-1,-16 12-1,5 3-2,-5-2 0,7 9 1,-5 0-2,0 3 0,-1 3 0,-4 2 0,6 1 0,-1 3 1,-4 3-1,9-3 0,-3 3 1,1-3-1,2 4 1,2 3-1,3-1 0,1-1-1,3 1 1,0 2 0,5-2 0,4-4 0,0-1-1,2-8 1,3 0-1,0-7 1,-3-3-1,3-3-1,-5-3-1,-9-11-5,18 13-13,-18-13-15,9 2-2,-9-2-3,5-13-2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2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16 36,'0'0'33,"0"0"-1,-7-15-14,7 15-5,0 0-2,0 15-3,0 3-2,0 4 0,7-1-2,0 7 1,0-1-1,6-3 0,-1-3-1,6-4 1,0-8 0,3-4-1,-3-5-1,5 0 1,-3-8-1,-2-3 0,3-4-1,-3-3 0,-2-4 0,-3-1-1,-6 0 1,7 0-1,-7 3 0,-5 3 0,3 5 0,-5 12 0,0 0 1,0 8-1,0 13 1,0 6 0,-5 6 1,5 7-1,0 2 1,-2 3-1,-3-1 1,1-1-1,-8-1 0,1-2 1,-5-4-2,-5-4 1,-1-6 0,-3-3-1,-3-2 1,1-8-1,0-4 0,4-5-1,3-3-1,1-1-1,19 0-6,-20-16-17,20 5-10,2-6-3,14 3-3,-4-2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3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67,'0'0'35,"16"0"0,-16 0-18,0 0-6,9 10 1,-5 9-4,-4-4-1,5 6-2,-5 0-2,5 0 0,-3-1-1,2 1 0,-1-6-1,1-5 0,-4-10-1,12 11 1,-12-11 0,20 0 0,-11-2-1,7-7 1,-5-2-1,5-3 1,-2 1-1,2 2 1,-5-1-1,-11 12 1,14-15-1,-14 15 1,0 0-1,0 0 1,-7 10 0,2 3-1,-1-4 0,1 6 1,1-1-1,4-1 0,0 0 0,4-1 0,-4-12 0,18 15 0,-2-8-1,-2-3-2,4-2-2,-4-2-7,11-4-24,-12-7-1,8 2-2,-5-7-3,4-3 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12 151,'0'0'30,"8"-8"-8,-8 8-15,0 0-2,12-4-2,-12 4 1,0 0-1,5 12-1,-5-2-1,0 5 0,0 6 1,0 0-1,-3 4 0,1-1 0,2-1 0,-2-3-1,2 1 1,4-6-1,1-3 1,11-5-1,-2-4 1,3-3-1,1 0 0,2-7 0,-2-5-1,0-3 1,1 0 0,-8 2-1,4 3 1,-4 1 0,-11 9 0,7-2 0,-7 2 0,0 14 0,0-4 0,0 8 0,2 0 0,2 1 0,7-6 1,5 2-1,5-4 0,1-8 1,1-3-1,6 0 0,-1-14 1,1-1-1,-2-4 0,-7-3 0,-4-4 1,-5 1-1,-9-1 0,-2 1 0,-11 4 0,-2 3-1,-6 3 0,1 6-1,-1 3-5,7 6-9,-1 0-7,13 0-7,-9 0-28,9 0-31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3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89 112,'0'0'35,"0"0"-1,21-5-28,-3-4-1,9 5-2,0-5-2,3 3 0,6 1-3,-6-4-8,2 2-22,-5-1-2,-4 3-5,-5-6 0,0-1-1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3.8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97,'2'-13'37,"-2"13"-1,0 0-28,0 0 0,5 19 1,-5 6-3,0 6-1,0 3-2,0 10-1,0-1 0,5 5 0,-5-1-1,0 0 0,2-5-1,0-2 0,0-4-2,1-4-2,-3-11-4,4-3-9,-4-18-18,0 0-3,0 0-1,14-13-3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4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68 107,'0'-20'36,"9"-1"-9,7 11-17,7-1-2,4 7-1,3 3-1,6 1-2,-4 5 0,6 4-3,-6 2 1,-4 5 0,-6-1-1,-10 3 1,-5 2-1,-10 0 0,-15 2 0,-7-1 0,-7 3 0,3-5-1,1 0 0,3-4-1,3-2 1,8-3 0,14-10 0,0 13 0,0-13-1,16 13 1,2-7 0,3 2 1,1 3-1,1-3 0,-5 5 0,5-1 0,-9 1 1,-3 1-1,-2 1 0,-7 3 1,-2-1-1,-13 0 0,-3 4 0,-7 0-2,-2 1-2,-9-5-6,9 2-15,0-6-11,9-7-2,2-6-3,14 0-1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4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 66,'15'-4'34,"-3"4"0,1 2-18,-13-2-5,16 14-1,-9-1-1,0 6-2,-5 0 0,5 7-3,-7-1-1,2 2 1,-2 1-2,0-5 0,0-1 0,0-6 0,0-3-1,0-13 0,10 9 0,-10-9-1,18-5 1,-9-5-1,4-2 1,-1-1-1,4 0 0,-3-2 0,1 2 0,-3 2 0,-11 11-1,12-15 2,-12 15-2,0 0 1,-12 0 0,12 0 0,-13 11 1,13-11-1,-18 17 0,13-6 0,3 1 1,2-3-1,4 4 0,5-1 0,3 3-1,-1-8 0,3 4-4,-3-7-9,12 2-22,-7-6-1,7 0-3,-3-13-4,3-2 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5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74 38,'14'-23'29,"-14"23"3,20-13-16,-20 13-2,14-11 0,-14 11-2,11-13 0,-11 13 0,0 0-4,0-8 0,0 8-3,-11-4-3,-1 2 0,-10 2 0,3 0-1,-3 0 0,-1 4 0,-2 1 0,4 0 0,3 6 1,5-1-2,6 1 1,4 3-1,6 2 0,8 1 1,5 1-1,2 4 0,5-1 1,0 1 0,-1 0 0,-3 0 0,-6-3 0,-4 4 0,-9-2 0,0 1 0,-9-3 0,-7 0 0,-4 0 0,-1-5-2,-1 2-1,1-4-1,5-1-4,-2-11-9,18 0-21,0 0-1,0-10-1,7-3-4,13-1 3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5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0 114,'0'0'35,"0"15"-2,0-15-29,-7 26-1,5-10 2,-3 4-2,-1 5 0,-1-1-1,4-1 0,-3-2 0,3-2 0,3-4-2,0-4 1,0-11 0,9 6 0,5-6 0,4-4 0,-2-5 0,7-2-1,0-6 0,-3 3 1,-4-3-1,0 2 0,-7 2 0,-2 3 1,-7 10-2,-5-11 2,-6 11-1,-3 4 0,1 5 0,1 4 0,-1-1 1,4 1-1,4 0 0,3 1 1,2-1-1,4-2 1,-4-11-1,23 19-1,-12-15 0,5 6-4,-2-10-6,9 0-22,-7-4-3,-3-4-2,1-5-3,4-4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6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7 111,'0'0'35,"14"-11"-2,-14 11-25,16 3-3,-3 15-2,-1 6 0,8 7 0,-4 5-1,5 6 0,1 2 0,1 1 0,-3 1 0,-1 1 0,-1-1-1,-7 3 0,-9 1 0,-2-1 1,-9-2-2,-7 0-1,-13-1-3,-5-6-10,-3-6-22,1-3-1,2-7-3,9-15-5,7-5 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7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21 71,'0'0'33,"-9"-12"0,9 12-19,0 0-4,-11-9-1,11 9-2,0 0-1,-11 7-1,8 4-1,-6 7 0,-2 1-2,-3 10 1,-6 1 0,4 8-1,-5 6 0,1 5 1,6 0-1,1 6 0,1-6 0,8 4-1,4-2 0,0 0 0,6-6 0,6-1 0,1-10-1,6 0 0,-6-5-1,3-5-1,0-7-2,-2-3-3,6-5-18,-13-9-10,11 0-3,-13-6-3,6-5-1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7.6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0 95,'0'0'36,"0"0"-3,0 0-18,0 16-9,0 9 0,0 7-1,3 4-2,3 4-1,6 0 0,-1-4 0,7-7 0,3-5 0,4-11-1,-3-12 0,1-1 1,2-7-1,0-12 2,-4-4-2,1-4 0,-6 0 0,0-4 1,-4 7-2,-6 1 0,-1 4 0,-5 19-1,2-10 1,-2 10 0,-2 19 1,-5 4-1,3 7 1,-5 10 0,-1 4 0,-1 3 0,0 2 0,-3 2 0,0 0 0,-6-5 0,-3-3 0,-2-7-1,0-3-1,-7-7 0,3-5-1,-3-6-2,0-1-2,3-14-8,8 0-23,3-9 0,11-4-3,5-7-3,4-1 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8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34-1 129,'0'0'34,"0"5"1,-2 8-32,-5 3 0,5 10-1,-7-3 0,4 3 0,-2 1-1,7-3 1,-2-5-1,2-4 1,0-15-2,11 13 1,3-13 0,4 0 0,-2-9 0,7-4 0,-3-4 0,3 3-1,-5 1 1,0 0-1,-6 3 0,-12 10 0,7-9 0,-7 9 0,-10 6 0,-1 6 0,-7-1 0,9 5 0,-3 2 0,10 1 1,2 1-2,9-4 1,7-3 0,5-4-1,4-1-2,0-6-4,9 2-16,-5-8-13,-1-6 0,-6-5-4,1-2-3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-1-1 141,'5'0'36,"-5"0"-13,16 12-13,-4-1-4,6 7-2,-1-3 1,3 10-2,-2 2-1,4 5 1,-4 1-1,-1 6-1,-5 0 1,2 5-1,-4 2 0,-4 3 0,-1-4-1,-3-5 0,-2 4 0,0 0-1,0-4-1,-2-8-8,2 3-11,-7-3-2,3-7-13,-4-4-38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8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60 104,'0'-9'36,"0"9"-1,16-17-13,-3 16-20,8-1-1,-1 2 1,10 0-2,-3 0-1,5 3-2,-7-3-10,9 0-20,-9-1-1,5-8-4,-8-2-2,3-2 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9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96,'0'0'35,"0"0"-4,0 0-21,-9 6-4,9 20-1,0-1 0,0 13 0,0 6-1,0 3-2,0 4 0,0 5-1,-4-6 0,-3-1-1,2-6 1,-4-8-1,2-6 0,0-7-1,3 0-3,4-22-4,-7 16-18,7-16-8,0-8-3,2-4 0,7-6-5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9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93 88,'12'-26'34,"6"5"-1,0 1-24,14 9-1,-7 0-1,9 8 0,-9 3 0,4 7-3,-6 7 0,-5 6-1,-2 4-1,-11 3 0,-5 4 0,-18-2-1,-3 0 0,-8 2 0,-8-6 0,3-3-1,0 0 0,5-6 1,6-1-1,5-2 0,6-5 0,12-8 0,9 15 0,5-6 0,6 1 0,3 0 0,2 3 0,0 0 0,-2 0 1,0 4 0,-10 2-1,-1-1 1,-10 2 0,-2 1 0,-2-2 0,-10 1 0,-4 2-1,-4-4 0,-3 0-1,0-5-2,1 3-3,-3-9-6,9 6-23,-2-9-1,18-4-2,-12 0-4,12 0 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29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94,'12'0'35,"-12"0"-3,20 21-18,-18-9-5,-2 14-1,0-3-3,0 5-1,0 2-1,0 4 0,-6-9 0,-1 1-1,-2-3 0,9-6 0,0-6-1,0-11 0,2 6 0,14-6 0,-3-2 0,3-5-1,8-4 0,-1-5 0,0 1 1,-1 2-2,-8-1 2,-3 3-1,1 2-1,-12 9 2,0 0-2,0 0 1,-9 2 1,9-2-1,-5 18 0,1-6 0,4-1 0,0 4 0,0-15 0,6 21-1,6-11-1,-1-3-3,7 6-10,-6-13-21,7 0-1,-1-5-2,3-10-3,-3-8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30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10 80,'0'0'31,"-7"-3"-1,7 3-23,-13-4 2,-1 2 0,0 2 0,-6 0-1,4 6-2,-2 1 0,-3 2-3,8 1-1,1 3-1,8-3 0,4 5-1,0-2 1,4 2 1,12 2-1,-7 4 1,10 0 0,-6 3 0,-1-5 1,1 0 0,-4-2 0,-6 2 0,-3-4-1,0-1 0,-3-1 0,-10 0-1,-3-3-1,-2 3-1,-5 4-2,-2-6-2,4 6-2,-1-13-5,15 7-19,7-11-6,0 0-3,0 0 1,7-7-3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30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0 113,'12'20'35,"-12"-11"-2,0 10-25,-7-2-3,2 5 0,-4-4-1,-2 10 0,2-5-1,4-1 0,-4 0 1,7-9-1,2 0-1,0-13 0,11 12-1,3-12 1,2 0-2,4-9 1,5-2-1,-2-2 0,0 0-1,-3 1 0,-2-1 1,-11 2-1,-7 11 1,2-13 0,-2 13-1,-13 0 2,1 6-1,1 3 0,11-9 0,-14 22 1,14-12-1,0 1 0,0-11-1,14 10-1,0-5-3,-1-5-7,6 0-21,-6-5-4,5-3-2,-11-7-2,9 2-1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31.1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24 87,'7'-17'37,"7"14"-3,0-3-13,13 10-9,-8 5-3,4 10-3,0 6-1,2 5-1,-5 10-2,-2 7 1,4 4 0,-6 6-1,-7 1 0,7 2-1,-10 1 1,-3-6 0,1-3-1,-1-1 0,-3-3 0,-7-7-1,2-4-1,-11-9-2,5-2-2,-10-10-7,8-3-25,-9-9-1,9-4-2,-6-8-3,15-7-1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31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8 103,'0'0'36,"0"0"-3,0-11-23,0 11-4,0 0-1,0 11-1,0 3-2,-6 10 0,-1 3-1,-2 9 2,4 3-2,-4 3 1,0-2 0,4-1-1,3-4 0,-5-5 0,3-4-1,-1-9 0,5-5-3,0-12-3,-2 13-7,2-13-22,-7-11-1,-2-9-1,0-6-5,-9-6 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2:31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64 67,'-7'-9'34,"7"9"-1,0 0-15,0 0-6,0 0-2,0 0-2,20-4-2,-2 4 0,7 0-1,3 0 0,6 0-2,2 0 0,7 0-1,3-5 0,-1-1-1,1-1 1,-8 0-2,1 0 0,-5 1-3,-4 4-4,-17-5-23,3 5-6,-16 2-2,9-2-2,-9 2-4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2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33,'0'0'34,"0"0"-9,0 0-6,0 0-4,0 0-2,9 15-4,-6-1-3,3 12-2,-1-5 0,6 10-1,-2-4 2,5 6-3,0-9 0,-1-3 1,10-2-2,-2-10 1,-1-3-2,3-6 2,-3-4-1,3-11 0,-3-4 0,-1 0-1,-1-11 1,-4 5-1,-5-3 2,-5 5-2,1-2 1,-1 9 1,-4-1-1,0 17 0,-9-2 1,5 10 0,-3 12-1,5 7 1,-3 8-1,3 7 0,-1 1 0,3 8 0,-4-3 0,4 2 0,-5-5 0,1 0 0,-10-5 0,5-3 0,-7-2 0,0-8 0,-7-5 0,3-5 0,-3 0-1,3-8 1,-7-3-1,1 0 1,4-6-2,-1 0-2,9 0-8,-6-6-26,20 6-2,-16-13-2,14 4-4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52 57,'0'0'59,"0"0"-30,-9 0-11,9 0-4,0 0-4,0 0-3,0 0-1,5 3-2,-5-3-1,18 0 0,-4 0-1,11 0-1,-1-3 1,3 3 0,6-2-1,0 2 0,-5-3 0,5 3 1,-9-1-1,2 1-1,-8-5 0,-4 3 0,1 2-3,-15 0-8,16-13-9,-16 13-8,10-15-19,-8 4-34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3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70,'0'0'35,"0"6"1,0-6-23,0 20-5,-3-5 0,3 7-3,0-4-1,0 7 0,0-4-1,0 0-1,0-4-1,3-4 2,-1-1-1,-2-12 0,0 0 0,11 3 0,-11-3 0,14-15-1,-1 3 1,-3-4-1,5-2-1,-3 1 0,1-1 1,-6 2-1,2 3 0,-9 13 1,0 0-1,0 0 0,0 0 0,0 0 0,-9 15 0,0 3 0,2-5-1,3 5 1,2-2 0,2-5 1,4 0 0,10-1 0,4 0-1,-2-7 1,7-1 0,2 0-3,0 0-6,-7-2-28,7-6-1,-5-5-5,-2 1-2,-2-9 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3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64,'-16'7'37,"16"-7"-1,0 0-17,0 0-9,0 0 0,0 0-2,16 9-3,2-9 0,-2 0-1,9 0-1,-2 0-1,7-2 0,-3-1-1,-2 1-1,-2 0-1,-5 0-5,5 0-31,-12 2-1,-11 0-2,14-3-4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4.6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72,'-4'8'39,"-1"5"-3,5 9-24,0-1-4,7 12 0,-7 3-2,5 11-2,-5 4 0,2 5-2,-2-3-1,0 4 0,-5-6 0,-4-1 0,2-7-1,3-9 0,-1-4-1,-2-13 0,7-5-6,0-12-6,0-8-23,0-11-2,0-8-3,5-8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5.1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97,'7'-11'37,"-7"11"-11,23-12-18,0 6-1,-1-5 0,10 11-1,0 0-2,4 0-1,-4 11 0,2 0-1,-11 4-1,-3 10 0,-15-2 0,-5 5-1,-11 4 1,-10-3-1,-6 1 1,-3 0-1,1-4 0,-3-3 0,2-4 0,8-3 0,1-1 0,10-8 0,11-7-1,-16 11 1,16-11 0,0 0 0,0 0 0,0 0 0,9 4 0,5 2 0,4 4 0,0 3 0,5 1 1,-3 6-2,3 0 2,-7 2-1,2-4 1,-9 2-1,-2-2 1,-5 1 0,-2-2 1,-7-4-1,-2 0 1,0 1-1,-7-5-1,-2-1 0,0-1-1,0-3-4,2 4-8,-9-8-26,7 0 0,-1 0-4,8-2-1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5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99,'0'0'37,"0"0"0,0 0-29,0 16-5,0 2 0,0 3 2,-2 2-3,0 5 0,0 2-1,-3 3 0,0-5 0,-1-3-1,6-5 1,0-4 0,-3-5-1,3-11 2,0 0 0,0 0 0,7-2-1,5-9 1,-1-3-1,3-6 0,1-1 0,1 0-1,3-5 0,1 5 1,-4 2-1,-5 5-1,3-1 1,-14 15 1,11-9-1,-11 9 0,0 0 0,-7 9 0,1 4 0,-6-1-1,3 9 1,0-5 0,5 4 0,4-7 0,0 2 0,0-1 0,13-7 0,1 2 0,2-3 0,4-2-2,3-3-1,-3-1-4,8 0-21,-6-5-11,1-4-2,-5-10-3,-2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6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85 88,'2'-17'38,"10"0"-2,-12 0-26,0 7-3,0-3 0,0 13-1,-14-11-1,5 11-2,-7 0 0,-2 2-1,-3 5-1,1 4-1,0 2 1,-3 3-1,5 4 1,-1 0-1,4-1 0,5 0 0,6 0 0,4 0 0,0 3 0,4 0 1,8-4-1,-1 3 1,1-4 0,3 4 0,-1-4 0,-5-2 0,-2 2 0,2-3-1,-9 2 1,0-3-1,-2-1 1,-12 3-2,-2 4-1,-2-5-2,0 6-5,-9-9-13,6 9-17,-2-13-1,7 8-3,5-15-2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6.7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99,'0'0'37,"0"17"-2,0 2-30,-4-2-1,-1 12-1,-4-3 1,5 8 0,-1-5-2,3 0 1,-3-7-1,5-2-1,0-8 0,0-12 0,12 9 1,-1-9-1,0-9 0,8-1 0,-1-7 0,-2 4 1,2-4-2,0 0 1,-2 0-1,-5 5 1,-4 1-1,-7 11 0,0 0 0,0 0 0,0 0 0,-4 7 0,-1 9 0,-2-1 0,0 2 0,7-2 0,0 2 0,5-2 0,4-3 1,5-3-1,-3 1-1,10-7 0,-1 1-5,0-6-11,6-3-20,1-3-2,0-1-3,3-7-3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7.4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7 89,'-11'1'35,"11"-1"-5,0 0-28,0 0-1,0 0 0,0-5 2,0 5-1,0 0 2,0 0 1,4 0-1,-4 0 1,19 0-1,-8 0 0,5 0 1,2 0-1,3 0-2,1 0 0,3 0 0,3 0 0,-3 0-1,2-2 0,-2 2-1,-2 0 0,-3 0-2,-4 0-1,-5 0-5,-11 0-19,0 0-10,0 0-3,-15 4-4,-6-1 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17.6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41 99,'0'0'37,"0"0"0,16 2-29,-16-2-3,25-2 1,-6 0-3,3 0-1,6 1-1,1-1 0,3-2-4,2-6-12,-2 8-21,4-2-2,-6 1-4,-3-7-2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49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361 56 26,'0'0'21,"16"-6"-2,-16 6-5,0 0-3,13-7-1,-13 7-1,0 0-1,12-7-1,-12 7 1,0 0-1,6-12 0,-6 12-1,0 0 0,-2-15-2,2 15 0,-23-6 0,14 4 0,-9 2-2,-2 0 0,-3 2 0,0 2-1,-2 0 1,2 3-1,1-1 0,1 2 1,5-1-1,5 3 1,-3-5 0,14-5-2,-13 17 1,13-17 0,-3 21 0,3-10 0,3 2-1,3 1 1,8 3 0,0 1-1,2 4 1,0-2 0,2 3-1,-5 0 0,8-2 0,-3 3 1,-7-1-2,5-2 2,-4 0-1,-1-4 1,-6-4 0,-3 2 0,-2 2 0,0 1 1,-5-5-1,-4 3 1,-2-4 0,-3 5-1,-2-6 1,-2-2-1,-2-5 0,4-1 0,-2-3-1,-1 0 1,-1-5-1,-3-2 0,3 3-1,1-1 0,-1 5-3,-3 0-2,10 7-14,-10-1-16,5 4-1,6 1-2,12-11-4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-1 583 81,'0'0'57,"-4"9"-24,4-9-21,4-5-3,9 1-1,-2-12-3,6 2 0,1-7-3,3-3 1,0-7-2,3-3-1,-2-3 1,0-6 0,0-2-1,-10-2 0,5-4 0,-7 5 1,-5 0-1,-3 7 0,-2 5 0,-2 7 1,-7 7-1,0 12 2,-5 8-2,6 3 1,-3 13 0,-1 5-1,0 9 1,-1 10-1,2 11 1,-2 1-1,2 10 0,2 3 1,0 1-1,-1 2 0,2-7 1,4-3-1,4-11 0,0-6 0,7-13 1,4-8-1,8-8 1,1-10-1,5-5 0,3-11 0,1-3 0,-2-6 0,1-3 0,-4 0 0,-4 5-1,-4 0 1,-4 6 0,-3 5 0,-9 10 0,0 0 0,8 2 1,-8 10-1,3 6 2,2 0-2,1 2 1,7 0 0,-1-4-1,10 0 1,1-9 0,2-2 0,1-5 0,3-6 0,-3-9-1,-1-3 0,-4-8 1,-5 0-1,-8-4 0,-8-4 0,-4 4-1,-10 3 1,-9 7 0,-2 4 0,-8 9 0,-4 7-1,5 7 0,3 10-1,9 7-1,4-5-5,16 12-5,9-13-8,16 3-7,6-9-20,10-4-33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5:49.9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13 56,'0'0'30,"0"0"2,0-16-20,0 16-3,0 0 3,0 0-3,0 0-1,0 0 1,0 0-3,5 19-1,-5-2-1,-2 8-1,-5 1-1,2 3 0,-1 5-1,-4-2 1,-3-4-1,8 1 0,-4-12-1,7 0 1,-5-4 0,7-13 0,0 11 0,0-11 0,23 0 0,-7-5-1,0-4 1,2-7-1,5-1 1,-1-3-1,6 0 0,-10 4 0,4-4 0,-3 3 0,-6 3 0,-1 7 0,-12 7 0,9-11 0,-9 11 0,0 0 0,-7 2 0,0 3 0,-9 4 0,3 2 0,-3-2 0,-3 0 0,6 3 0,1 1 0,1-3 1,9 1-1,2 1 1,0-12-1,9 20 1,7-10 0,2-1-1,9-1 1,3 1-1,-1-5 1,6 0-1,-1 1-1,-5 3-3,-4-8-23,5 5-8,-14-5-4,2 2-1,-18-2-5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3:36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19,'0'0'30,"0"0"-1,0 0-6,0 0-3,0 0-4,0 0-3,0 0-4,0 0-1,0 0-1,0 0-4,0 0 0,0 0-3,0 0 1,0 0-1,0 0 1,0 0 0,0 0 0,0 0 1,16 2-1,-16-2 1,16 0 2,-16 0-3,16-6 1,-4 3 0,-1 3-1,0-3 0,-11 3 0,18-2-1,-18 2-1,14 0-2,-14 0-7,0 0-23,0 0-2,0 0-3,0 0-2,0 0 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3:37.2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87,'0'0'36,"-2"8"-2,2-8-19,-5 13-4,5-13-1,0 23-4,0-12-1,5 10-1,-5 1-2,4 3 0,3 1 0,-5 5-2,-2-3 1,2 4 0,-2 1-1,0-5 0,0 4-2,-2-7-1,2 1-6,-9-7-27,9 0 1,0-19-5,7 14-4,-7-14 2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3:38.9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4 11,'0'0'16,"0"0"-2,0 0-1,-9-2-2,9 2 0,0 0-2,0 0-1,-16-2-1,16 2-3,0 0 0,-12 0-1,12 0 0,0 0 0,-16 5 1,16-5-1,0 0 2,0 0-1,-9 6 0,9-6 0,0 0 2,0 0-2,0 0 0,0 0 0,0 0 0,0 0 0,0 0 1,0 0-1,0 0-1,0 0 1,0 0-2,9 9 1,-9-9 0,12 4-1,-12-4-1,11 3 1,-11-3-1,14 2-1,-14-2 1,16 2-1,-16-2 1,9 2-2,-9-2 0,0 0-2,13 7-7,-13-7-13,0 0-9,0 0-3,12 0-2,-12 0-2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3:39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79,'0'0'33,"0"0"-4,0 0-13,0 0-5,0 0-1,0 0-4,0 0-2,0 12 0,0-12-1,0 15-1,0-15 0,-7 17 0,7-4-1,0 0 0,-4 4-1,2 1 1,2-2-2,-3 3-2,3 2-10,-2-6-20,2 1-1,0-3-3,0-13-3,0 11-1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3:41.4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39,'0'0'28,"0"0"-4,0 0-5,0 0-4,0 0-2,0 0-2,0 0-3,0 0-1,0 0-1,0 0-2,0 0-2,0 0 1,0 0-2,0 0 1,6 4 0,-6-4-1,12 5 0,-12-5-1,13 5 1,-13-5 0,19 4-1,-19-4 0,13 5-1,-13-5-1,16 2-2,-2 4-5,-14-6-20,13 3-7,1-3-2,-3 0-3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3:41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70,'0'0'35,"0"0"0,-7 2-21,7-2-5,0 0-1,0 0-4,-5 12 0,5-12-2,-6 14 0,3-2 0,-1 0-1,-1 6-1,5 1-3,-7-4-17,5 8-13,-2 0-4,1-5-2,1 0-3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2:56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9 21,'5'-11'23,"-5"11"-3,0 0-1,0-11-5,0 11 0,0 0-3,0 0-1,0 0-3,0 0 0,-7 2-2,7-2-1,-9 13-1,7 5 1,-3-5-1,3 9 2,-3 3-2,5 8 0,0-2-2,0 7 1,0 0 0,5-2-1,2 1-1,4-6 0,-4-6 1,9-5-1,-5-3 2,3-11-1,-1-4 1,3-2 1,0-7-1,0-5 0,2-9-1,3 0 1,-1-13-1,-2 0 0,3-2-1,-7 0 0,1 2 1,-5 0-1,1 9 0,-4 3 0,-3 10 1,-4 12-1,0 0 1,0 0 0,3 8 0,-1 14 1,-2 4-1,0 9 0,7 5-1,-5 3 1,2 4-1,1 1 1,-3 3-1,5-1 0,-5-3 1,-2 0-1,0-3 1,-2-1-1,-12-3 1,8-1 0,-10-3 0,-2-5-1,-3 3 1,3-8 0,-3-6 0,1-4 0,-3-3-1,-2-11 1,0-2 0,2-7-1,1-10 0,-1 4 0,3-1 0,-1-4-2,10 7-3,-1-3-5,12 14-25,0-23-3,0 23-3,19-17-3,-1 9 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2:57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57-1 53,'0'0'34,"0"0"0,0 0-18,0 0-2,0 0-4,-3 7-1,3-7-4,-4 18-1,2-7 0,-1 7-1,1 2 0,-3 2 0,1-1-1,-3 3-1,0-6 0,3 6 0,-1-10 0,-4-1-1,7-4 0,2-9 1,0 0 0,0 0-1,0 0 1,9 0 0,-9 0-1,25-22 1,-11 10-1,4-7 1,4 3-1,1 0 1,0-3-1,-5 6 0,-4 5 0,-1-3 1,-13 11 0,16-11 0,-16 11-1,0 0 1,0 0-1,-9 2 1,9-2 0,-20 11-1,8 0 0,1-5-1,2 6 2,9-12-2,-16 16 1,16-16 0,-5 17 0,5-17 0,0 12 0,0-12 0,5 11 0,-5-11 0,14 13 1,-14-13-2,20 4 2,-13 1-1,11-2 1,-4 3-2,2-3 2,2 3-1,0 1-3,-2-7-10,4 13-24,-4-11-1,0 5-3,-4-5-5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06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72 33,'0'0'25,"0"0"-5,0 0-3,0 0-2,0-9-3,0 9-2,0 0-2,9-6 0,-9 6-2,16-7 0,-3-1-1,1 5 1,2-3-3,2 2 0,-2 0 0,7-4-1,-3 3 0,1 1 0,-1 0-1,-2 3 0,1-1 0,-6 2-1,3 0 2,-5 0-2,1 0 0,-12 0 0,13 0-2,-13 0-2,14 0-6,-14 0-24,0 0 0,0 9-3,0-9-3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38 146,'11'-15'32,"-4"4"-10,-5-1-14,-2 12-2,0 0-3,-3 0 0,-8 6 0,3 9-2,1 2 0,1 3 0,0-2 0,6 0 0,0-5 0,8-7 0,5-3-1,4-3 0,1-7 0,1-1 0,-1-8-1,1 1 1,-4-4 0,-3 3 0,-4-1 0,-4 8 0,-4 9 0,0-9 1,0 9-1,-8 10 0,4 7 1,-1 4 0,3 8-1,2 3 1,0 10-1,0 2 1,0 5 0,2 1-1,-2-2 1,0-2-1,-4-1 0,-5-8 0,-6-4 0,-4-9 0,-4-9 1,-2-4-1,-1-7 0,-3-4 0,3-9 0,0-3 0,5-3 0,7-2 0,3-1 0,3-1 0,8 4-1,2-1 1,6 2 0,6 1 0,3 1 0,4 1 0,2 1-2,2-6-6,8 8-10,-4-3-4,0-1-11,-2 1-28,-1-4-31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06.6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92 62,'0'0'34,"0"0"-1,0 0-19,0 0-4,0 0-1,2-5-1,7 1-4,5 1-1,2 3 0,-5-3 0,12-5-1,-3 3 0,1 1-1,1-3 2,1 1-2,-5 0 0,5 0-1,-5 4-2,0-9-10,1 9-21,-1-2-3,-7-3-2,10-2-3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14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294 14 9,'0'0'23,"0"0"-2,6-11-3,-6 11-2,0 0-2,0 0-3,0 0 1,0 0-3,0 0-1,0 0 0,0 0-3,-6-4-1,6 4-2,-12 4 1,12-4-2,-23 14 1,14-5 0,-4 4 0,-1 0 0,-4 2 0,0 2 0,-3 4 0,5-2 0,-4 5 0,2-3 0,-1 4-1,-1-2 0,9 5 0,-3-7-1,3 3 0,-1-5 1,5 4-1,1-4 0,1 2 0,0-4 0,5 0 0,0 1 1,0-2-1,5-3 2,4 2-2,-2-5 0,4 3 1,3-4-1,0 1 0,2-5 1,2-1-1,4-1 1,-1 0-1,2-3 1,2 0 0,-3-1-1,-1-4 1,-1 1 0,-1 1 0,-6-7 0,1 3 0,-5-2 0,-9 9 0,11-16 1,-11 16-1,0-19 0,-2 8 0,-7 0 0,-2 3 0,-3-5 0,-7 3 0,8 3-1,-8-1 1,-1 4-1,1 2 0,-2 2 1,3 0-1,-1 2-1,3 6-2,2-8-7,16 0-26,-20 10 0,20-10-5,0-12-3,9-7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17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33 9,'0'0'23,"0"0"-1,0 0-3,-7-15-3,7 15-2,0 0-2,0 0-2,0 0-3,0 0-1,0 0 0,0 0-2,0 0 0,0 0-1,0 15-1,0-1 0,2 6 0,5 5 0,-2 9 0,6-2-1,-2 6 0,5 2 0,-3-4-1,5 0 2,-4-2-2,3-6 1,-1-4-1,0-6 1,-1-5 0,-1-2 1,-1-7 0,1-4 1,-1-2 0,3-5 0,4-12 0,0 1 1,-7-9-2,12-4 0,-5-3-1,3-8 0,-5 0 0,-3 0 0,1 0-1,-3 8 0,1 1 1,-8 9-1,3 3 0,-7 8 0,0 13 0,9-13-2,-9 13-2,0 0-6,0 0-20,2 13-6,-2-2-3,0 4-2,0-3 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18.1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43,'0'0'34,"0"0"-7,-2-13-8,2 13-4,0 0-2,0 0-5,0 0-3,0 0 1,0 0-4,-3 12 0,3 1-1,0 4-1,3 7 1,-1 3 0,9 6-1,-4 0 1,0 5 0,7-6 1,-5 1-1,7 0 0,-3-8 0,1 0-1,-1-6 1,-1-2-1,1-11 1,-3 1 0,1-1 0,-11-6 0,14 0 1,-14 0 0,20-18 0,-6 5-1,-5-7 1,2-3-1,1-7 0,1 0 0,-1-7 0,3 5-1,-3-3 1,1 0-1,-3 9 0,5 1 0,-8 6 0,2 6 1,-2 2-2,-7 11 0,7-8-2,-7 8-4,0 0-19,11 0-8,-11 0-4,0 0-2,14 0-1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18.6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97 86,'0'0'35,"0"0"-3,0 0-21,-3 9-3,-6 2-3,7 6 0,-5 3-3,3 4 0,-5-1 0,4 7 1,0-7-2,3 2 0,0-1 0,2-5 0,0-4-2,2-2-1,-2-13-2,9 8 0,-9-8-1,16-10-1,-9-1-1,-5-8 2,-2-5 0,0 0 1,-7-3 3,-2 0 0,-4-1 3,-3 5 0,2-1 2,-2 8 0,5-1 1,-1 6 1,3 3-1,9 8 0,-13-15-1,13 15 1,0 0-2,0 0 0,0 0-1,0-9 0,0 9 0,20-6 0,-4 1-1,5 3 1,-3-3-1,14-1 1,-5-1-1,5 2 0,2-1-1,-2 0-2,-3 6-6,-6-3-29,0-1 1,-1 0-4,-3 3-4,-6-4 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19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15 25,'0'0'28,"0"0"0,-5-15-14,5 15-4,0 0-1,0 0-2,0 0 0,-7 12-3,7-12 0,0 15-2,0-15 0,0 19 2,0-19-2,3 17 1,-3-17 0,0 0 1,11 8 0,-11-8 0,14 0-1,-14 0 2,9-8-2,-9 8 0,2-13 0,-2 13 0,0-10-1,0 10 0,0 0 1,-5-7-2,5 7 1,-11 2-3,11-2-4,-14 11-20,14-11-8,0 0-4,0 0-2,19-2-2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20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284 79 12,'14'-9'28,"-14"9"2,2-13-12,-2 13-3,0 0 0,12-11-4,-12 11-1,6-12-1,-6 12-1,0-12-1,0 12 0,-6-9-2,-4 4-1,-1 3 0,-3-2-1,-1 3-1,-6 1-1,-2 0 2,3 0-3,2 1 1,-5 1 0,2 7-1,3-3 0,5 3 0,-3 2 0,4-2 0,6 2 0,-1 2 1,4 1-1,3-5 0,0 6 0,3 3-1,4-8 2,-1 7-1,10 2 1,0-4-1,-2 2 0,6 3 2,1 0-1,-1 4 0,-6-5 0,2 4 0,-5-4 1,-2 3 0,-7-4-1,-2 1 1,-11-2-1,-5-2 0,-7 0 0,-2 0 0,-2-5 0,-2 3-1,-1-2-1,5-5 0,5-3-3,1-3-8,19 0-24,-11-3 0,13-10-3,7-2-3,12-1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21.4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89,'0'0'36,"-14"14"-2,-2-3-22,9 10-4,-4-7 0,2 12-2,-3-5-2,6 9-1,-6-9-1,5 5 0,1-7-1,-1 2 0,0-9-1,5 1 1,2-13 0,-3 11 0,3-11-1,5 0 1,9-4 0,-1-5-1,5-4 1,3-1 0,4-6-1,0 4 1,-2-5-1,-1 5 0,-1 2 1,-3-3-1,-9 6 0,5 4 1,-14 7-1,0 0 1,0 0-1,0 0 0,-9 0 0,-5 5 0,-4 3 1,-3 5-1,-1 0-1,-1-1 1,0 2 0,7 1 1,3-5-1,6 3 0,5-3 0,2-10 0,4 16 1,10-10 0,4-3-1,7 2 2,2-1-2,1 0 1,1-2-1,1 1 1,-5 3-1,0-1-1,-3 1-1,-3-4-3,-1 8-9,-9-3-24,7-1 0,-16-6-3,18 7-5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59.2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57 26,'0'0'23,"-6"-12"-3,6 12-4,0 0-2,0-13-2,0 13-1,0 0-1,6-6-3,-6 6 0,12-2-1,-12 2-2,23-4 0,-10 4 0,3 0-1,7 0 1,0 0-1,-1 2-1,3-2 1,3 0-2,-1 0 1,0-2-1,1 1 1,-3-5-1,-3 4 0,-1-3-1,-1 3 2,-8 0 0,-1 2-2,-11 0 0,11-2 0,-11 2-2,0 0-1,0 0-4,0 0-11,0 0-14,-7 6-4,7-6 0,-11 3-3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3:59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56,'0'0'33,"0"0"-1,0 0-16,-13 0-4,13 8-2,0-8-3,0 30 0,0-13-2,0 13-2,0-5 1,0 9-1,-5 0 0,3-2-2,2-5 0,-2 1-2,2-11-5,-5-6-10,5 2-17,0-13-2,0 0-3,7-13-3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16 118,'0'-8'37,"0"8"-17,0-8-8,0 8-2,-7 0-4,3 7-1,-7 2-1,3 9-1,-8 5-1,3 12 0,-3 7-1,2 7 1,-1 8-1,3 4 0,2-1 1,8 1-1,-2-6 0,4-2-1,6-4 1,6-11 0,3-6-1,3-8-1,2-6-1,1-12-7,5-1-10,1-8-5,0-9-13,-3-6-32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04.9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0 20,'0'0'25,"0"0"-5,-9 0-6,9 0-1,-4 6-2,4-6-3,-5 18 1,5 1-1,-4-3-2,4 10 1,-3-1 0,-1 13-1,-3 3-2,3 8 1,-8 2-2,3 0-1,-5-1 1,5 1-1,-2-13-1,-3-4-1,5-6 1,0-9 0,5-4-1,4-15 0,-3 12-2,3-12-2,0 0-18,12-12-11,-1-8 1,-2-2-6,7-11 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05.7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91 47,'0'0'31,"-14"-5"-1,14 5-18,0-14-3,0 14-1,16-22 0,0 12-2,-2-1 0,6 1-2,5 1 0,0 1 1,0 7-3,0 1 0,2 0-1,-4 1 0,-7 9 1,2 1-1,-4-3 0,-5 5-1,-7 2 2,0 1-1,-2 0 1,-11 5-1,0-2 1,-10 2-1,-1-2 1,-1 3-1,-4-4 1,-1 0-2,6 3 0,1-13 1,3 3-1,6-5 0,12-6 0,-13 7-1,13-7 1,0 0 0,0 0 0,0 0 0,0 0 0,11 15 0,-11-15 0,18 12 0,-2-1-1,3 4 1,-1 1 0,0 2 1,-2 4-2,2-4 1,-4 5 0,-1-2 0,-4 1 1,-2-2 0,-7 0 0,0-1 0,-7 0 0,-4-1 1,-3-2-1,-6 3 1,-1-9-1,-6 1 1,2-2-2,-2-5 1,2-2-1,2-2-1,5 0 0,-3 0-2,12 0-5,-2-6-13,11 6-14,0 0-2,5-9-1,8 5-4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06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22 73,'0'-13'35,"0"13"-3,-2-9-20,2 9-2,0 0-2,0 0-2,-7 9-3,5 7 0,2 5-1,-7-2-1,0 7 0,1-1 0,1 3 0,-2-1-1,3-6 1,1-2-2,1-3 2,2-7-2,0-9 2,0 0-1,9 0 0,0-3 3,5-8-3,2-6 1,0 0-1,-3 0 1,-1 2-1,4-1 1,-7 3-1,0 2 0,-9 11 0,11-11 1,-11 11-2,0 0 1,0 0 0,-13 7 1,13-7-1,-16 21 0,11-12-1,1 1 1,4-10 0,-3 23 1,3-23-1,5 13 0,6-7 1,1 0-1,1-5 1,5-1-1,1 2 1,1-2-1,3 0-1,-7-3-2,11 1-9,-9-8-22,5 0-1,-5-6-2,5-4-3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06.6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30-1 94,'-14'-1'36,"14"1"-4,0 0-23,-13-2-2,13 2-2,0 0-1,0 0-2,0 0 1,0 0-2,0 0 1,0 0-1,0 0 1,0 0-1,0 0-1,0 0 1,-5 5-3,5-5-4,0 0-28,0 0-1,7 0-2,-7 0-4,23-3 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07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38 34,'11'-11'31,"-11"11"-4,9-3-10,-9 3-1,0 0-1,0 0-4,0 0-1,-6-13-1,6 13-1,-23-4-3,12 4 0,-10-4-1,5 4 0,-7-3-1,5 3-1,-2 0 0,2 3-1,2 3 0,2-2-1,0 5 0,14-9 1,-16 12-1,16-12-1,0 19 1,0-5 0,0-5 0,7 6 0,2-1 0,5 2 0,2 3-1,-2-4 1,1-2 1,1 2-1,-4 4 0,1-7 1,-6 3 0,-2 0 0,-5-2 1,0 6 0,-7 0-1,-4-2 1,-5 5-1,0-8 0,-5 1 0,3 0-1,2-5 0,-2-6-2,4 1-1,1-5-3,13 0-7,0 0-23,0 0-1,4-9-1,12 6-5,0-8 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14:07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99,'0'0'35,"0"0"-2,0 0-24,0 9-2,0-9-1,-9 22-2,4-4-2,1 2 0,-3 6-1,-2-7 1,2 9-2,0-9 1,-2 4-1,2-9 0,5-3 0,2-11 0,-7 15 1,7-15-1,0 0 1,0 0-1,0 0 0,0 0 1,9-12-1,-9 12 1,25-18-1,-11 8 0,9-5 0,2-2 0,0 1 1,7-4-1,0 2 0,-5 0-1,2 3 1,-6 5 0,-5 1 1,0 1-1,-18 8 0,0 0 1,0 0 0,0 0-1,-18 8 1,0-1-1,0 5 0,-5-3 0,3 4-1,2 0 1,-3-1 0,10-1 0,11-11 0,-19 17 0,19-17 0,-6 10 0,6-10 0,0 0 0,0 15 0,0-15 0,13 9 0,-4 1 1,3-5-1,-1 0 0,3 0 0,-1 1 0,6 0 0,-3-3-2,4 7-5,-6-7-28,6 1 0,-4-4-4,0 0-3,0 0-1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5:21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1,'0'0'8,"0"0"2,0 0-2,0 0 1,0 0-1,0 0 1,0 0 0,9 0-1,-9 0 0,0 0 0,0 0 0,13 2 0,-13-2-1,12 0-1,-12 0 1,18 2-1,-4 0-2,-5-2 0,2 0 0,3 0 0,4 0-2,-9 0 1,7 0 0,-16 0-1,20-2 0,-20 2 0,14-2 0,-14 2-1,0 0 0,0 0-1,14 0 1,-14 0-1,0 0 0,0 0-1,0 0 0,0 0-2,0 0-5,0 0-10,9 4-14,-9-4-2,0 0-1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5:21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45,'0'0'31,"0"0"-6,0 0-14,0 0-1,0 0-2,0 0-2,0 0-1,0 0 1,0 0-1,0 0 0,14 13 0,-14-13-1,0 12 1,0-12-2,0 22-1,-4-11 0,4 3-1,-2-1 0,2 3-1,0-1 0,0-2 1,0 0-1,0 0-1,0-6 0,0-7-2,2 13-7,-2-13-22,0 0-2,0 0-2,0 0-3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3T08:29:24.9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3T08:29:30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-1 102 157,'0'0'28,"0"0"-7,3 7-16,5 19-1,-6 2-1,6 12 1,-8 6-2,6 9 0,-6 4 0,2 0-1,-2-2 0,-4-8-1,2-10 1,0-5 0,2-11-2,0-14 0,0-9 1,0-14-1,6-13-1,-4-7 1,0-8 0,2-10-1,-4-4 1,-4-9-1,0 4 1,0 0 1,2 5 0,2 7 0,0 7 1,0 8-1,8 10 0,5 10 2,3 10-1,5 5 0,3 11-1,1 5 1,1 3 0,-3 9 0,-2 3 0,-5 0 0,-6 0 0,-10-1 0,-6-1 0,-6-2 0,-15-4-1,-2-2 0,0-5 0,-6-1-1,7-2-2,-1-6-3,16 3-11,0-10-5,13-1-10,0 0-30,14-11-23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3T08:29:36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0 24,'0'0'26,"0"0"0,0 0-7,0 0-1,0 0-3,0 0-3,0 0-3,0 0-2,0 0-2,0 0-1,0 0-1,0 0 1,-5 4-2,5-4 0,-13 10 0,13-10-1,-21 13 1,12-2-1,-5-2 1,5 3-1,-4 1 0,1-2 0,-1 3 0,1 5 2,-1-7-1,4 8-1,-3-2 0,5 4-1,-2 2 2,0-1-1,2 7-1,1-2 0,-4 1 0,4 3 0,3-2 1,-1-1 0,-1 1-1,5-2 0,0-3 1,7 0 0,0-3 0,0-3-1,9 2 1,0-2 0,-3-6-1,8 0 1,1-3-1,-3 1 1,1-9 0,1 2 0,-6-4-1,6 0 1,-5-6-1,0-5 1,-5-3-1,0-4 1,-6-7-1,-3-5 0,-2 1 1,-2-1 0,-9 0 0,2 0-1,-10 6 1,1 2-1,-5 9 0,8 6 0,-6 6-1,-2 1 0,3 8 0,-1 3-1,3 4 0,5-4-3,3 7-5,1-16-21,9-2-6,0 0-2,16-6-3,0-10 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408 116 40,'0'0'36,"0"-23"-12,0 23-4,0-21-2,0 21-4,0-25-3,0 25-2,-11-18-3,11 18-1,-23-19-1,16 14 0,-8 2-2,3 3 0,-4 0-1,3 0 0,-3 0-1,0 3 0,2 4 1,-2 10 0,0-4-1,9 4 1,-2 4-1,0 2 1,2 5-1,5 2 0,2-1 0,0 2 0,2 2 1,3-2-1,6 0 0,-2 1 1,-2-3 0,9 3-1,-7-5 1,9 0 0,-4-2 0,-3 4-1,3-3 1,-5-1 0,3-2-1,-3 3 1,-2 1-1,-1 3 1,-1-3-1,-5-3 0,0 3 0,0-2 1,-5 3-1,-4-5 0,0-3 0,-4-4 1,-1 2-1,-2 1 0,-2-7 0,-3 1 0,-1-4 1,8-3-1,-9-4 0,3 0 0,-3-2 0,3-6 1,-1-3-1,1-8 0,-3-1 0,7 0 0,0 0 0,0-4 1,7-1-1,2-3 0,0 3 0,7 0 1,9 2-1,1-1 0,5 5 0,6 0 0,2 4 0,-1 0 0,3 2 1,0 0-1,0 4-1,-2 1-1,2-3-4,-13-3-14,10 6-16,-6-7-2,0 2-3,-5-4-2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35 78,'-2'-15'33,"2"15"-6,0 0-15,0 0-3,4-13-1,10 11-1,-14 2-2,23-3-1,-10 3-1,8 0-1,-3-2 1,2 2-1,1 2 0,-5 3-1,4 3 1,-2 1-1,-4-2 1,-3 9 1,-6-1-2,-3 2 1,-2 0-1,-7 0 0,-4 1-1,-5 4 1,-4-5 0,-3 6-1,0-3 0,0 1 0,1-4 1,3 1-1,4 0 1,3-5-1,3-1-1,9-12 1,-11 15 0,11-15 0,0 0 0,18 4 0,-2-4 1,4 0-1,3 2 0,2-1-3,7 5-11,-3-6-22,3 0-1,-2-6-3,-1-1-4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214 14 28,'0'0'25,"0"0"0,9-14-1,-9 14-4,0 0-4,0 0-3,0 0-3,0 0-1,-7 0-3,7 0-1,-16 12-1,5 3-2,-5-2 0,7 9 1,-5 0-2,0 3 0,-1 3 0,-4 2 0,6 1 0,-1 3 1,-4 3-1,9-3 0,-3 3 1,1-3-1,2 4 1,2 3-1,3-1 0,1-1-1,3 1 1,0 2 0,5-2 0,4-4 0,0-1-1,2-8 1,3 0-1,0-7 1,-3-3-1,3-3-1,-5-3-1,-9-11-5,18 13-13,-18-13-15,9 2-2,-9-2-3,5-13-2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16 36,'0'0'33,"0"0"-1,-7-15-14,7 15-5,0 0-2,0 15-3,0 3-2,0 4 0,7-1-2,0 7 1,0-1-1,6-3 0,-1-3-1,6-4 1,0-8 0,3-4-1,-3-5-1,5 0 1,-3-8-1,-2-3 0,3-4-1,-3-3 0,-2-4 0,-3-1-1,-6 0 1,7 0-1,-7 3 0,-5 3 0,3 5 0,-5 12 0,0 0 1,0 8-1,0 13 1,0 6 0,-5 6 1,5 7-1,0 2 1,-2 3-1,-3-1 1,1-1-1,-8-1 0,1-2 1,-5-4-2,-5-4 1,-1-6 0,-3-3-1,-3-2 1,1-8-1,0-4 0,4-5-1,3-3-1,1-1-1,19 0-6,-20-16-17,20 5-10,2-6-3,14 3-3,-4-2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67,'0'0'35,"16"0"0,-16 0-18,0 0-6,9 10 1,-5 9-4,-4-4-1,5 6-2,-5 0-2,5 0 0,-3-1-1,2 1 0,-1-6-1,1-5 0,-4-10-1,12 11 1,-12-11 0,20 0 0,-11-2-1,7-7 1,-5-2-1,5-3 1,-2 1-1,2 2 1,-5-1-1,-11 12 1,14-15-1,-14 15 1,0 0-1,0 0 1,-7 10 0,2 3-1,-1-4 0,1 6 1,1-1-1,4-1 0,0 0 0,4-1 0,-4-12 0,18 15 0,-2-8-1,-2-3-2,4-2-2,-4-2-7,11-4-24,-12-7-1,8 2-2,-5-7-3,4-3 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89 112,'0'0'35,"0"0"-1,21-5-28,-3-4-1,9 5-2,0-5-2,3 3 0,6 1-3,-6-4-8,2 2-22,-5-1-2,-4 3-5,-5-6 0,0-1-1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97,'2'-13'37,"-2"13"-1,0 0-28,0 0 0,5 19 1,-5 6-3,0 6-1,0 3-2,0 10-1,0-1 0,5 5 0,-5-1-1,0 0 0,2-5-1,0-2 0,0-4-2,1-4-2,-3-11-4,4-3-9,-4-18-18,0 0-3,0 0-1,14-13-3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68 107,'0'-20'36,"9"-1"-9,7 11-17,7-1-2,4 7-1,3 3-1,6 1-2,-4 5 0,6 4-3,-6 2 1,-4 5 0,-6-1-1,-10 3 1,-5 2-1,-10 0 0,-15 2 0,-7-1 0,-7 3 0,3-5-1,1 0 0,3-4-1,3-2 1,8-3 0,14-10 0,0 13 0,0-13-1,16 13 1,2-7 0,3 2 1,1 3-1,1-3 0,-5 5 0,5-1 0,-9 1 1,-3 1-1,-2 1 0,-7 3 1,-2-1-1,-13 0 0,-3 4 0,-7 0-2,-2 1-2,-9-5-6,9 2-15,0-6-11,9-7-2,2-6-3,14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38 146,'11'-15'32,"-3"4"-10,-6-1-14,-2 12-2,0 0-3,-4 0 0,-7 6 0,3 9-2,2 2 0,0 3 0,0-2 0,6 0 0,0-5 0,8-6 0,4-4-1,5-3 0,2-7 0,-1-2 0,1-6-1,0-1 1,-5-2 0,-1 1 0,-5 0 0,-4 8 0,-4 9 0,0-9 1,0 9-1,-8 10 0,4 7 1,-1 5 0,3 6-1,2 5 1,0 9-1,0 1 1,0 7 0,2 0-1,-2-2 1,0-1-1,-4-2 0,-5-8 0,-6-4 0,-4-9 0,-4-9 1,-2-4-1,-1-7 0,-4-4 0,5-9 0,-2-3 0,6-3 0,7-2 0,3-1 0,3-1 0,8 4-1,2-1 1,6 2 0,7 0 0,1 3 0,5-1 0,2 2-2,2-5-6,8 6-10,-3-2-4,-2 0-11,0-1-28,-2-3-31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0 166,'-15'2'26,"1"7"-5,1 7-16,-2 5-1,4 9-1,-2 6-1,2 5 0,2 7-1,-2 5 2,-1 1-2,8 1 0,-4-4 0,2 2 0,4-8-1,2-3 0,2-5-2,4-14-5,10-1-11,-5-13-4,6-6-9,-4-3-26,6-9-28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 66,'15'-4'34,"-3"4"0,1 2-18,-13-2-5,16 14-1,-9-1-1,0 6-2,-5 0 0,5 7-3,-7-1-1,2 2 1,-2 1-2,0-5 0,0-1 0,0-6 0,0-3-1,0-13 0,10 9 0,-10-9-1,18-5 1,-9-5-1,4-2 1,-1-1-1,4 0 0,-3-2 0,1 2 0,-3 2 0,-11 11-1,12-15 2,-12 15-2,0 0 1,-12 0 0,12 0 0,-13 11 1,13-11-1,-18 17 0,13-6 0,3 1 1,2-3-1,4 4 0,5-1 0,3 3-1,-1-8 0,3 4-4,-3-7-9,12 2-22,-7-6-1,7 0-3,-3-13-4,3-2 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74 38,'14'-23'29,"-14"23"3,20-13-16,-20 13-2,14-11 0,-14 11-2,11-13 0,-11 13 0,0 0-4,0-8 0,0 8-3,-11-4-3,-1 2 0,-10 2 0,3 0-1,-3 0 0,-1 4 0,-2 1 0,4 0 0,3 6 1,5-1-2,6 1 1,4 3-1,6 2 0,8 1 1,5 1-1,2 4 0,5-1 1,0 1 0,-1 0 0,-3 0 0,-6-3 0,-4 4 0,-9-2 0,0 1 0,-9-3 0,-7 0 0,-4 0 0,-1-5-2,-1 2-1,1-4-1,5-1-4,-2-11-9,18 0-21,0 0-1,0-10-1,7-3-4,13-1 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0 114,'0'0'35,"0"15"-2,0-15-29,-7 26-1,5-10 2,-3 4-2,-1 5 0,-1-1-1,4-1 0,-3-2 0,3-2 0,3-4-2,0-4 1,0-11 0,9 6 0,5-6 0,4-4 0,-2-5 0,7-2-1,0-6 0,-3 3 1,-4-3-1,0 2 0,-7 2 0,-2 3 1,-7 10-2,-5-11 2,-6 11-1,-3 4 0,1 5 0,1 4 0,-1-1 1,4 1-1,4 0 0,3 1 1,2-1-1,4-2 1,-4-11-1,23 19-1,-12-15 0,5 6-4,-2-10-6,9 0-22,-7-4-3,-3-4-2,1-5-3,4-4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7 111,'0'0'35,"14"-11"-2,-14 11-25,16 3-3,-3 15-2,-1 6 0,8 7 0,-4 5-1,5 6 0,1 2 0,1 1 0,-3 1 0,-1 1 0,-1-1-1,-7 3 0,-9 1 0,-2-1 1,-9-2-2,-7 0-1,-13-1-3,-5-6-10,-3-6-22,1-3-1,2-7-3,9-15-5,7-5 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21 71,'0'0'33,"-9"-12"0,9 12-19,0 0-4,-11-9-1,11 9-2,0 0-1,-11 7-1,8 4-1,-6 7 0,-2 1-2,-3 10 1,-6 1 0,4 8-1,-5 6 0,1 5 1,6 0-1,1 6 0,1-6 0,8 4-1,4-2 0,0 0 0,6-6 0,6-1 0,1-10-1,6 0 0,-6-5-1,3-5-1,0-7-2,-2-3-3,6-5-18,-13-9-10,11 0-3,-13-6-3,6-5-1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0 95,'0'0'36,"0"0"-3,0 0-18,0 16-9,0 9 0,0 7-1,3 4-2,3 4-1,6 0 0,-1-4 0,7-7 0,3-5 0,4-11-1,-3-12 0,1-1 1,2-7-1,0-12 2,-4-4-2,1-4 0,-6 0 0,0-4 1,-4 7-2,-6 1 0,-1 4 0,-5 19-1,2-10 1,-2 10 0,-2 19 1,-5 4-1,3 7 1,-5 10 0,-1 4 0,-1 3 0,0 2 0,-3 2 0,0 0 0,-6-5 0,-3-3 0,-2-7-1,0-3-1,-7-7 0,3-5-1,-3-6-2,0-1-2,3-14-8,8 0-23,3-9 0,11-4-3,5-7-3,4-1 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34-1 129,'0'0'34,"0"5"1,-2 8-32,-5 3 0,5 10-1,-7-3 0,4 3 0,-2 1-1,7-3 1,-2-5-1,2-4 1,0-15-2,11 13 1,3-13 0,4 0 0,-2-9 0,7-4 0,-3-4 0,3 3-1,-5 1 1,0 0-1,-6 3 0,-12 10 0,7-9 0,-7 9 0,-10 6 0,-1 6 0,-7-1 0,9 5 0,-3 2 0,10 1 1,2 1-2,9-4 1,7-3 0,5-4-1,4-1-2,0-6-4,9 2-16,-5-8-13,-1-6 0,-6-5-4,1-2-3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60 104,'0'-9'36,"0"9"-1,16-17-13,-3 16-20,8-1-1,-1 2 1,10 0-2,-3 0-1,5 3-2,-7-3-10,9 0-20,-9-1-1,5-8-4,-8-2-2,3-2 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96,'0'0'35,"0"0"-4,0 0-21,-9 6-4,9 20-1,0-1 0,0 13 0,0 6-1,0 3-2,0 4 0,0 5-1,-4-6 0,-3-1-1,2-6 1,-4-8-1,2-6 0,0-7-1,3 0-3,4-22-4,-7 16-18,7-16-8,0-8-3,2-4 0,7-6-5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93 88,'12'-26'34,"6"5"-1,0 1-24,14 9-1,-7 0-1,9 8 0,-9 3 0,4 7-3,-6 7 0,-5 6-1,-2 4-1,-11 3 0,-5 4 0,-18-2-1,-3 0 0,-8 2 0,-8-6 0,3-3-1,0 0 0,5-6 1,6-1-1,5-2 0,6-5 0,12-8 0,9 15 0,5-6 0,6 1 0,3 0 0,2 3 0,0 0 0,-2 0 1,0 4 0,-10 2-1,-1-1 1,-10 2 0,-2 1 0,-2-2 0,-10 1 0,-4 2-1,-4-4 0,-3 0-1,0-5-2,1 3-3,-3-9-6,9 6-23,-2-9-1,18-4-2,-12 0-4,12 0 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16 169,'0'0'26,"-9"-4"-6,2 8-15,-5 6 0,9 6-2,-6 5 0,2 7-1,3 0 0,2 0-1,2-1 0,2-4 0,7-6 0,4-4-1,7-5 0,6-8 1,5-5-1,4-11-1,-2 2 0,0-6 0,-1 3 1,-7-4-1,-6 6 0,-3 1 1,-16 14-1,0 0 2,0 0-1,-6 14 1,-4 3 0,2 4 0,5 0 0,1 1 0,4-3 0,9-6 0,7-4 0,2-8-1,6-1 1,2-4-1,-5-7 0,3-5 0,-7-3-1,-5-7 0,-8-1 0,-4 2 0,-2 2-1,-12-4-3,6 10-8,-9-2-8,3 4-4,2 3-18,6 3-35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94,'12'0'35,"-12"0"-3,20 21-18,-18-9-5,-2 14-1,0-3-3,0 5-1,0 2-1,0 4 0,-6-9 0,-1 1-1,-2-3 0,9-6 0,0-6-1,0-11 0,2 6 0,14-6 0,-3-2 0,3-5-1,8-4 0,-1-5 0,0 1 1,-1 2-2,-8-1 2,-3 3-1,1 2-1,-12 9 2,0 0-2,0 0 1,-9 2 1,9-2-1,-5 18 0,1-6 0,4-1 0,0 4 0,0-15 0,6 21-1,6-11-1,-1-3-3,7 6-10,-6-13-21,7 0-1,-1-5-2,3-10-3,-3-8 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10 80,'0'0'31,"-7"-3"-1,7 3-23,-13-4 2,-1 2 0,0 2 0,-6 0-1,4 6-2,-2 1 0,-3 2-3,8 1-1,1 3-1,8-3 0,4 5-1,0-2 1,4 2 1,12 2-1,-7 4 1,10 0 0,-6 3 0,-1-5 1,1 0 0,-4-2 0,-6 2 0,-3-4-1,0-1 0,-3-1 0,-10 0-1,-3-3-1,-2 3-1,-5 4-2,-2-6-2,4 6-2,-1-13-5,15 7-19,7-11-6,0 0-3,0 0 1,7-7-3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0 113,'12'20'35,"-12"-11"-2,0 10-25,-7-2-3,2 5 0,-4-4-1,-2 10 0,2-5-1,4-1 0,-4 0 1,7-9-1,2 0-1,0-13 0,11 12-1,3-12 1,2 0-2,4-9 1,5-2-1,-2-2 0,0 0-1,-3 1 0,-2-1 1,-11 2-1,-7 11 1,2-13 0,-2 13-1,-13 0 2,1 6-1,1 3 0,11-9 0,-14 22 1,14-12-1,0 1 0,0-11-1,14 10-1,0-5-3,-1-5-7,6 0-21,-6-5-4,5-3-2,-11-7-2,9 2-1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24 87,'7'-17'37,"7"14"-3,0-3-13,14 10-9,-10 5-3,5 10-3,0 6-1,2 5-1,-5 10-2,-1 7 1,2 4 0,-5 6-1,-7 1 0,7 2-1,-10 1 1,-3-6 0,1-3-1,-1-1 0,-3-3 0,-7-7-1,2-4-1,-11-9-2,5-2-2,-10-10-7,8-3-25,-9-9-1,9-4-2,-6-8-3,15-7-1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8 103,'0'0'36,"0"0"-3,0-11-23,0 11-4,0 0-1,0 11-1,0 3-2,-6 10 0,-1 3-1,-2 9 2,4 3-2,-4 3 1,0-2 0,4-1-1,3-4 0,-5-5 0,3-4-1,-1-9 0,5-5-3,0-12-3,-2 13-7,2-13-22,-7-11-1,-2-9-1,0-6-5,-9-6 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64 67,'-7'-9'34,"7"9"-1,0 0-15,0 0-6,0 0-2,0 0-2,20-4-2,-2 4 0,7 0-1,3 0 0,6 0-2,2 0 0,7 0-1,3-5 0,-1-1-1,1-1 1,-8 0-2,1 0 0,-5 1-3,-4 4-4,-17-5-23,3 5-6,-16 2-2,9-2-2,-9 2-4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33,'0'0'34,"0"0"-9,0 0-6,0 0-4,0 0-2,9 15-4,-6-1-3,3 12-2,-1-5 0,6 10-1,-2-4 2,5 6-3,0-9 0,-1-3 1,10-2-2,-2-10 1,-1-3-2,3-6 2,-3-4-1,3-11 0,-3-4 0,-1 0-1,-1-11 1,-4 5-1,-5-3 2,-5 5-2,1-2 1,-1 9 1,-4-1-1,0 17 0,-9-2 1,5 10 0,-3 12-1,5 7 1,-3 8-1,3 7 0,-1 1 0,3 8 0,-4-3 0,4 2 0,-5-5 0,1 0 0,-10-5 0,5-3 0,-7-2 0,0-8 0,-7-5 0,3-5 0,-3 0-1,3-8 1,-7-3-1,1 0 1,4-6-2,-1 0-2,9 0-8,-6-6-26,20 6-2,-16-13-2,14 4-4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70,'0'0'35,"0"6"1,0-6-23,0 20-5,-3-5 0,3 7-3,0-4-1,0 7 0,0-4-1,0 0-1,0-4-1,3-4 2,-1-1-1,-2-12 0,0 0 0,11 3 0,-11-3 0,14-15-1,-1 3 1,-3-4-1,5-2-1,-3 1 0,1-1 1,-6 2-1,2 3 0,-9 13 1,0 0-1,0 0 0,0 0 0,0 0 0,-9 15 0,0 3 0,2-5-1,3 5 1,2-2 0,2-5 1,4 0 0,10-1 0,4 0-1,-2-7 1,7-1 0,2 0-3,0 0-6,-7-2-28,7-6-1,-5-5-5,-2 1-2,-2-9 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64,'-16'7'37,"16"-7"-1,0 0-17,0 0-9,0 0 0,0 0-2,16 9-3,2-9 0,-2 0-1,9 0-1,-2 0-1,7-2 0,-3-1-1,-2 1-1,-2 0-1,-5 0-5,5 0-31,-12 2-1,-11 0-2,14-3-4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72,'-4'8'39,"-1"5"-3,5 9-24,0-1-4,7 12 0,-7 3-2,5 11-2,-5 4 0,2 5-2,-2-3-1,0 4 0,-5-6 0,-4-1 0,2-7-1,3-9 0,-1-4-1,-2-13 0,7-5-6,0-12-6,0-8-23,0-11-2,0-8-3,5-8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0 168,'11'3'26,"-4"10"-5,5 4-16,-1 5 0,7 6-2,-1 6 1,1 6-2,-5 0 0,2 3 0,-4 2-1,-4 1 1,-3-3-1,-4 2 0,-8-4 0,-3-2-1,-1-1-1,-13-6-5,9 0-12,-9-5-4,4-5-6,-2-8-23,3-6-42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97,'7'-11'37,"-7"11"-11,23-12-18,0 6-1,-1-5 0,10 11-1,0 0-2,4 0-1,-4 11 0,2 0-1,-11 4-1,-3 10 0,-15-2 0,-5 5-1,-11 4 1,-10-3-1,-6 1 1,-3 0-1,1-4 0,-3-3 0,2-4 0,8-3 0,1-1 0,10-8 0,11-7-1,-16 11 1,16-11 0,0 0 0,0 0 0,0 0 0,9 4 0,5 2 0,4 4 0,0 3 0,5 1 1,-3 6-2,3 0 2,-7 2-1,2-4 1,-9 2-1,-2-2 1,-5 1 0,-2-2 1,-7-4-1,-2 0 1,0 1-1,-7-5-1,-2-1 0,0-1-1,0-3-4,2 4-8,-9-8-26,7 0 0,-1 0-4,8-2-1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99,'0'0'37,"0"0"0,0 0-29,0 16-5,0 2 0,0 3 2,-2 2-3,0 5 0,0 2-1,-3 3 0,0-5 0,-1-3-1,6-5 1,0-4 0,-3-5-1,3-11 2,0 0 0,0 0 0,7-2-1,5-9 1,-1-3-1,3-6 0,1-1 0,1 0-1,3-5 0,1 5 1,-4 2-1,-5 5-1,3-1 1,-14 15 1,11-9-1,-11 9 0,0 0 0,-7 9 0,1 4 0,-6-1-1,3 9 1,0-5 0,5 4 0,4-7 0,0 2 0,0-1 0,13-7 0,1 2 0,2-3 0,4-2-2,3-3-1,-3-1-4,8 0-21,-6-5-11,1-4-2,-5-10-3,-2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85 88,'2'-17'38,"10"0"-2,-12 0-26,0 7-3,0-3 0,0 13-1,-14-11-1,5 11-2,-7 0 0,-2 2-1,-3 5-1,1 4-1,0 2 1,-3 3-1,5 4 1,-1 0-1,4-1 0,5 0 0,6 0 0,4 0 0,0 3 0,4 0 1,8-4-1,-1 3 1,1-4 0,3 4 0,-1-4 0,-5-2 0,-2 2 0,2-3-1,-9 2 1,0-3-1,-2-1 1,-12 3-2,-2 4-1,-2-5-2,0 6-5,-9-9-13,6 9-17,-2-13-1,7 8-3,5-15-2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99,'0'0'37,"0"17"-2,0 2-30,-4-2-1,-1 12-1,-4-3 1,5 8 0,-1-5-2,3 0 1,-3-7-1,5-2-1,0-8 0,0-12 0,12 9 1,-1-9-1,0-9 0,8-1 0,-1-7 0,-2 4 1,2-4-2,0 0 1,-2 0-1,-5 5 1,-4 1-1,-7 11 0,0 0 0,0 0 0,0 0 0,-4 7 0,-1 9 0,-2-1 0,0 2 0,7-2 0,0 2 0,5-2 0,4-3 1,5-3-1,-3 1-1,10-7 0,-1 1-5,0-6-11,6-3-20,1-3-2,0-1-3,3-7-3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7 89,'-11'1'35,"11"-1"-5,0 0-28,0 0-1,0 0 0,0-5 2,0 5-1,0 0 2,0 0 1,4 0-1,-4 0 1,19 0-1,-8 0 0,5 0 1,2 0-1,3 0-2,1 0 0,3 0 0,3 0 0,-3 0-1,2-2 0,-2 2-1,-2 0 0,-3 0-2,-4 0-1,-5 0-5,-11 0-19,0 0-10,0 0-3,-15 4-4,-6-1 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41 99,'0'0'37,"0"0"0,16 2-29,-16-2-3,25-2 1,-6 0-3,3 0-1,6 1-1,1-1 0,3-2-4,2-6-12,-2 8-21,4-2-2,-6 1-4,-3-7-2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361 56 26,'0'0'21,"16"-6"-2,-16 6-5,0 0-3,13-7-1,-13 7-1,0 0-1,12-7-1,-12 7 1,0 0-1,6-12 0,-6 12-1,0 0 0,-2-15-2,2 15 0,-23-6 0,14 4 0,-9 2-2,-2 0 0,-3 2 0,0 2-1,-2 0 1,2 3-1,1-1 0,1 2 1,5-1-1,5 3 1,-3-5 0,14-5-2,-13 17 1,13-17 0,-3 21 0,3-10 0,3 2-1,3 1 1,8 3 0,0 1-1,2 4 1,0-2 0,2 3-1,-5 0 0,8-2 0,-3 3 1,-7-1-2,5-2 2,-4 0-1,-1-4 1,-6-4 0,-3 2 0,-2 2 0,0 1 1,-5-5-1,-4 3 1,-2-4 0,-3 5-1,-2-6 1,-2-2-1,-2-5 0,4-1 0,-2-3-1,-1 0 1,-1-5-1,-3-2 0,3 3-1,1-1 0,-1 5-3,-3 0-2,10 7-14,-10-1-16,5 4-1,6 1-2,12-11-4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13 56,'0'0'30,"0"0"2,0-16-20,0 16-3,0 0 3,0 0-3,0 0-1,0 0 1,0 0-3,5 19-1,-5-2-1,-2 8-1,-5 1-1,2 3 0,-1 5-1,-4-2 1,-3-4-1,8 1 0,-4-12-1,7 0 1,-5-4 0,7-13 0,0 11 0,0-11 0,23 0 0,-7-5-1,0-4 1,2-7-1,5-1 1,-1-3-1,6 0 0,-10 4 0,4-4 0,-3 3 0,-6 3 0,-1 7 0,-12 7 0,9-11 0,-9 11 0,0 0 0,-7 2 0,0 3 0,-9 4 0,3 2 0,-3-2 0,-3 0 0,6 3 0,1 1 0,1-3 1,9 1-1,2 1 1,0-12-1,9 20 1,7-10 0,2-1-1,9-1 1,3 1-1,-1-5 1,6 0-1,-1 1-1,-5 3-3,-4-8-23,5 5-8,-14-5-4,2 2-1,-18-2-5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19,'0'0'30,"0"0"-1,0 0-6,0 0-3,0 0-4,0 0-3,0 0-4,0 0-1,0 0-1,0 0-4,0 0 0,0 0-3,0 0 1,0 0-1,0 0 1,0 0 0,0 0 0,0 0 1,16 2-1,-16-2 1,16 0 2,-16 0-3,16-6 1,-4 3 0,-1 3-1,0-3 0,-11 3 0,18-2-1,-18 2-1,14 0-2,-14 0-7,0 0-23,0 0-2,0 0-3,0 0-2,0 0 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87,'0'0'36,"-2"8"-2,2-8-19,-5 13-4,5-13-1,0 23-4,0-12-1,5 10-1,-5 1-2,4 3 0,3 1 0,-5 5-2,-2-3 1,2 4 0,-2 1-1,0-5 0,0 4-2,-2-7-1,2 1-6,-9-7-27,9 0 1,0-19-5,7 14-4,-7-14 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57,'0'0'41,"0"0"-7,0 0-10,0 0-11,-6-9-1,6 9-4,0 0-1,0 0-2,4 0-1,-4 0-1,12 4 0,-4 7-1,5 0 0,3 6 0,0 4-1,5 6 1,0 1 0,-2 8-1,1 4 0,-1 5-1,-1 3 1,-7 2 0,-2 4-1,-4-6 0,-3 1 1,-2 0 0,-4-5-1,-1-1 1,-4-6-1,-2-1 1,-5-4-1,3-2 0,-3-3 0,4-5 0,-3 1 0,4-8-2,5 3-6,0-7-10,6-11-5,0 8-11,0-8-30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4 11,'0'0'16,"0"0"-2,0 0-1,-9-2-2,9 2 0,0 0-2,0 0-1,-16-2-1,16 2-3,0 0 0,-12 0-1,12 0 0,0 0 0,-16 5 1,16-5-1,0 0 2,0 0-1,-9 6 0,9-6 0,0 0 2,0 0-2,0 0 0,0 0 0,0 0 0,0 0 0,0 0 1,0 0-1,0 0-1,0 0 1,0 0-2,9 9 1,-9-9 0,12 4-1,-12-4-1,11 3 1,-11-3-1,14 2-1,-14-2 1,16 2-1,-16-2 1,9 2-2,-9-2 0,0 0-2,13 7-7,-13-7-13,0 0-9,0 0-3,12 0-2,-12 0-2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79,'0'0'33,"0"0"-4,0 0-13,0 0-5,0 0-1,0 0-4,0 0-2,0 12 0,0-12-1,0 15-1,0-15 0,-7 17 0,7-4-1,0 0 0,-4 4-1,2 1 1,2-2-2,-3 3-2,3 2-10,-2-6-20,2 1-1,0-3-3,0-13-3,0 11-1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39,'0'0'28,"0"0"-4,0 0-5,0 0-4,0 0-2,0 0-2,0 0-3,0 0-1,0 0-1,0 0-2,0 0-2,0 0 1,0 0-2,0 0 1,6 4 0,-6-4-1,12 5 0,-12-5-1,13 5 1,-13-5 0,19 4-1,-19-4 0,13 5-1,-13-5-1,16 2-2,-2 4-5,-14-6-20,13 3-7,1-3-2,-3 0-3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4:59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70,'0'0'35,"0"0"0,-7 2-21,7-2-5,0 0-1,0 0-4,-5 12 0,5-12-2,-6 14 0,3-2 0,-1 0-1,-1 6-1,5 1-3,-7-4-17,5 8-13,-2 0-4,1-5-2,1 0-3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55.478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232 14 8,'0'0'10,"0"0"0,0 0-1,0 0-1,8-9 0,-8 9 1,0 0-1,0 0-2,0 0 2,0 0 0,0 0 1,0 0-1,7-5 1,-7 5-1,0 0 0,0 0-1,0 0-1,-5 0-2,5 0 0,-10 5-1,10-5 0,-17 9-1,6-4 0,-3 1 0,5 1 1,-5 1-1,3 3 0,-4-5 1,-1 6-1,1 2 0,2-4-1,-4 5 1,3 4-1,-1-2-1,4 4 1,-3-1-1,7 8 0,-5 1 0,10 1 1,-2-1-1,4 2 0,0 1 0,0-2 0,6 1 0,2-8 0,3-4 0,3-1 0,-1-4 0,2-3 0,2-3 1,2-2-1,4-6 1,-2 0-1,2-3 2,2-1-1,-2-6-1,0 1 1,-2-6 0,-2-1 0,-4-1 0,-2 1 1,-9-4-1,-2 2 0,-4-4 1,-11 3 0,-1 0-1,-5 4 0,-3 6 0,-1-1-1,-2 10 0,2 0 0,-2 10-1,4-4-1,8 12-9,-2-6-26,7-2 1,8-10-5,0 0-2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56.33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-1 22 54,'0'0'33,"0"0"0,0 0-23,0 0-1,6 0 2,7 0-4,0 0 0,6 0 0,2-5-3,6 5-1,4-5-1,-1 4 0,3-4 0,-1 3-1,-5-1 0,-4 2 0,0 1 0,-8 0-2,-4 0-1,-11 0-4,0 0-7,-4 7-16,-7 0-7,-8 3-1,-2 0-2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56.555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-1 13 26,'0'0'34,"6"8"0,-6-8-16,19 2 0,-6-2-3,8 0-4,-4-2-3,10 1-1,-4-1-3,5-1-2,-1 3-2,2-5-5,-1 2-28,-5 0-1,-2 2-2,2-2-5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59.88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183 107 20,'0'0'23,"0"0"-2,13 0-4,-13 0 1,6-7-4,-6 7-2,13-12-2,-11 2-1,-2 10-3,4-12 0,-4 12-2,0-16 1,0 16-2,-15-16 1,5 10-2,-5-4 0,-1 2-1,3 3 1,-6 2-2,1 3 0,1 0 0,0 0 1,3 8-1,3-1 0,-1 7 0,8-3 0,0 2 1,4 4-2,0-3 2,8 6-1,4-5 1,3 5-1,2-3 0,7 3 1,-3-1 0,-2 0 0,2 1 1,-4 2-1,-5-1 2,0-3-1,-9 4 0,-1-2 0,-2-2 0,-7-1-1,-5-1 0,-5-8 0,1 3-1,-5-6 1,-2-4 0,2-1-1,-2-1 0,2-2 0,1-3 0,5-4-2,1 2-1,14 8-7,-9-21-17,11 10-9,11-5-3,8 0-2,4-2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0.513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188 65 74,'11'-16'37,"-11"16"-2,0-22-24,0 22 0,-7-19 1,7 19-5,-15-8-1,3 8-3,-2 6-1,-5 6-1,7 5 0,-1 6 0,-3 2-1,13 0 0,3-2 0,2-3 0,11-5 0,8-4 0,4-9 0,3-4 1,2-11-1,-1-1 0,-4-4 1,-4 1-1,-4-4 0,-9 3 1,-1 6-1,-5-3 1,-2 6-1,0 9 0,0 0 1,-11 4 0,9 17-1,0 4 0,0 10 0,0 6 0,0 8 0,-2 2 1,0 0-1,1 3 0,-5-5 1,-7-1-1,-3-3 1,-1-4 0,-6-7 0,3-4-1,-6-6 1,3-8-1,2-3 1,2-9 0,-2-4-1,6-9 1,3-11-1,1-5 0,7-3 0,2-3 0,3-4 0,1 5 0,1-1-2,7 6 1,7 0-2,3 3-3,8 12-18,-1-8-13,6 4-2,1 0-2,0-2-3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0.945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9 52 59,'1'-14'36,"-1"14"0,0 0-19,0 0-6,0 10 1,0 2-2,0 11-2,-3 3-3,1 3-1,0 3-2,0-3 0,2-4 0,0-4-1,0-6 1,0-15-1,4 7-1,3-9 1,5-11 0,1-1 0,-1-10-1,3-1 1,2-7-1,-1 4 0,-3-6 0,4 7 0,-1 4 0,-1 0 0,-4 11-1,3 2 1,-1 10 0,-3 10 0,-1 4 1,-1 10-1,-4 5 1,4 5-1,-6 1 0,-2 0-3,3 6-10,-3-14-24,0-1-1,4-17-4,6-9-2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12-4 88,'2'-6'43,"-2"6"-17,0 0-10,0 0-6,0 0-3,0 0-1,0 0-3,0 0 0,0 15 0,0-3-2,0 8 0,-2 4 0,2 5 1,-2 4-1,0 4 0,2-2-1,0 6 1,-2-4-1,0 1 2,0-7-2,0-4 0,2-6 0,0-5 0,0-5 1,0-11-1,0 0 0,6 0 0,-2-6 0,4-7 0,-2-5 1,4-6-1,-1-3-1,5-3 1,-2-2 0,2-2 0,3 0 0,-3 2 0,3 3 0,-3 8 0,1 5 0,-2 10 0,-2 5 1,4 1-1,-6 7 1,-2 10 0,-1 0 0,1 10 1,-3-2-2,-2 2 1,-1-2-1,-1-2 1,0-3-1,0-4 0,0-5 0,0-11 1,0 0-1,6-1 0,3-17 0,-1 0 0,4-10 0,3-2 0,1-5 0,-1-2 0,3 0 0,7 6 0,-5 4 0,0 7 0,2 5 0,-4 9 0,-2 6 1,-4 13 0,-1 7 0,-6 7 0,0 2 0,-5 6-1,-3-3 2,0 1-2,-3-2 1,2-2-1,-1-5 1,1-8-1,-2 0 0,6-7-1,0-1 0,0-8-3,10 3-9,-1-8-7,7-5-6,-1-2-19,7-8-34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1.82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251 13 30,'10'-10'34,"-10"10"-3,0 0-11,0 0-2,-2-9-4,2 9-4,-12 0-2,12 0 0,-17 6-4,8-2-1,-7 5-1,1 1 1,-2 3-2,-2 4 1,0 0 1,3 5-2,-3-1 1,0 9 0,-2 0 0,4 5-1,2-1 0,3 7 0,3 7 0,5 0 0,4 4 0,0-3 0,4 1 0,3-2 0,3-7 0,-1-3-1,3-3 0,-3-11-2,5 4-4,-10-10-26,5-6-3,-9-12-5,10 8-3,-10-8-1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2.81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6 17 41,'0'-9'37,"0"9"-3,0-10-17,0 10-6,-1 5-1,-1 14-2,0 1-3,2 11-1,0 3 0,0 4-1,2 3-1,5-2 1,3-2-1,1-2 1,1-9-1,5-7 0,-6-12 2,8-1-2,-3-9 0,3-4 0,-2-12 0,0-4-1,0-7-1,1 1 1,-5-4-1,2 1 0,-3 6 0,-5 4 0,-3 4 0,-4 18 0,0 0 0,0 0 0,10 24-1,-10 8 2,2 5-1,1 8 2,1 4-1,-2 6 0,-2-1 1,0-1 0,0 0 0,-6-2 0,-7-8 0,0-3-1,-12-7 1,4-5 0,2-6-1,-4-8-1,0-6 1,0-6-2,2-2-1,0-13-1,4 5-8,-2-11-24,7-1-4,5-6-2,5-2-5,2-2 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3.771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6 0 80,'0'0'33,"0"0"-1,0 0-29,-6 10-1,6 0 0,0 5 2,0 1-1,0 2-1,0 3 0,0 1 1,0-1-1,0-3 0,0-1 0,0-3 0,0-5 0,0-9 1,0 13-1,0-13 0,0 0 0,9-2 0,-9 2 0,18-17 0,-9 6-1,5-4-1,-5 0 1,5 1-1,-3 2 1,-3 3-1,-2 1 1,-6 8-1,4-10 1,-4 10-1,0 0 0,0 0 1,-6 2-1,6-2 0,0 0 0,-10 9 0,10-9 0,0 0 1,0 10-1,0-10 0,6 14 0,-6-14 1,15 16-1,-5-10 0,1 4 0,-3-2 0,6 2-1,-7-4-3,10 5-18,-3-5-15,1 0-1,-3-5-2,3-1-3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4.819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89 13,'0'0'31,"0"0"2,0 0-13,0 0-4,4-3-3,-4 3-1,19-8-2,-4 2-3,6 3-1,-2-1-1,8 2 0,0-4-2,1 4-1,3-2 0,-5 4 0,5-3-1,-6-1-1,0 4-3,-6-9-12,4 4-17,-4-2-4,-6-4-2,2-1-2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5.471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19 24 54,'-10'-16'37,"10"16"-4,-9-8-20,9 8-1,0 0-1,0 10-1,0 1-3,4 6-2,-2 7-1,1 10 1,1 1-2,0 8 0,-4 0-2,2-1 1,-2 0-1,0-1 1,-6-6-1,6-5-1,-4-6 0,1-5 0,3-5-3,0-14-4,1 13-23,-1-13-6,12-6-3,-8-6-4,5-5 2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6.13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9 102 65,'7'-14'34,"-3"3"0,4-3-17,3 0-11,6 2 0,-2 0 0,4 3 0,4 1-2,0 5-1,0 0 0,2 3-1,-2 0-1,-2 6 0,-6-1 0,0 7 1,-6-2-1,3 4 1,-12-1-1,0 2 0,0 0 0,-12 0 0,-1 4-1,-8-3 1,-5 3 0,-3-5-1,1 4 1,-3-6-1,2 0 0,6 0 0,6-4 0,4-2 0,13-6 0,-11 8 0,11-8 0,9 4 0,1 1 0,5-1 0,2 1 0,4 0 0,-2 3 0,3 3 0,0 0 0,-3 2 1,0-1-1,-2 6 1,-2-4-1,-5 6 1,-1-3 0,-1 1 0,-6-4 0,0 0 1,-2 0 0,-4-3 0,-4 0 0,-5-1 0,-2-2 0,0-2-1,-8 1 1,0-3-2,-2-1 1,-2-1-2,3-1-1,-1-1-2,6 0-13,-2-3-22,10-3 0,1-6-4,10-5-2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7.091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12 4 45,'0'0'36,"0"0"1,-2-9-16,2 9-8,0 0-3,0 9-2,0-9-1,0 21-3,0-4 1,0 4-2,0 1 2,0 2-2,-3 0-1,3-2 0,-2-3-1,-2-5 0,2-4 0,2-10 0,0 0 1,0 0-1,13 0 0,-3-10 0,5-2 1,2-3-2,4 0 0,2-1 0,2 0-1,0 3 0,-6-1 0,-4 6 1,-2 1-1,-5 1 1,-8 6 0,0 0 0,-6-1 0,-9 1 0,0 3 0,-2 0 0,-2 2-1,-1 2 2,5-3 0,4 4-1,11-8 1,-10 12-1,10-12 1,0 16 0,10-6 0,-1-2-1,5 1 1,1 1 0,4-3-1,0 0 1,-2-3 0,2-1-2,0-3 1,-1 0-3,-1 0-6,-8-7-20,5-3-8,-7-2-4,7-2-2,-3-7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7.779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210 37 17,'0'0'29,"14"-9"5,-14 9-18,0 0 0,13-8 1,-13 8-1,0 0-3,0 0-1,0 0-3,-11-11-2,11 11-2,-17-5-3,3 5 0,-3-3 0,0 3-1,0 0 1,0 0-1,-1 3 0,4-1 0,-1 4 0,4 2 0,3 0-1,8-8-1,-11 14 0,11-4 1,0 1 0,0-2 0,0 3 0,8 5 0,3-2 0,-2 6 0,3 0 0,5 1 0,-2 4 0,2-1 0,-2 2 0,2 0 0,-2-4 0,-2 0 1,-3 0 0,-3-5 0,-1 2 1,-6-6-1,0-2 1,-10 1 0,-3-3 0,0 1-1,-8-3 0,2 0 0,0-2 0,1-4-1,-3-1 0,2 2-2,4-1 0,-2-2-2,5 1-4,-3-1-16,15 0-14,-13 0-1,13 0-3,2-7-3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8.371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18-1 52,'0'0'36,"9"2"0,-9-2-17,0 0-7,8 11 0,-8-11-1,0 11-4,-4 0 0,0-1-3,4 4-2,-6 3 0,3 0 0,-3 3-1,0-6 0,6 1-1,-6-5 1,6-1-1,0-9 1,0 8 0,0-8-1,14 0 1,-3-5 0,1-4-1,3 1 1,4-6-1,0 2 1,0-3-1,0 1 0,-2-2 0,1 3 0,-3 5 0,-4-2 1,-11 10-1,8-7 0,-8 7 0,-4-1 1,-7 1-1,-3 3 0,-1 2 0,-4 5-1,2-2 1,3 3 0,1-1 0,2 1-1,11-11 1,-8 15 0,8-15 0,2 11 1,-2-11-1,17 6 0,-7-2 0,3-1 1,-2 1-1,7-1 0,-5 0 1,2 0-1,-1-1-1,-3-2-3,-1 0-1,7 0-7,-12-8-21,9-2-4,-7 0-5,5-5-1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09.398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-1 5 38,'0'0'32,"-6"-10"-11,6 10-8,0 0-3,0 0 0,0 0-3,0 0-1,0 0 0,0 0-1,8 0 1,-8 0-2,12 7-1,-1 3 1,1 1-1,3 1 1,-1 3-1,9 2 0,-4 1 0,2 2 1,0 0-1,0 1 1,-1 4-1,-1-4-1,-6 4 0,1 2 0,-3-1-2,-3 6 1,-6 0 0,0 5 0,-2 0 0,-6 2 0,-6 1-1,-3 1 1,-8 2 0,0-5 0,0 1 1,-4-3-1,0-5 0,0-3 0,2-3-1,6-7-1,5-5-2,1-3-5,13-10-24,0 0-6,-6-6-3,6-11-3,4-8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16 81,'0'0'59,"2"-10"-27,-2 10-18,0 0-4,0 0-2,-6-5-2,4 11-3,-8 2 0,5 5-1,-3 5-1,1 4 0,2 5 1,1 6-1,2-1-1,2-4 1,0 0-1,4-5 1,3-3 0,6-5-1,-2-8 1,1-5-1,3-3 1,1-6-1,-2-3 0,-1-6 1,-2 3-1,3-7 0,-5 8 0,-4-1 0,2 4 0,-7 9 0,8 0 0,-4 6 1,3 10-1,-3 1 1,10 1 0,3 5 0,1-7 0,4-3 0,4-7 1,4-6-1,-3-8 0,0-7 0,-2-10 0,-1-3-1,-5-2 1,-3-4-2,-7 2 1,-7 0 0,-2 4-1,0 6-2,-7 12-7,-6 1-10,0 7-3,-5 1-11,7 2-33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10.058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153 97 52,'0'0'35,"0"0"-1,9 6-24,-3 10-2,-6-5 1,6 13-1,-6-6-1,6 8-2,-6-2 0,2-2-2,-2 0 0,1-4-1,3 1 0,-4-7 0,0-5 0,0-7-1,2 13 0,-2-13-2,0 0-2,-2-10-1,-3-1 0,-3-2-1,2-4-1,-9-1 1,3-3 1,-5 1 1,-4-2 2,4 3 1,2 0 1,-2 3 2,-1 0-1,7 6 2,-1 4-1,12 6 2,-13-12-1,13 12 0,0 0-1,0 0 0,4-10 0,3 5 1,7-3-2,-1 2 0,6-6 0,6 1 0,-2 1-1,8 0-1,1-2 1,1 3-1,-3 3 0,1 1-1,-1 5-2,-3-3-3,-2 6-14,-6-1-18,-4 0-1,-3-1-3,-3 1-3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11.046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221 80 21,'2'-14'31,"1"4"-7,-3 10-9,0-16 1,0 16-2,0-17-1,0 17-2,-15-8-2,15 8-2,-15-10-2,7 7 0,-7 2-4,4 1 1,-3 0 0,-3 1-1,0 4 0,4 4 1,0 0 0,-1 6-1,5-3 1,-1 2-1,6 3-1,4-3 0,0 6 0,0-3 1,6 3-1,4-2 0,3 3 1,0 2-1,4-2 1,-3 5-1,3-6 2,0 4-1,-2-6 0,-5 2 0,-1-6 1,1 5 0,-8-8-1,1 0 1,-3-1 0,-5-3 0,-5 0 0,-3 0-1,-4-1 1,-2 3-1,-2-4-1,-2 1 0,0-1-1,2-2-1,6 3-2,-8-6-5,16 0-15,-1-3-14,8 3-2,-4-19-3,10 5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11.787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15 1 95,'6'3'37,"-6"-3"-3,0 14-24,0-14-6,-2 20 0,2-6-1,-2 3-1,2 4 0,-2 0 0,2 1-1,0-1 0,-4 0 0,4 0-1,-1-4 0,-1-2 1,0-1-1,2-8 1,0-6 0,-6 11-1,6-11 2,0 0-1,0 0-1,0 0 1,2-8 0,-2 8 0,15-14-1,-7 3 1,5 3-1,1-5 0,3-1 0,4 2 0,0 0 0,2-2 1,0 4-2,-3-1 2,-7 3-1,-3-2 0,-1 7 1,-9 3-1,0 0 0,0 0 0,0 0 1,-9 0-1,-3 1 0,1 5 0,-9 4 0,3-2 0,2 3-1,-3 1 1,5-4 0,0 0 0,13-8-1,-14 11 1,14-11 0,0 0 0,-8 5 0,8-5 0,0 0 1,0 0-1,0 0 0,6 8 0,-6-8 0,14 5 1,-7-4-1,3 2 0,0 0 0,1 2 0,1-2 0,-1 2 0,5 0 1,-7 3-2,5-2-1,-3-2-5,8 7-23,-3-5-8,-3 1-2,3-6-5,-5 1 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37.451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277 166 13,'8'5'13,"-8"-5"-2,11 3-3,-11-3 0,10 0-1,-10 0 2,14-6 0,-14 6 1,15-13 2,-9 4 0,5 0-2,-7-3 1,6 3-3,-3-6-1,-1 4-1,-2-5 0,-2 7-2,-2-8 0,0 8 1,-10-2-1,1 3-1,-3 0 0,1 2-1,-7 1-1,5 5 0,-4 0 0,-1 3-1,-1 6 0,2 5 1,1 1-1,-1 6 2,4 3-1,-3 1-1,5 4 1,1 4-1,4 4 1,-1 1-1,3 3 0,4-2 0,0 2-1,4-1 2,3-2-2,1-1 1,0-2 0,3-2 0,3-4 0,-5 0 0,5-4 0,-5 2-1,3-4 1,-1-2 0,-1-1 0,-2 1 0,-1-7 0,-1 5 1,-4-6-1,-2-1 1,-2 2 0,-2-5-1,-5-1 1,-3 0 0,-3-2 0,-2-1 0,-1-5 0,-1 0 0,0-7-1,-4-1 1,2-1-1,-2 0 1,2-3-1,-1-2 0,3 2 0,4 1 0,1-3 0,9 2 1,3-1-1,2-1 0,9-1 0,5-2 1,5-1 0,2 4 0,6 1-1,2 2 0,5 0-1,-1 0-3,5 8-17,-3-2-14,0-1-3,-7-3-4,3 1-1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38.307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8 32 44,'-9'5'35,"9"-5"0,0 0-16,0 0-7,0 0-2,6-3-1,7 0-1,6 1-3,0-2-1,8 1 0,2-2-2,1 5 0,3-3 0,-3 2-2,-1-1 1,-2 0 0,-4-1-1,-4 2 0,-4-1-2,-1-1-3,-3 3-5,-11 0-19,0 0-6,0 0-4,-6 9-1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38.539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58 67,'0'0'36,"15"3"-2,2-3-23,-1-3-4,7 0 0,-2-4-2,6 3-1,3-2-1,2 0-2,-1 3-3,0-5-10,-1 2-19,1 1-4,-6 1-2,-4-1-3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48.20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21 57 9,'3'-11'17,"-3"11"1,2-13 1,-2 13-3,2-14 1,-2 14-2,0-11-3,0 11 0,0-8-3,0 8-2,0 0-2,0 0 1,0 0-2,0 0 0,0 0-2,0 0 0,0 13 0,0-1 0,0 6-1,0 7 1,0 4-1,0 4 1,0 1-1,0 4 0,0 3 0,-2 0 0,0 1-1,-1-1 1,1 0-1,-4 0 0,2-4 2,2 3-1,1-5-1,-1-2 0,0-1 1,0 0 0,2-5 0,0 3 0,0-6-1,0-3 1,0-2-1,2-3 1,0-4-1,-2-1 1,0-11-1,2 14 1,-2-14-2,0 0-2,0 0-7,0 0-24,0 0-3,0 0-2,0 0-4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49.76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60 19,'0'0'21,"5"-14"-1,-5 14-1,6-12-2,-6 4-2,0 8 0,4-13-3,-4 13-1,0-13-3,0 13-1,0 0-1,0 0-2,0 0-1,2 14 0,0 3-2,2 4 0,1 4 0,3 3-1,-2 2 1,9-3-1,-4-2 1,4-3-2,-1-8 2,1-3 0,2-3 1,-3-5-1,1-3 1,2-6-1,-2-5 0,-2-3 0,-1-6-1,-1 2 1,-1-8 0,-3 5 0,-3-3-1,0 7 1,0 1-2,-2 7 3,-2 9-2,0 0 0,7 6 1,-3 9-1,2 5 1,2 8 0,-1 1 0,3 4 0,-3 1 1,-1 6-1,-4 0 1,-2-2-1,0 0 0,-6-3 1,-7-4-1,0-2-1,-5-4 0,1-9 1,-2-4 0,0-4-1,2-5 0,-2-3 0,2 0 0,0-6-1,5-2-3,-1-4-2,13 12-17,-13-21-14,13 10-3,0-2-1,0-1-3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0.371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-1 0 57,'0'0'32,"0"0"1,0 0-19,0 0-7,9 0 0,-9 0 0,10 15-1,-10-3-1,2 9 2,-2-3-3,4 6 0,-4-3-2,0 0 1,0-2-2,0-4 2,-2-2-2,2-4 1,0-9 0,0 0 0,0 0 0,0-4 0,4-11-1,1 7 0,3-9 0,0 2-1,1-1 0,-1 3 0,3 3 0,-3-3-1,-8 13 1,13-11 1,-13 11-1,0 0 0,0 0 1,0 0-1,0 0 0,0 0 0,-9 11 0,5 2 0,0-5 0,0 5 0,2 1 0,2-4 0,2 0 0,6-2 1,3 3-1,1-7 0,4 2 0,-1-1 0,4-2 0,-3-3-1,-3 5-3,2-5-7,-1 0-26,-7-3 0,3-2-3,-6-5-4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0.74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11 76,'0'0'34,"0"0"-1,0 0-25,0 0-4,7 0 2,3 0 0,7 0 0,0-2-1,5 2-2,1-3 0,4 3-1,-2-4-1,-2 1-3,-1 3-11,-5 0-21,-1 0-1,-9 0-4,-7 0-2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88,'0'0'44,"0"0"-18,0 0-9,0 0-7,0 0-3,0 0 0,-12 10-4,12 1 1,-5 3-2,1 5 0,-1 3-1,1 1 0,-1 2 0,1-1-1,2-3 1,2-2 0,0 2 0,2-6-1,2-3 0,5-2 0,0-2 1,0-5-1,1 0 0,1-3 0,1-2-2,-2-9-2,6 1-7,-1-6-9,0-6-10,-3-1-24,0-5-22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1.36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17 46 45,'2'-17'33,"0"5"-4,-2 12-13,5-17-4,-5 17-1,0 0-2,0 0-2,2 8-1,0 13 2,-4-1-2,2 9-1,-5 4 0,1 8-2,-4-3-1,6 3 0,-1-3 0,-1-2-2,3-2 0,-1-3 0,2-8 0,0-5-3,0-1-2,0-17-10,0 14-20,0-14-3,0 0-2,0-11-1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1.910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0 152 78,'15'-23'34,"0"-1"-1,4-5-25,2 9-3,4-3 0,4 9 0,-4 3 0,7 4 0,-7 6-1,1 2-1,-5 10 0,0 4 0,-7 4 0,-8 3-1,-6 4 0,-8 4-1,-9-4 1,-4 3-1,-6-2 0,0 1 0,1-7-1,1-2 0,0-5 0,14-3-1,-3 0 1,14-11-1,-7 10 1,7-10-1,3 6 1,5-1-1,9 1 1,0 5 0,4-4 1,2 2-1,-2 5 0,8 1 1,-6 1 1,-2-1-1,-6-3 1,-5 3 0,-1-1 1,-7-2 0,-2 2-1,-13-6 0,-6 2 0,-4-2-1,-4-4 0,-4 1-1,1-4-1,-3-1-1,1 0-4,7-1-5,8-1-27,0-1 1,17 3-5,-10-4-3,10 4 4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2.530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31 0 56,'0'0'31,"0"0"0,0 0-23,7 7-2,-5 6 0,-2 8 1,0-1-2,0 7 0,0 2 0,-2 2 1,-3-4 0,-1 2-2,-2-4 0,2-4-1,1-4 0,-3-7 0,8-10 0,0 0-1,0 0 0,0 0-1,15-13 0,-1-1-1,-3-7 1,8 2-1,0 1 0,8-5 0,-6 5 0,-2-2 0,-3 6 0,-3 2 0,-1 3 0,-12 9-1,0 0 1,0 0 0,-6-2 1,-10 7-1,1 7 0,0-3 1,0 7-2,3-1 2,3-3 0,7 2 0,2 0 0,5-7 0,7 4 0,3-2 0,4-1 0,2-3 0,2-3-1,-2 1-2,2 2-3,-4-7-13,2-1-18,-3-4-2,-3-2-4,-2-4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3.330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209 67 38,'7'-11'32,"-7"11"0,4-13-16,-4 13-6,4-14 0,-4 14 0,0-12-1,0 12-2,-6-11 0,6 11-2,-21-5-1,6 5-1,-2 0-1,-1 0 1,1 4 0,-2 2-1,0 4 0,5 0 0,1 4-1,5-1-1,2 2 0,6 2 0,0 3 0,6-3 0,4 8-1,3-7 2,3 4-1,3-3 0,-4 2 1,2-4-2,6 1 2,-7-3-1,-3-1 2,-3 2-1,-3-2 1,-5 0 0,-2-4 1,-3 3 0,-11-4 0,-1 1 0,-4-1-2,-3-1 0,1 0-1,-2-2-1,2-1-2,-2-5-2,6 2-3,-2-2-18,7 0-13,5-2 1,7 2-4,-2-14-2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3.890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27-2 88,'0'0'36,"10"0"-1,-10 0-22,0 0-6,0 8 0,0 6 0,-4-2-2,4 5-2,-10 4 1,6 5-2,-3-3 0,1 1 0,2 1-1,2-6-1,2-2 0,0-4 0,0-13 0,8 11 1,2-11-2,1 0 2,1-11-1,3-3 1,0-3 0,4-3-1,2-2 0,-2 1 1,0 0-1,0 3 0,-5 1 1,-1 5-1,-3 1 0,-10 11 0,9-12 0,-9 12 0,-11 1-1,-3 7 1,-1 1 0,-2 4 0,0 3 0,0 3 0,1-5 0,9 7 1,3-10-1,4 3 1,2-1-1,7-6 1,7 1-1,3-4 0,4 1 0,1-2 0,1 2-2,-2-5-2,4 9-7,-8-7-26,-2-1-2,-5-1-1,-5 0-5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4.73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179 46 5,'0'0'26,"6"-14"1,-6 14-12,5-10-4,-5 10 0,2-11 1,-2 11-4,0 0 1,0-11 0,0 11-1,-7 0 0,7 0-1,-19 6-1,6 5-1,-5-1-1,-1 4 0,0 2-2,1-1 1,-1 5-1,1 1-1,7 5 0,-2-4 0,5 3 1,1 6-1,5 0 0,2 2 2,0 1-2,2 1-1,5 3 1,1-1-1,5 1 1,-2-2-2,5 3-1,-1-6-4,6 2-20,-1-3-9,5-7-3,4-10-3,1-9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5.590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0-1 40,'21'6'31,"-10"0"-8,-1 4-9,7 0-2,-2 4-2,6 7-2,-2-3 0,4 8-3,-2 3 0,2 0 0,-4 1-2,2 4 1,-6-4 1,0 4-2,-9-1 0,3 2 0,-9-1 0,0-2-1,-9-2 2,-1 4-3,-9-4 0,-2 2 0,2-1-3,-9-5-3,7 1-17,-2-2-12,4-9-3,2-7-3,7-1-2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6.467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0-1 19,'0'0'30,"0"0"-5,0 0-6,0 0-1,11-1-3,-11 1-1,4 17-3,-4-4-3,0 9-2,2 1-1,0 7-2,2-3-1,-4 3 0,0-1-1,2-2 1,-2-5-2,3-4 1,-1-5-2,-2-4-2,0-9-3,0 0-12,0 0-14,0 0-3,0-17-2,-5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6.699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3 73 63,'-11'-3'33,"11"3"2,0 0-19,0 0-4,19-3-3,-2 0 0,12 1-2,-4 1 0,7-4-3,3-1-1,3 2-1,-2-2-1,1 1-3,-5-1-2,-3-1-14,-4 3-16,3-3-4,-5 2-1,-2-1-2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7.478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251 97 14,'10'-11'27,"0"0"-8,-10 11-3,5-17 0,-3 7 0,-8-3 0,6 13-1,-21-19-3,8 14-2,-8-3-1,-2 8-3,0-3-1,-2 6-1,2 2-1,4 7 1,2-2-3,6 6 0,3 0-1,8 1 0,0 3 0,8-1 0,3 2 0,4-1 1,-1 1-1,5-1 1,-2-1 0,-2 2 1,-1 0-1,-3 0 0,-5-3 1,-4 6 0,-2-8 1,-6 6-2,-5-8 2,-5 4-1,1-7 0,-4 0 0,0-5-1,-2-1 0,2-2-1,-4-3 0,8 0-3,-3-5-2,11 4-5,-3-8-19,10 9-9,2-16-2,11 7-1,3-3-1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18 144,'-11'-9'32,"2"6"-10,-3-3-14,12 6-3,0 0-1,0 0-2,0 0-2,0 0-1,0 0-2,0 0-6,12 6-11,-3 2-7,0 0-24,2 3-22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0:57.986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-1 0 47,'11'5'38,"-3"-3"-4,-1 0-12,1 6-9,-8-8-1,11 17-2,-11-17-3,2 19-1,-2-8 0,0 5-1,-2-6-2,0 6 1,-1-5-2,1 1 0,-2-4-1,4-8 0,0 15-1,0-15 0,0 0 0,11 5 0,-3-5 1,1-6-1,3-4 1,5-1-1,-4 0 1,2 0-1,-1-2 1,1 2-1,-6 6 0,3-8 0,-12 13 0,7-9 0,-7 9 0,0 0 0,-9 0 0,-1 1 0,1 5 0,-1-1-1,10-5 0,-13 17 1,11-8 0,2-1 0,2 3-1,6-4 1,3 1 0,-3-2 0,7 2-1,-6-3 1,5-2-2,-7 0-3,4 0-5,-11-3-26,19 0-2,-7-5-1,1-4-4,2-2 3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1:05.57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35 0 46,'0'0'32,"0"0"-6,-7-9-5,7 9-6,0 0-2,0 0-3,0 0-2,0 0-2,-6 9-1,6 3-1,-6 2 2,6 6-3,0-2 1,-2 10 0,1 4-1,-3 4 0,0 3-1,2 3 0,2 4-1,-2 7 1,2-3-1,0 0 0,0-1 1,2 0-2,2-6 1,3-2 0,-5-3-1,6-4 0,2-4 1,-7 3-1,5-9 1,-4-3-1,1-4 1,-3 2-1,4-11 1,-4 2-1,-2-10 0,2 12-1,-2-12-2,0 0-6,0 0-27,0-9-2,0 9-2,0-21-5,2 2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1:06.87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11 15 23,'0'0'30,"0"0"-10,0 0-1,-11-2-3,11 2-3,0 0-2,0 0-2,0 0-1,0 0-2,0 0 0,0 0-1,0 0 1,0 5-1,0-5 0,9 1-1,-9-1 1,18 2-1,-7-2-1,6 0-1,-2 0 0,5-2 0,-3-2-1,2 2 0,-4-2 0,2 2 0,-5-1 0,1 3 0,-7-4 0,-6 4-1,17 0 0,-17 0 0,8 0-1,-8 0-1,0 0-1,0 0-3,9 0-6,-9 0-24,0 0-2,0 0-2,0 0-1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1:07.48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-1 274 72,'0'8'32,"0"-8"0,0 0-23,0 0-4,0 0 1,0 0 0,2-10 0,-2 10 0,10-19-1,1 6 0,-3-8-1,1 1-1,1-7 0,-1 3-1,0-1 0,1 0 1,-3 1-1,-1 2-1,0 4 0,-2 4 0,1 4 0,-5 10-1,4-11 0,-4 11 0,0 0 0,0 0-1,0 0 1,0 8 0,-2 3 0,-5 6 0,3 6 0,-4 8 0,0 3 1,-1 2-1,-1 1 0,0-2 1,4-1 0,0-3-1,-1-8 1,5 0-1,-2-9 0,0 1 1,4-4-1,-2-4-1,2-7-2,-2 13-1,2-13-3,0 0-16,0 0-13,0 0-4,0 0 0,0 0-3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1:07.90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304 11 80,'2'-12'34,"-2"12"0,0 0-25,0 0-5,0 0 1,-11 6 1,3 9-2,-6 0-1,3 7 1,-12 0 0,2 5 0,-2-2-1,-4 4-1,4-4 0,-4 4 1,0-6-1,6 0 1,2-2-1,4-6 0,-1-1 0,7-3 0,9-11-2,-12 12-2,12-12 0,0 0-7,0 0-19,0 0-9,8-4-3,-4-6-3,-4 10 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1:08.513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58 38 77,'0'0'34,"0"0"-1,0 0-19,0 0-11,0-6 0,10 6-1,-10 0 2,19-11-2,-8 6 0,6 2 0,-5-3 0,3 4 0,-1-3-1,-3 5 1,-3 0-1,1 7 0,-9-7 0,12 17 1,-8-9 2,-4 8-1,0-1 0,0 0 0,-10 2 0,-3 1 0,1-1 0,-3 1 0,-4 1-3,0-3 1,0 2-1,-2-2 1,1-5-1,5 0 0,2 0-1,3-4 2,10-7-1,-15 6 0,15-6 0,0 0 1,0 0-1,0 0 0,0 0 0,0 0 0,10 9 0,-1-6 0,1 2 0,5-3 0,4 1-1,2 2 1,0-2 1,2 4-2,4-3-1,-6 1-2,7 4-19,-3-3-13,0-4-2,-6-2-3,6 0-4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6:27.435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35 32 5,'0'0'18,"-11"-4"-1,11 4-1,0 0-3,0 0-3,0 0 2,0 0-3,0 0-1,0 0-2,0 0 1,0 0 0,0 0-2,0 0-1,0 0-1,0 0 1,0 0-2,0 0 0,0 0 0,0 0-1,0 0 1,0 0-1,0 0 0,0 0 0,0 0 0,0 0 0,0 0 0,0 0-1,0 0 2,0 0-2,0 0 1,0 0 0,-9 6-1,9-6 0,0 0 1,0 0-1,0 0-1,0 0 2,-14 6-1,14-6 1,0 0 0,0 0 0,0 0 2,0 0-2,0 0 0,0 0 0,0 0 0,5 0 0,-5 0-1,18-2 1,-18 2-1,21-4 0,-12 2 1,4-2 0,-4 1-1,5 1 1,-5 1-1,2 1 1,-11 0 0,19-4-1,-19 4 0,13 0 0,-13 0 0,0 0-1,12 0-3,-12 0-6,0 0-19,11-9-5,-11 9-4,11-9-1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6:27.755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27 0 52,'0'0'36,"0"0"-2,0 0-17,0 0-4,0 0-4,0 0-3,0 10 0,0-10-2,0 13-1,0-4 0,-2 10-1,-1-4 1,1 8 0,0 2-1,-3 1-1,-1 0-1,3-1 0,1-4-1,0-2-5,2 5-8,0-10-22,2-3-1,-2-11-3,2 12-2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6:28.823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 6 15,'0'0'29,"0"0"-6,0 0-2,0 0-4,0 0-4,0 0-2,0 0-4,0 0 0,0 0-2,0 0-1,14 4 0,-14-4-1,18 0 0,-4 0-1,-3 0 0,3 0 0,0 0 0,-5 0-1,4-2-1,-4 0 1,-9 2-2,19 0 0,-19 0-3,16 0-7,-16 0-21,13-2-4,-13 2-1,9-4-1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6:29.115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17-1 50,'0'0'36,"0"0"-2,0 0-16,0 0-8,0 0-2,0 9-2,0-9-3,0 16 2,0-9-2,0 10-1,-2 1 0,2 0 0,-3 2-1,1 0-1,-3 0-2,1-2-4,4 4-29,0 0 0,0-10-3,4 3-3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47:44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13 149,'9'0'29,"-9"0"-8,2 11-14,-2-11-3,0 17-1,0 0 0,0 6-1,0 2-1,0 7 0,-4-2 1,3 0-2,-1-5 1,-4-3-1,4-6 0,2-4 1,0-12-1,4-3 0,5-13 1,4 0-1,0-10 0,3-2 0,3-4 0,1-1 0,-1 5 0,0 1 0,1 4 0,-1 6 0,-3 4 0,1 4 0,-5 6 0,-6 5 1,8 7-1,-9 3 1,-1 9 0,0 6 0,-4 1 0,3 6 0,-3 2 0,0-1-1,-3-3 0,1-3 0,2-3-3,-2-6-3,4-5-12,-2-15-4,8 8-11,-8-8-32,12-13-20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08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56 4,'0'0'7,"0"-10"0,0 10-1,0 0-2,0 0 1,0 0-1,0 0 2,0 0-2,-2-13 5,2 13-2,0 0 1,0 0 1,0 0-1,0 0 0,-2-11-1,2 11 0,0 0 0,0 0 0,0-11 0,0 11-2,0 0 2,0 0-2,0-11 1,0 11-1,0 0 0,0 0-1,0 0 1,0 0-1,0 0 0,0 0-1,0 0 0,0 0 1,-12 4-1,10 6-1,0 14 0,-1 1 0,1 13-1,0 7 0,-3 5 1,1 8 0,1 3-1,-1 2 1,-1-3-1,-4-2 0,0-5 0,7-6 0,-5-9 0,3-5-1,-1-8 1,0-5-1,5-12 1,0-8-2,0 0 0,0 0-2,0-11-3,-2-14-7,4 0-25,-2-3 1,7-4-4,-4 0-2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09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95 52,'0'-7'35,"0"7"-1,5-15-16,-5 2-5,16 6-2,-10-4-2,10 0-3,-2-2-1,6 4-1,5 2 1,3 6-2,4 1-1,-3 0 0,3 6-1,2 9 0,-7 2 0,1 2 1,-8 7-1,-2-3 0,-9 3 0,-4 1 0,-5-1 0,-2 3 1,-10-4-1,-6 3 0,-2-5 0,-8 5-1,3-7 1,-4-1 0,-1-2-1,3-1 1,4-8-1,0-2 0,10-2 0,-3-3 1,16-2-1,0 0 0,-7 0 0,7 0-1,0 0 1,7-2 0,7-1 1,-1 3-2,5-2 1,5 2 0,2 0 1,7 5-1,0 4 0,-3 4 2,3 0-2,-2 1 2,-5 1-1,-5 2 0,-4-4-1,-2 0 1,-5 0 1,-5-1-2,1-2 1,-5 1-1,0 2 1,-14-4 0,3 3-1,-10 1 1,-4-5 0,-6-1 0,-3 1-2,-7-4 1,6-2 1,-3 2-1,1-4 0,8 0-1,2 0 0,2 0-2,6 0-2,3 0-5,16 0-26,0 0-4,0 0-2,0 0-3,14-2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09.8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78,'0'0'37,"0"0"-1,0 0-22,0 0-3,0 0-2,0 0-2,-2 21-2,0-4-1,-1 9-1,-3-1 0,3 8 0,-3-2-1,3 0-1,-4-6 0,1-1 0,3-7 0,-1-5-1,4-12 1,0 13-1,0-13 1,0 0-1,7-9 1,2-1-1,-2-5 1,11 3-1,-5-8 0,8 1 0,-1-2 0,-2-2 0,3 3 0,-7 0 0,2 11 0,-5-4 1,-11 13-1,0 0 0,0 0 1,0 0 0,-9 11-1,-5 4 1,-2 2-1,0 2 0,3 0-1,-1 0 1,7-2 0,3-2 0,4 2-1,2-8 1,-2-9 1,16 18-1,0-11 0,2 3 1,2-8-2,1 3-1,2 1-5,-12-3-31,12 1-1,-3-4-4,-4-4-2,0-9-3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10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50 67,'0'0'37,"0"0"-2,0 0-21,0 0-4,2-7-1,7-1-3,14 6 0,-5-5-2,10 7 2,-3-4-3,4 3 0,3-2 0,-5 1-2,-2-2 0,0 2 0,-4 0 0,-1-1-1,-8 3-2,-1-6-1,-11 6-3,7 0-9,-7 0-20,0 9-4,-2 1-3,-12-4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10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 92,'-19'6'38,"19"-6"-4,0 0-22,0 0-2,0 0-2,19 0-2,-8-2-2,12 0 0,2-4-2,-3 6 0,10 0-1,0 0-2,-2 6-3,-1-6-7,3 7-27,-12 3-1,-4-2-3,-2-1-4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19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32 37,'0'0'33,"7"-13"-9,-7 1-3,0 12-3,4-10-3,-4 10-5,0 0-2,0 0-1,0 0-2,0 4-2,0 12 0,0 13 0,0 8-1,-4 8 1,1 6-1,-1 10 1,2-1-2,-3-1 1,-4-4 0,2-4-1,5-1 0,-3-11 0,1-5 0,-3-9-2,5-7 2,-1-2-1,3-5-1,0-11-1,0 0-4,0 0-5,-2-5-24,0-11-3,2 1-2,-2-13-2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19.9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3 101 57,'0'-11'37,"0"-5"-2,0 6-13,-3-5-12,6 9-1,10-11-3,3 8-1,5 1-2,8 2 0,3 4-1,2 2 1,3 2-2,-6 10 0,1 7 1,-4 4-1,-10 7 0,-9 4 0,-9 4 1,-5-2-1,-11 1 1,-6-1-1,-3-5 0,-3-2-1,1-9 1,2-3 0,5-9-1,1 1 0,8-3 0,-3-6 0,14 0 0,-13 0 0,13 0 0,0 0 0,0 0-1,0 0 1,0 0-1,13 0 1,1 2 0,0 1 0,8 5 0,3-3 0,3 6 1,4 2-1,-5 5 1,-2-5 1,-2 5-1,-5-2 1,-7-2 1,-6 3-1,-5-2 1,-3-3-1,-6-3 0,-9 0-1,-5 1 0,-2-5 0,-2-1-1,-5 0 1,-2-4-2,0 2 0,0-2-1,4 1-2,8 4-6,-1-3-23,9 5-6,14-7-3,0 0-2,12 0-1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20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9 94,'0'-13'37,"0"13"-3,0 0-23,-5 12-2,3 8-1,-3 1-3,-4 12-2,7 2 0,-5 9-1,-6-3 0,8 1 0,-4 0-1,0-8 0,2-4-1,2-7 0,3-10 1,2-13-1,0 0 1,9-4-1,5-11 1,0-8 0,6-3 0,3-1-1,2-3 1,0 6-1,-2-3 1,-3 6-1,-4 5-1,-5 5 1,-11 11 0,0 0 0,0 0 0,-4 0 0,-14 11 0,2 5 0,-3 3 1,1 2-1,0 1 0,9 2 0,4-4 0,5-1 0,3-2 1,6 0 0,9-5-1,-2-1 0,7-5 1,-5-1-2,2 1-1,3-6-3,4 7-8,-6-9-24,1-3-1,-1-6-2,2 5-5,-3-13 4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20.7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41 99,'0'0'37,"0"0"-1,0 0-23,9-4-5,9-2-3,-4 2 0,4-2-2,5 4-2,-3-3-1,1 3-3,-3-2-4,2 4-19,-8 0-9,2 0-4,-3-2 0,0-5-4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21.0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0 112,'0'0'37,"0"0"-1,-7 0-27,7 7-1,0 10-2,0 6-2,0 7-1,2 10-1,-2 1 0,0 7-2,0 3-4,0-6-18,0 0-15,-9-10-1,9-6-4,0-16-4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0.688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0 299 134,'0'0'37,"0"0"-12,9-3-15,-7-8-4,6 5-1,1-9 0,1 5-2,3-6-1,-2 0 0,5-2-1,-1-1 0,-2-5 0,0 0-1,0-1 1,-1 2 0,-5-1-1,-3 1 1,4 4-1,-4 4 1,-3 7 0,-1 8-1,0 0 0,0 0 1,0 0-1,0 0 1,-3 16-1,1-3 1,-6 9-1,8 1 1,-5 3-1,1 2 1,-4 1-1,2 3 0,1-2 1,-7-1-1,7-2 0,-1-6 0,-3-2 0,5-3 0,-2-3 0,0-3 1,6-10-1,-5 12-1,5-12 1,0 0-1,0 0 0,-4 9 0,4-9-2,0 0-2,0 0-7,0 0-9,6 0-5,-6 0-18,5-6-32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21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69,'0'0'35,"0"0"-2,0 0-19,6-18-4,10 16-1,0-6-3,14 5-1,-1 0-1,6-3 0,8 3 0,0 1-1,-2 0-1,-5-2 0,3 0-1,-10 1 0,-4 1-1,-6-2-1,-3 4-4,-16 0-7,0 0-22,0 0-2,0 0-2,-16-2-5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22.0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16 92,'0'0'37,"-16"-16"-4,16 16-21,0 0-4,0 0 1,0 19-4,0 5-1,0 1-1,5 8 0,1 6-1,-1 1-2,-1 3-3,-1-10-5,6-1-27,-5-4-2,3-5-3,-2-8-4,13-10 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54.6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13 14,'0'0'18,"0"0"0,0 0-1,5-11-1,-5 11-3,0 0 0,0 0-2,0 0-1,0 0-1,0 0-1,0 0-1,-5-5-2,5 5 1,-13 0-1,13 0-2,-16 0 0,7 4-1,-5 0 0,3 6 0,-5-1-1,4 6 0,-1-3 0,-5 6 1,6 3-1,-1 2 0,1 1 1,1 1-1,0 2 0,-1 3 0,5-5-1,3 1 1,-1-1 0,-2-2-1,7-3 1,0 2 0,0-4 0,0 2 0,9-4 0,-4 1-1,-3-2 0,3 0 1,-3 0-1,5-2 0,-5-3-1,-2-10-1,7 21-2,-7-21-4,5 15-7,-5-15-20,0 0-1,0 0-2,13 0-2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55.2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17 60,'0'0'36,"0"-13"-1,0 13-19,0 0-6,0 0-1,0 9-2,-2 3-2,2 5-3,0 4 0,2-4 0,9 5 0,-1-6 0,3-1-1,1-8 2,9 1-1,-3-8-1,3-6 1,2-5-1,-2-5 0,-3 3 0,-2-7 0,-6 2-1,3-2 1,-8 2-1,2 5 0,-6 0 1,-3 13-1,0 0 1,0 0 0,-12 4-1,10 17 1,-3 5 1,3 5-1,-2 11 1,-5 7-1,6 4 1,1-2 0,-3 3 0,1-3-1,-7-3 1,6-5-1,-4-5 1,-7-13-1,0-3 0,2-6-1,-4-5 0,-5-1-1,1-9-1,-1-1 0,-2-1-3,5-1-2,-3-11-9,11 3-22,-1-2 0,11-1-2,2-1-3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55.8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24 64,'9'-13'33,"-9"13"-1,0 0-18,9-12-2,-9 12-2,0 0-1,11 12-3,-11 1 0,5 6 1,-5 2-3,0 5 1,0-1-2,0 1-1,-5 1 0,-1-2 0,6-1-1,-3-9 0,3-3 0,0-12-1,0 9 1,0-9-1,9 0 1,-9 0 0,16-18-1,-2 5 1,-6 0-1,8 1 0,-7-2 0,7 4 0,-2-3 0,-14 13 0,13-14 1,-13 14-1,0 0 0,0 0 0,0 0 0,0 0 0,-11 3 0,11-3 0,-16 21-1,16-21 1,-16 13 0,16-13 0,-2 15 0,2-15 0,2 19 0,-2-19 0,20 7 1,-6-1-1,-3-1 0,8-4 0,-3 3-1,-3-4-2,7 4-5,-20-4-22,25 0-7,-14-6-2,0 1-3,-11 5-3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56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28 45,'0'0'28,"0"0"-5,0 0-11,0 0-3,0 0-1,-2-8 0,2 8-2,0 0 2,0 0-1,0 0 0,9-11-1,-9 11 1,11-2-2,-11 2-1,14 0 0,2 0 0,4 0-1,1 0 0,1 0-1,1 0-1,4 0 1,-2 0-1,0 0 0,-2-1-1,-5-1 0,-2 2-3,-16 0-11,16-4-20,-16 4-2,0 0-5,0 0-2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58.7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129-1 60,'0'0'34,"0"0"0,-13-2-21,13 10-1,0-8-3,-10 23-3,1-7-1,5 6-2,-1 9-1,-2-2-1,-4 7 0,7 2 0,-6 5 0,-1-3 0,2 1-1,0 1 1,-3-8 0,8-5-1,-7-1-1,11-14 0,0 1-5,0-15-11,0 0-15,0-6-3,13-13-2,-4-7-2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59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25 76,'0'0'34,"0"-12"0,0 12-23,6-9-2,-6 9 1,25-4-4,-4 4-2,-1 0 0,5 0-1,0 6-1,-2-1 0,0 5 0,-5 0 0,-7 8 0,-6-8 0,-5 9-1,-7-1 1,-9 2-1,-11 4-1,-3-5 0,-1 2 1,-6-4-1,3 4 0,2-8 0,10-3-1,6-3 1,4-1 0,12-6 0,0 0-1,0 0 1,7 0 0,4 0 0,8 2 0,1 0 0,5 3 0,0 5 0,2-3 0,-2 5 0,-4 5 0,2-1 1,-12 2 0,0 2 0,-8-4 0,-3 1 0,-5-2 0,-9 0 1,-1-3-1,-8 2 0,-4-6-1,-1-2 0,-1 0 0,-8-1-3,15 1-2,-10-6-11,11 4-20,-2-1-2,12 3-2,11-6-4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3:59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95,'0'0'36,"0"0"-4,0 0-21,0 0-4,11 0 0,-11 9-2,3 12-1,-3-5-2,0 11 0,0-5 0,-3 9 0,-4-4-1,3 0 0,2-1-1,-3-8 0,3-4 1,0 1-1,2-15 0,0 0 1,0 0-1,4 2 0,-4-2 0,18-17 1,-6 3-1,4 0 0,-1-7 0,4 4 0,-1-4 0,-2 6 0,-3 3 1,1 3-1,-14 9 0,14-15 0,-14 15 0,0 0 0,-7 8 1,-4 3-1,-3 0 0,0 3 0,3 4 1,-3-4-1,7 3 0,3-2 1,4-2-1,0-1 0,7 1 1,2-4-1,2 0 0,5-4 0,0 2 0,-5-5-2,8 2-3,-4-4-9,4-2-22,-3-5-1,4-5-3,-4-7-2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0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237 59 73,'0'0'34,"10"-16"-1,-10 16-20,11-17-3,-11 17 1,2-11-3,-2 11-2,0 0 0,-7-8 0,-4 4-3,-3 2 0,-6 2 0,-3 0-1,-2 4-1,-4 3 0,-1 2 0,5 0-1,2 4 1,7-3-1,7 3 0,5 0 0,4 0 1,13 3-1,1-1 0,6 2 0,1-2 0,2 8 0,-1-11 1,-3 8 0,-1-3 0,-5 2 0,-8 0 0,-3-2 0,-2 2 0,-4 1-1,-8 2 1,-4 0-1,-9 1-1,-4-3-1,2 0-1,-3-2-3,12 0-7,-7-9-24,16-3-1,9-6-2,0-8-3,7-6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17 118,'0'-9'37,"0"9"-17,0-8-8,0 8-2,-8 0-4,4 7-1,-6 3-1,2 7-1,-9 6-1,5 13 0,-5 5-1,3 9 1,-1 7-1,4 4 0,0-1 1,9 2-1,-2-7 0,4-1-1,6-6 1,6-10 0,3-6-1,3-7-1,3-7-1,-1-12-7,6-1-10,2-8-5,-1-9-13,-3-6-32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1.145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28 161,'0'0'29,"0"0"-12,0 0-9,10 8-4,1-8 1,2 0-1,2 0-2,8 0 1,2-2-2,-3 1 1,5-2-1,1 0 0,1 0 0,5 1 0,-4-2 0,4 2-1,-1-2 1,-3 2 0,-2 0-1,-3-1 1,-4 2-1,-6-1 0,-6 2 0,-9 0-2,0 0 1,0 0-3,0 8-1,-19-6-11,8 5-7,-8-1-6,0 3-25,-4 0-36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1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0 105,'0'0'35,"0"15"0,4 0-27,-4-3-2,0 12 2,0 1-4,0 4 0,0 2-2,-4 0 0,-3-2 0,0 0-1,3-8-1,-3 2 0,-2-12 1,4-1-1,5-10 1,0 0 0,0 0-1,0 0 1,7-12 0,0-3 0,6-4 0,3 4-1,3-8 0,-6 4 0,5 0-1,-2 4 1,-4 4 0,-12 11 0,16-17 0,-16 17 0,0 0 0,0 0 0,-10 0 1,1 4-1,0 9 0,0-2 0,-4 1-1,10 3 1,-6-2 0,9-3 0,0 1 0,0-11 1,18 15-1,-9-10 0,7-1 1,-2 1-2,2-4 1,0 1-2,-2 2-3,-1-4-11,5 0-20,-2-6-2,2 0-3,1-7-2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1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63,'0'0'30,"0"0"0,-4-10-22,4 10-3,0 0 3,0 0-1,0 0-1,13 12 0,-13-12 1,27 22-1,-11-9-1,9 6 0,0 2 0,5 0-1,2 1 1,-3 1-3,1 3 2,-5 3-2,-9 4 0,0 5 0,-12 5-1,-4 8 0,-4 6 0,-14-1-1,-3 1-2,-8-3-2,4 4-14,-7-11-19,7-5 0,-3-16-6,10-7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4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206 4 27,'0'0'27,"0"-8"-4,0 8-4,0 0-2,0 0-2,0 0-4,0 0 0,-10 0-4,10 0-1,-13 8-1,6 4 0,-2-1-2,-5 7-1,-2-2 0,5 8 0,-5-2 0,0 5 0,-2 0 0,0 6-1,2 0 2,4 7-2,-1-6 1,4 10-1,2-2 0,7 1 0,0-3 0,7 4 0,4-3 0,3-3 1,6-3-1,1-4 0,-1-4-1,-2-1 1,5-8-1,-7-4 0,0 1-3,-7-11-4,7 3-26,-16-7-2,11 3-4,-11-3-3,0-6 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5.4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97,'0'0'36,"-16"-8"-2,16 8-24,-7 17-5,7-1 0,0 14 0,9-5-2,5 7-2,6 1 1,-2-4-1,5-4 0,0-6 1,2-6 0,-3-10-1,-1-3 1,2-11-1,-10-4 0,5-2 0,-6-4 0,-5-2-1,2-3 0,-5 5 0,-4-1 0,0 6 0,0 3-1,0 13 2,0 0-2,0 0 1,-4 7-1,4 15 2,0 9-1,4 5 1,1 6-1,2 3 1,2 1 0,0-1 0,0 1 1,-7-3-1,-2-8 0,0-3 1,-2-2-1,-12-5 0,-2-5-1,-4-6 1,-1-3-3,-6-3-1,4-3-4,-2-5-23,9-2-7,1-11-4,8 0 0,7-2-4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6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33,'0'0'30,"0"0"-4,0 7-12,0-7 1,0 24-1,0-17 1,0 14-3,-2-2-1,2 2-3,-4 3-2,4-2-1,0 2-1,0-7-1,0 0-1,0-4 1,0-4-2,0-9 2,11 12-2,-11-12 0,18-2 0,-2-3 0,0-2-1,4-2 1,-1-2-1,1-2 0,-4 3 0,0-1 0,-7 1 0,-9 10 1,9-16-1,-9 16 0,0 0 0,-11-4 0,-1 4 0,-1 6 0,1-1 0,-1 4-1,4 4 1,0 0 0,4-2 0,5 2 0,0-13 0,5 16 0,-5-16 0,18 16 1,-5-9-2,-1 3 1,8-7-4,-4-1-6,7 2-25,-3-2-1,-1-2-3,-4 0-4,1-2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8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75 4,'-11'0'27,"11"0"-1,0 0-7,-12-4-1,12 4-1,0 0-4,0 0-1,0 0-1,0 0-3,0 0-1,0 0-2,5-10 0,-5 10-1,20-6-1,-6 2 0,2 3 0,2-3-1,0-2 2,3 4-2,1-5 0,1 5-1,4-2 1,-6-3-1,-1 2 0,1 2-1,-7 1 1,4-2-1,-7 2-1,-11 2-2,16-2-5,-16 2-19,0 0-7,0 0-3,0 0-4,0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8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0 96,'0'0'35,"-9"-6"-3,9 6-27,-14 12 0,7 4-1,3 2 0,-3 12 0,0 0-1,0 6 0,-2 4 0,-2 6-2,6-3 1,-4 4-1,-2-3 0,2 1-1,2-6 0,0-1 0,-2-9-1,4-7-3,5 0-6,0-22-8,-4 16-16,4-16-3,0 0-1,0-14-2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9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85 88,'11'-17'34,"1"4"-4,1-6-22,10 9 2,-5-1-2,7 2-2,0 3-1,0 6 0,5 0-3,-3 4 0,-2 9-1,-2 1 0,-10 4 1,3 5-2,-11-4 1,-5 5-1,-14-1 2,-4 0-2,2-4 1,-7 1 0,1-8-2,6 1 2,4-5-1,-4-1 0,16-7 0,0 0-1,0 0 1,0 0 0,0 0 0,16 8 0,-16-8 0,23 12 0,-12-1 0,5 4 0,-2-1 0,0 4 0,4 4 0,-9-2 1,2 0-1,-6 0 1,-3 0 0,-2-6 1,-7 3-1,-9-1 1,-2-10 0,-5-1-1,-2-4 0,-4-1-1,-5 0 0,0-4-2,6-4-2,-1-5-4,13 12-11,-7-9-17,23 10-2,-13-10-2,13 10-3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09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2 100,'0'0'35,"14"-11"-2,-14 11-23,0 0-4,0 13-1,4 4-1,-4 7-2,0 1 0,0 5 0,0 4-2,0-5 1,-4 0 0,1-3 0,1-8-1,0-6 1,2-12-1,0 15 1,0-15 1,7-4-2,4-5 1,7 0 0,-2-7 0,7-2 0,2 2-1,4-3 0,-4 1 1,-4 0-1,-3 5 0,-7 0 1,-11 13-2,0 0 2,0 0-1,-9 0 0,-7 4 0,0 7 0,1 2 0,1 1 1,0 3 0,5-3-2,9 2 2,0-1 0,12 0-1,-1-3 1,3 1-1,6-2 0,0-5-1,3 1 0,-5-7-4,10 4-12,-10-6-20,5-7 0,-3-8-4,3-3-2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10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40 83,'2'-11'37,"-2"-1"-2,0 12-10,0-17-17,0 17-1,0 0-1,0 0-2,0 0-1,-11-2-1,-3 2-1,1 11 0,-1-3-1,-2 0-1,2 3 2,3 2-2,4-2 1,0-1-1,7 3 2,3 2-1,6-6 0,2 5 0,3 5 1,4-6-1,-4 3 0,-1 4 0,5-8 1,-9 5-1,5-1 1,-9-4 0,-3 1 0,-2 0 0,-7-3 0,-9 4 1,0-1-2,-4 1 0,-3 0 0,5-1-1,-3 2-2,1-8-4,11 6-11,9-13-19,0 0 0,9-7-4,11-2-2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1.530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42 0 146,'-2'11'35,"2"-11"-12,0 17-14,0-17-3,0 15 0,0 0-3,0 2-1,-2 3 0,2 3-1,-2 0-1,-1 4 1,-1-4 0,0 2-1,-2-1 0,1-2 0,-1-2-1,0-5-1,3 0-1,3-15-2,0 0-11,0 0-7,7-4-10,1-16-27,7-3-27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10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69,'11'5'35,"-11"-5"0,0 0-14,5 12-10,-5-12-2,0 22-1,-5-5-2,-1 6-1,-1-2 0,0 7-1,-2-3-2,2 0 0,2-5-1,3-3 0,2-7 0,0-10-1,2 15 0,10-15 0,4 0 1,2-9-1,0 0 0,5-4 1,-5-2-1,2-1 1,-4 2-1,3-5 0,-10 10 0,0-3 0,-9 12 1,0-13-1,0 13 0,-9 0-1,9 0 1,-14 19 0,14-19 0,-16 23 0,12-8 0,1-1 1,3 0-1,7-1 1,5 0-1,6-4-1,-2 0 0,6-5-2,3 3-6,-4-7-17,4-2-10,-5-11-4,3 2-1,-9-8-3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11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7 97,'16'-15'35,"-16"15"-3,14 0-22,-14 0-6,23 23 0,-10-4 0,1 6-1,0 5 1,8 0-1,-1 4 0,-5 2-1,-3 0 1,6 0-1,-10 0 0,0 4 0,-7 0 0,-2 2 0,-11 3-1,-3 0 0,-4 3-1,-7-3-1,0 2-4,-5-10-11,3 5-20,2-8-2,4-7-3,6-4-4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13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35 20,'3'-8'18,"-3"8"2,2-17-1,-2 17-1,0-11-2,0 11-2,0 0-3,0 0-1,0 0-3,0 0-1,0 0-2,2 11 0,-2 6 0,3 0 0,-3 7-2,0-2 0,0 7 0,4-2 1,-4-2-2,0-1 0,0-6 0,0-3-1,0-4 1,0-11 0,0 15-1,0-15 0,0 0-1,0 0-3,0 0-3,0 0-6,0 0-10,0 0-11,0 0-3,-4-8-2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13.6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32 200 4,'0'0'27,"-16"-8"1,16 8-7,-9-13-4,2 1-1,7 12 0,0-16-2,0 16-4,4-18-1,-4 18-1,19-18-3,-4 8-1,-1 0 0,7-1-2,-3-2 0,7 4-1,2 0 0,-2-4 1,2 4-2,3 2 1,-3 1-1,-4 2-3,2 2-3,-9-4-16,0 2-13,0 4-2,-5-3-2,-11 3-2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16.0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55 1,'0'0'11,"-11"5"1,11-5 1,0 0 2,0 0 0,-14 0-1,14 0-1,0 0-2,0 0-2,0 0 0,0 0-1,0 0-1,0 0 0,0 0-1,0 0-1,5 8-1,8-4 0,-4 1-2,12 0 2,2-2-2,4 3 0,12-4 0,4 3 0,2-5-1,3 6 1,2-6 0,2 2-1,-4-2 0,7 2 0,-8-2 0,1 2 0,-9 1-1,6-1 1,1 4-1,-3-3 2,5 2-1,-3 1 0,5-3 0,-2 3 0,9-1 0,-3-3-1,-1 0 1,3 2-1,-1-2 1,-3 1-1,5-3 0,-2 0 1,-3 2-1,14-2 0,0 0 1,2 0-1,0 0 0,3 0 0,-1-2 1,1 2-1,-1-3 0,-4 1 1,-2 0-1,0 2 0,2-2 1,0 2-1,-1 0 0,-1 0 0,0 0 0,2 0 0,-7 0 0,2 2 0,-6 2 0,4-4 0,-7 3 0,1 1 0,3-1 0,-3 2 0,1-1 1,1-2-1,-3 2 0,3 3 0,-3-3 0,-2 0 1,2-4-1,-2 3 0,3-1 1,-6 0-1,8-2 0,-3 0 0,5 0 1,0-2 0,0-3-1,0 5 0,2-4 0,0-4 1,0 5-1,-4-1 1,1 2-1,-3-3 0,1 3 0,-4 0 0,3-1 0,-1 3 0,-2-4 1,2 4-1,-2-1 0,3 1 1,1-2-1,-2 2 0,1-2 0,4 2 0,-7-2 0,4 0 0,-2 2-1,1 0 2,-3-2-1,9 2 0,-2-2 0,0 2 0,2 0 0,2 0 0,0 0 0,3-5 0,-2 5 0,-1-4 1,0 2-1,-4-1 0,5-1 1,-3 2-1,0-3 1,0 4-1,0-3 0,5 2 0,-5-2 0,0 2 1,-7 1-1,5-1 1,-2 2-1,-5-4 0,-5 4 0,5-6 1,0 3-1,-2 1 0,0-2 0,2 2 0,-2-1 0,-3-1 0,0-1-1,-1 2 1,-3 3-1,2-4 2,-5 2-2,-1 0 1,1 2 0,-8-4 0,2 4 0,-5-5 1,3 3-1,-5-2 0,-3 1 0,1 1 0,-2 0 1,-3 0-1,0 0 0,0 0-1,-2 2 1,-7-2-1,-9 2-2,16-2-6,-16 2-20,0 0-8,-2-11-1,-16 3-5,-7-5-1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1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30 28,'0'0'21,"0"-15"1,0 15-4,0-16 0,0 16-4,0-13-2,0 13-1,0 0-3,0 0-2,0 0-1,0 0-1,0 21 0,2 7-2,3 3 1,1 5-2,1 7 1,7 1 0,2-3 0,-3-3 0,8-10-1,2-4 0,-3-8 0,3-10 0,-3-6 2,1-2-1,-5-13-1,2-2 0,-2-6 0,-7 0-1,4-5 1,-6 2-1,-4-3 0,6 3 0,-5 4 0,-4 8 0,0 14-1,0 0 1,0 0 0,5 16-1,-3 13 2,0 4-1,3 6 2,-5 7-1,4-1 1,-1 3 0,-3-3 1,0 0-1,0-1 1,-7-4-1,0-7-1,0-4 1,-6-11-1,1-2 1,-4-5-1,-2-9-1,-2-2 1,-1 0-1,-2-4 0,-6-3 0,8 1 0,3-4-2,2 5-1,0-8-3,16 13-10,-6-13-20,8 3-2,2-5-3,15 2-2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2.3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28 80,'7'-14'35,"-7"14"-2,0-13-22,0 13-3,0 0 2,0 0-4,7 10-2,-7 7 1,0 0-2,0 6 0,-7 7-1,7 2 0,-5 1 0,3-4 0,2-2 0,0-4 0,0-4-1,2-6 1,-2-13 0,21 7-1,-5-7 0,2-7 0,-2-6-1,4-2 1,-1-1-1,3-2 0,-6 0 0,0 2 0,-4 3 1,-6-2-2,-6 15 1,3-10 0,-3 10 0,-14 0-1,0 0 1,-2 9 0,5-3-1,0 7 2,2-3-2,9-10 1,0 19 0,0-19 0,22 15 0,-6-10 0,7-1 0,-3 0 0,12-2-1,-7 0-1,0-1-3,-4-2-6,4-3-25,-9-4 0,0 3-3,-5-10-3,0 3 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2.7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64 108,'0'0'35,"0"0"-3,-2-9-26,9 7-3,9-2 0,6 0 1,6 1-2,1 1 0,12 0-1,-2-2 0,-5 2-1,0-2-2,-7 2-2,-6-4-9,1 3-19,-10-3-4,-12 6-1,11-11-4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3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0 124,'0'10'34,"0"11"1,0 9-32,0 8-1,0 3 0,0 7 1,0 6 0,-5 1-1,3-3 0,0-7-2,-3-6 0,-2-5-2,5-3-2,-7-12-3,4 4-7,-8-20-14,13-3-7,-14 0-2,10-14-3,-1-4 3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3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0 139 59,'12'-20'35,"-3"-5"-1,2-1-15,10 8-6,-3-2 0,7 7-3,-5 3-2,8 4-2,-6 6-2,3 4 0,-4 4-2,-5 11 1,-5 1-2,-4 7 1,-7-4-2,-7 7 1,-9-5 1,-2 5-2,-9-3 0,2-4 1,2-1 0,0-7-1,1-3 0,10 1 0,12-13 0,-9 3 1,9-3-2,9 0 1,3 0 0,3 0 0,4 0 0,1 2 0,1 4 0,-5 3 0,2 5 1,-2 1-1,-7 0 1,2 2-1,-6 0 2,-5 2-1,0-2 0,-3 2 0,-6-5 0,-4 0 0,-3-4 0,-2-1-1,-1-3-1,-3-5-3,3 4-13,-1-5-19,2-5-3,0-8-1,11 0-6,2-10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1.776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21 0 162,'0'0'29,"0"0"-7,7 0-13,-7 0-4,0 11-2,0 1 0,0 6-1,-2 4-1,-1 0 0,-1 1 0,-4-5-1,4 3 1,1-5-2,1-4 0,2-12 0,-2 17-2,2-17-3,4 0-10,-4 0-7,7-15-8,-7 0-30,0 0-27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4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 7,'-6'-12'30,"6"12"4,0 0-11,0 0-3,0 0 0,0-11-3,0 11-2,2 7-3,5 8-3,-7-1-3,4 6-2,-4 2 0,5 6-2,-5-2 1,4-1-2,-4-4 0,0-3 0,0-6 0,0 1 0,0-13-1,0 0 1,7 4-1,4-6 1,3-13-1,4 3 1,5-4-1,0-5 1,2 2-1,-2 0 0,-1 2 0,-4 4 1,-4 2-1,-14 11 0,14-11 0,-14 11 0,-7 0 0,-7 5 0,-2 6 0,0-2-1,3 3 1,1 3 1,-1 0-1,6-2 0,5 3 0,2-3 1,9 0-1,0-4 0,7-1 1,-3 2-2,6-5 0,1-3-1,1 4-6,-6-6-19,4 0-9,-3 0-2,2-6-3,-7-1-2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5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52 97,'0'0'37,"7"-18"-3,-7 18-19,0-17-5,0 17-2,-16-13-3,2 11-1,-2 0-1,-2 2-2,-2 6 1,2 11-2,-3-6 0,3 7 1,2 4-1,2 1 0,12 1 0,2-1 0,0 2 0,2-2 0,10 1 0,-1-1 0,5 1 0,0-1 0,0-1 0,-5 0 0,1-4 1,-10 0 0,5 0 0,-7-3 0,-7-1 1,-5-1-1,-3-4 0,-8 1 0,-4 0-2,2-3 0,0 3-3,-1-10-8,13 1-21,1-1-4,12 0-4,0 0 1,7-16-4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5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86,'11'2'33,"-11"-2"0,0 0-23,18 16-2,-18-16 0,14 24 0,-9-10 0,-1 6-2,-2-3 0,3 6-2,-5-4 0,0 0-1,0 0-1,-5-4-1,3 0 1,0-2-1,2-13-1,-2 13 1,2-13-1,0 0 0,9 0 1,0-4-1,4-3 0,-1-6 0,6-2 1,-4 1-1,-1-1 0,1-1 0,-5 2 1,-2 3-2,-7 11 1,0-15 0,0 15 0,-7-2 0,-4 4-1,-1 5 1,3 3-1,0 3 1,2-1 0,0 2-1,5-1 1,2 0 0,2 1 0,5-3 1,2 1-1,0-3 1,5 1-2,2-1 2,0 1-2,2-3-1,5 5-4,-10-12-15,10 4-17,0-4 1,-7-4-5,2-1-3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6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12 7,'0'0'27,"0"0"3,0 0-11,-14-14-3,14 14-2,-20 0 2,20 0-2,-25 2-3,14 5-1,-10 0-1,3 11-1,-3-1-2,3 14 0,2 1-3,-2 6 0,2 6 0,5 5-1,-1 5 0,8-1-1,2 2 0,2-1 0,6-3 1,8-2-2,-3 4-1,10-8-4,6 2-16,3-14-14,4-5-3,7-11-2,4-6-5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7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15 26,'7'-16'30,"-7"16"-5,0 0-6,0 0-2,16 0-4,-16 0-4,14 15-1,-5-2-1,11 10-1,-6 1-1,6 8 0,-2-1-1,5 4-1,-2 1 0,-3 0 0,-5-1 0,1 1 0,-12-1 1,-2 1-2,0 0 0,-6 4 0,-10-7-1,2 4 1,-4 1-1,0-4-1,-5 2 0,2-3-1,-1-2 0,3-6-2,4 1-8,-6-5-20,10-8-3,-3-3-3,14-10-3,-14-2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8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22 38,'7'-10'32,"-7"10"-2,0 0-13,4-12-3,-4 12-2,0 0-2,2 8-1,-2-8-1,0 23-1,-2-3-2,2 5-1,-2 5-1,-5 4 2,5 3-3,0-5 0,-5-1-1,2 0 1,3-8-1,0-4 0,-3-8-1,5-11-2,0 10-2,0-10-6,0 0-20,5-8-5,-5-5-2,0-4-3,0-1 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8.6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86 67,'0'0'33,"-9"-4"0,9 4-20,0 0-3,16-13 0,-16 13-1,30-12-2,-17 3 0,12 5-2,0-1-1,7 3-2,0-6-1,2 5 0,-6 1-1,3 0 0,-1-4 1,-1 3-1,-3 0 0,-6-1-2,-4 1 0,-5-1-5,10 4-15,-12 0-12,-9 0-2,13 0-4,-13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29.7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298 87 46,'0'0'34,"9"-13"-1,-9 13-12,0-17-7,0 17-2,0-16-2,0 16-2,0-16-2,0 16-2,-20-17 0,13 11-3,-11 4 0,2 2 0,-5 0 0,1 2-1,-3 6 1,0 5 1,1-2-1,3 3 0,-1-1 0,6 2 0,3-2 0,2 6 0,7-4-1,2 1 0,4 2 0,10-1 1,2-1-1,0 2 1,6 2-1,-1-2 1,2-1-1,-1-1 1,-6 0 0,2 1 0,-9-1 0,1 0 0,-6-1 0,-2 3 0,-2-9 1,-6 4-1,-4-5 2,-3 2-3,-3-3 2,-5-1-1,3-3 0,-7 1-1,3 0 0,-1-4 0,0 0-3,0 0 0,5 0-4,2-6-17,3 2-13,13 4-1,-12-11-3,12 11-1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34:30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18 110,'0'0'35,"9"-13"-3,-9 13-23,13-5-2,-13 5-2,12 5-2,-8 6-1,1 0 1,-5 7-2,4 2 1,1 2-1,-3-2 0,-2 3 0,0 3 0,-9-3-1,4 0 1,-1-3-1,-3-3 1,4-3 0,0-1 0,5-13-1,-6 7 1,6-7 0,0 0 0,0 0 0,9-7-1,4-2 0,-4-1 1,7 0-1,4-3 0,0 0 0,1 1-1,-1-3 1,1 4 0,-5-2 0,2 0 0,-9 2 0,-9 11 0,9-13 1,-9 13-1,0 0 1,-5-2-1,5 2 0,-15 6-1,15-6 1,-21 15 0,10-6 0,11-9-1,-14 15 1,14-15 0,-11 13 0,11-13 0,-7 13 0,7-13 0,0 0 0,0 0 1,0 10-1,0-10 0,0 0 0,9 15 0,-9-15 0,0 0 0,14 7 0,-14-7 0,11 6-1,-11-6 1,18 7 0,-6-3 1,-6 1-1,8 0 0,1-1 0,-1 5-2,-3-7-1,3 11-10,-14-13-18,22 14-6,-22-14-3,9 13-2,-9-13-3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7:06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3 11,'0'0'12,"0"0"-2,0 0 1,0 0-1,0 0 0,0 0-3,0 0 0,-9-5 0,9 5-3,0 0 1,0 0-2,0 0 0,0 0 0,-13 0-1,13 0 0,-9 5 0,9-5-1,-14 7 0,14-7 0,-9 8 0,9-8 0,0 0 0,-11 7 2,11-7-1,0 0 1,0 0 0,0 0 2,0 0-1,6 9 0,-6-9 1,14 0 0,-14 0-1,20 0-1,-20 0 1,19 0-1,-19 0-1,20 0 0,-20 0-1,18 0 1,-18 0-1,14 0 0,-14 0 0,11-3-1,-11 3 0,0 0 0,12-6 0,-12 6-2,0 0-5,0 0-4,18-4-23,-18 4-1,7-3-4,-7 3 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2.128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19 119 152,'-9'0'32,"-1"-6"-9,10 6-13,0 0-3,0-11-3,0 11 0,10-10-1,1 1-2,4 0 1,2 2 0,4-2-1,-2 0 0,9 3 0,-3-3 0,3 3 0,1-2 0,1 8 0,2-7-1,3 5 1,-7-2-1,2 1 1,-3 3-1,1 0 0,-7 0 0,-2 0 0,-9 0-1,3 3 0,-13-3-1,7 6-5,-3 2-12,-4-8-4,-7 7-7,-5-7-26,3 3-44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7:07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45,'0'0'39,"0"0"-8,0 0-9,0 0-6,0 0-5,-7 0-3,7 0-3,-9 16-1,6-5-2,-1 2 1,4 7-2,-2-1 1,-1 4 0,1 0-1,2 3 0,-2-3-1,2-1 1,0 1-2,0-6-4,0 4-11,0-10-20,0 2-1,0-13-4,0 0-2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7:08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28 4,'0'0'11,"0"0"0,0 0 1,-10-6-1,10 6 2,0 0-3,0 0-2,0 0-1,0 0-1,0 0-3,0 0 1,0 0-2,0 0 0,0 0 1,0 0-1,0 0 0,-6 6 1,6-6 1,0 0 0,0 0 0,4 0 2,-4 0-1,16 0-1,-16 0 1,18-4-1,-9-1-2,5 5 0,-5-4-1,5 2 0,-14 2 0,16-4-1,-16 4 1,16-1-1,-16 1 0,16-5 0,-16 5-2,9-4-2,-9 4-8,11 0-18,-11 0-3,0 0-3,0 0 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7:08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70,'0'0'34,"0"0"-9,0 0-9,0 0-5,0 0-3,-4 0 0,4 0-4,-5 9-1,5 1-1,0 7 0,0 3-2,0 2 1,0 2 0,0-1-1,0 3 0,0-3 0,0-1-4,5 1-7,-3-6-23,0-3-1,-2-14-2,2 17-3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7:24.8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21 13,'0'0'28,"0"0"-4,0 0-5,0 0-3,0 0-4,0 0-2,0 0-2,0 0-2,0 0-1,0 0 0,0 0-2,0 0 0,0 0-1,0 0 0,0 0 1,0 0 0,0 0-1,12-8 0,-12 8 0,18-4 2,-9 2-1,5 2-1,-3-1-1,3 1 1,-5 0-1,7 0 0,-9 0-1,9 0 1,-10 0 0,-6 0-1,19-2 0,-19 2 1,13 0-1,-13 0 0,0 0 1,9 0-2,-9 0 0,0 0-1,0 0-4,0 0-12,14 0-15,-14 0-1,0 0-5,9-4 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7:37.7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6 102 13,'0'0'12,"0"0"-1,0 0-2,0 0-1,0 0-2,0 0-1,0 0-2,0 0 2,0 0 0,0 0-1,0 0 2,5 0-1,-5 0-1,0 0 2,0 0-1,0 0-1,0 0 0,0 0 2,0 0-2,0 0 1,0 0-1,0 0-1,0 0 0,0 0 1,0 0-1,0 0 0,0 0-1,0 0 1,0 0 0,0 0 0,0 0-1,0 0 1,0 0-1,9 0 2,-9 0-2,0 0 1,0 0-2,4-9 1,-4 9-1,7-9 0,-7 9 1,9-15-1,-9 15-1,5-14 1,2 3 0,-7 11 0,4-17 0,-4 17 1,5-14-1,-5 14 1,0-13-2,0 13 1,0 0 1,0 0-1,0 0-1,0 0 1,0 0-1,0 0 1,-3 10 0,3-2-1,-2 5 1,0-2-1,0 2 1,-5 1 0,7 3 0,0-4-1,-2 3 1,-1-2-1,3 1 1,0-1-1,-2 3 0,0-6 1,-1 2-1,1 1 0,0-5 0,-3 4 0,1-3 0,2 3 0,2-13 0,-5 17 0,5-17 0,-7 17 1,7-17-1,-2 15 0,2-15 0,0 0 0,-9 11 0,9-11 1,0 0 0,0 0-1,0 0 1,0 0 0,0 0 0,0 0 0,0 0-1,0 0 0,0 0-2,0 0-3,0 0-20,0 0-10,0 0-3,2-7-3,-2 7-4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1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289 59 11,'0'0'14,"9"-4"-1,-9 4-1,0 0-2,12-6-1,-12 6-1,11-10-2,-11 10-2,11-5 1,-11 5-1,14-15 1,-14 15 1,14-9-2,-14 9 2,0 0 0,13-10 1,-13 10-1,0 0 1,0 0-2,0 0 0,0 0 0,-11 2-1,11-2-1,-16 8-2,5-3 1,-3-1 0,3 7-1,-3-4 1,0 2-1,-2 0 0,-2 8 0,5-4 0,-3 1 0,-2 6 0,-1-4 0,6 2 0,-6 3 0,4-4 0,1 6-1,-2-8 1,5 6 0,-3-5-1,5 2 0,-5 2 0,1-2 1,4 4-1,2-6 0,-2 4 0,2-1 1,2-3-1,1 0 0,1-1 0,3-3 0,0 3 0,0-2 0,3-3 0,4 1 0,-1 4 0,6-7 0,1 2 0,3-3-1,2 1 1,3-1 0,2-5 2,2-2-1,0 0 1,2-2 0,-2-7 0,-2 3 0,4-4 0,-2 3 1,-2-3-3,-5-3 1,-2 0 0,-5 5 1,-6-9-1,-5 4 0,0-1 0,-9 3 0,-10-3 0,-1 4-1,-5 2 2,-7 4-2,3 4 0,-8 0 1,3 0-1,-2 6 0,8 2-1,1-2-3,9 7-10,2-11-22,16-2 0,5-2-4,17-13-4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3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339 90 6,'0'0'21,"9"-2"-2,-9 2 0,16-7-3,-16 7 0,11-10-1,-11 10-2,0 0-2,9-14-1,-9 14-1,0 0-2,0-12-1,0 12-1,-16-13-1,7 5-1,-4 4-2,-8-5 0,5 8 0,0-4-1,-4 5 1,0-4-1,-1 4 0,5 0 0,2 2 0,-4 3 1,9 0-1,-4 4 0,1 2 0,1 4 0,2-1 1,0 3-1,0 1 0,4-2 0,0 6 0,1-2 1,2 6-1,2-5 0,0 5 1,6-5-1,4 7 1,-1-3 1,7 2-1,-1 1-1,1-3 1,5 3 0,-1-5-1,-4-1 1,2 3 0,-6-4-1,4 0 1,-9 1-1,-3-4 1,-2 2-1,-2-4 2,0 1-2,-4 1 1,-1-8 0,-4 2 1,-2-1-1,-1-2-1,-4-5 1,1 1-1,-1-1 1,-5-1-1,1-3 0,-1 0 1,-1-2 0,1-3 0,5 0 0,0 1 0,0-5 0,3-2 0,4-1-1,-1 4 0,4-1 0,3-6 0,3 2 1,0 1-1,3-5 0,8 2 0,0 3 0,3-4 0,4 3 0,-4 2 0,4 4 0,-2-4-1,0 4-2,0-3-4,7 4-26,-1-5-3,3-6-2,5-4-3,6-3-2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4.0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25,'2'-17'32,"-2"17"-1,11-3-10,-11 3-5,19-7 0,-19 7-5,22-11-3,-10 7-2,4 4 0,2-2-2,2 2-1,1 0 0,-5 8-1,2 3 0,-2-3 0,-7 3 1,0 4-1,-9 2 0,0-3-1,-9 6 1,0 0 0,-9-2-1,2 1 0,0-4-1,-5 4 1,5-7-1,5 1 1,0-4-2,11-9 1,-12 15 0,12-15 0,0 0 1,3 14-1,6-14 1,4 4 0,3-1 0,2-1 0,5 4-3,2-6-7,-2 0-26,4-2-1,3-4-2,-7-1-4,4-3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5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16 1,'-10'9'26,"10"-9"0,0 0-12,0 0 3,0 0-1,0 0-1,0 0-1,19 9-4,-19-9 0,27 0-2,-11-2-2,7 2-1,-3-4 0,5 4-1,0-3-1,2 1-1,1-3 0,1 3 0,-4-1-1,-2 3 0,-3-4 0,-1 0 1,-6 2-2,-1 1 0,-12 1 1,13-2-2,-13 2-2,0 0-2,0 0-2,0 0-3,0 7-3,-7-7-9,-4 6-13,-3-5-1,-2 4 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5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0,'0'0'30,"0"0"3,0 0-11,2 10 0,-2-10-3,23 1-1,-14-1-8,14 0-1,-5 0-2,9 0-3,3 0-1,0 0 0,-1 0-1,1 0-1,-1 0 0,1 0-1,-5 2 0,-5-2-5,5 0-18,-9 0-10,-4 0-2,3-3-3,-15 3 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4.630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13 65,'0'0'58,"0"0"-25,0 0-14,-4-10-7,4 10-3,0 0-2,0 0-2,0 0 0,14 4-1,-14-4-1,9 9 0,-9-9-1,17 19 0,-5-7-1,1 2 1,0 3-1,2 1 0,2 3 0,-2 6-1,2-1 1,-3 2-1,1 0 1,-2 0-1,-3 3 0,1-4 1,-5 2-1,-3-1 0,-3-3 0,0 1 0,-1-2 0,-5-1 0,-5 0 0,1-5 0,-3 2 0,0-7 0,-1-3 0,-1-1 0,0-6 0,4-3 0,-3 0 0,1-6 0,7-6 1,-7 2-1,7-6 0,1-1 0,-3-3 0,2 2 0,5-7 1,1 4-1,1-3 1,5 0-1,7 0 1,1-1 0,1 1 0,2 0-1,2 0 1,5-2 0,-1 1 0,0 1-1,-2 0 1,2-1-1,-5 2 1,1 0-1,-2 1 0,-3 4 0,-5 3 0,1 4 0,-7 1 0,-3 10-1,2-8-1,-2 8-1,0 0-6,-9 5-9,9-5-4,-10 7-9,10-7-28,0 0-30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7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1 15,'0'0'23,"0"0"1,0 0-6,2-9-1,-2 9-3,0 0-2,0 0-2,0 0 0,0 0-2,0 0-1,0 0-2,0 0 0,0 0 0,0 0-1,0 0-1,0 0-1,-4 2-1,4-2-1,-14 15 1,7-2 0,-2 8 0,-2-2-1,2 7 1,-5 5 0,5-1 0,2 7 2,-2 3-2,5 0 0,1 2 1,1-2-1,2 0 0,0-6 0,0 0 0,5-2 0,-1-9-2,8 1 2,-3-3-2,2-6 2,-2-4-1,2 0-1,-11-11-1,19 12-2,-19-12-4,22 0-16,-8-3-10,-3-6-3,1-5-2,-1-3-1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8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21 45,'0'0'35,"7"-9"0,-7 9-16,0 0-5,0 0-1,-2-12-3,2 12-4,0 0-2,0 0-2,-9 5-1,9 5 0,0 9-1,0 0 0,4 4 1,3 2-1,0 3 0,0-7 1,6 3 0,3-7 2,-2-7-1,6 1-1,-2-5 1,5-5-1,0-1 1,-3-7-1,3-2 0,-7-5-1,7-3 1,-7-5-1,0 8 1,-7-6-1,-3 4 0,1 5 0,-7 11 0,0 0 0,0 0 0,5 9 0,-5 9 0,2 9 0,0 4 1,3 3 0,-3 2 0,7 0 0,-6 0 0,-3 2 0,0-6 1,0 1-1,-5-2 0,-9-4-1,-2-3 2,1-3-2,-10 0 0,-5-5 0,5-2-1,-7-2-1,3-7-2,-6-3-2,13 3-9,-6-5-21,13-5-3,3-4-1,10-6-2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8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94,'0'0'35,"0"0"-2,0 0-24,0 8-3,0 5 0,0 1-1,0 5-1,0 5-3,0-1 1,2 1-1,5 0 1,0-5-2,-2-5 1,-1-1 0,-4-13 0,18 11 1,-4-11 0,-3-2 0,3-11-1,-3 0 1,5-1-1,0-5 1,-4 5-2,1-3 1,-6 1 0,0 4 0,-7 12-1,7-12 0,-7 12-1,0 0 1,-9 0-1,9 0 1,-14 10 0,14-10-1,-16 19 0,14-4 0,2-6 1,0 1-1,2 2 1,5 0-1,4-5 2,1 2-1,4 0 0,-5-2 0,9 0 0,1-1 1,-3-2-2,2-4-1,3 0-3,-9-4-13,9-7-18,-1 0-2,1-1-2,0-3-1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9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 94,'0'0'36,"0"0"-4,18 3-26,-6-3 1,10 0-1,3-1-1,7-1 0,-2-2-3,-1-2-1,5 5-8,-9-5-25,5-2-3,-5-2-2,2-4-5,-2-2 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39.6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38 59,'4'-14'35,"-4"5"0,2-6-25,-2 15-1,0 0 0,0 0-1,0 17 0,9 2-3,-9 15-1,5 4-1,-5 3-1,5 9 2,-5 2-3,2 0 1,-2-1-1,0-3 0,-2-7-1,-1-6-1,3-2-1,-2-17-2,2-2-3,0-14-12,0 0-14,11-12-4,1-6-2,-5-14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40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96,'20'-14'36,"-8"14"-4,6-5-25,7 5-2,2 0-1,5 3 1,-3 3-1,1 6 0,-5 5-1,0-2-1,-9 2-1,-9 5 0,0-2 0,-14 8 0,-7-3 0,-11 2 0,-7-1 0,0-5-1,-2 3 1,5-9-2,4 1 1,7-5 1,9-6-1,9-5 0,0 0-1,15 8 2,1-8-2,7 5 1,9-2 0,-3 3 0,1 1 0,0 8 0,-10-4 1,3-1-1,-7 5 1,-9 2 0,-7-3 1,-3 4-1,-10-5 0,-6 1 0,-6-3 0,3 2-2,-3-6 0,0-3-3,6 0-5,-3-4-22,22 0-5,-16-13-3,16 0-2,11-4-2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40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89,'7'14'35,"-3"-1"-1,1 7-27,-5-3 2,2 4-2,-4-1 0,-3 0-2,-2 0 0,5-3-3,-5-3 1,1 2-2,6-6 0,0-10 0,0 0 0,15 6 1,1-6-2,5-8 1,4-3 0,2-4 0,0-1-1,1 3 1,-1-2-1,-4 2 1,-7 5-1,-5 1 1,-11 7-1,0 0 0,0 0 0,-14 0 0,-4 7-1,0 0 1,2 2 0,-2 2-1,2 2 2,7-4-2,9-9 2,0 18-1,0-18 1,23 16-2,-3-10 1,1-2-3,6-1-2,-4-3-5,8 0-27,-1-7 0,-3-2-4,-2-6-2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41.3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309 83 50,'0'0'36,"2"-24"-1,-2 14-18,0 10-4,-5-23-2,5 23-2,-15-17-3,3 15-2,-6-4-2,0 6 0,-7 0 1,0 2-2,-3 4 1,-1 6-1,-1 3 0,5 1-1,0 4 1,3 4 0,6-3-1,7 3 0,4 1 1,5 0-1,0 3 0,14-7 0,4 5 1,2-6-1,8 2 0,3-2 1,-3-2-2,-1 1 2,-2-4-1,-2 6 1,-5-8 0,-2 3 1,-12-2 0,-1-1 0,-6-2 1,-10 2-1,-8-2 0,-1 0 0,-6-3-1,-1 1 0,-3-3-2,0-1-1,9 1-3,1-6-6,22 0-27,-16-13 0,16 13-1,13-25-5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41.9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96,'13'14'36,"-13"-14"-3,0 21-27,3-11 0,-3 3 1,-3 4-2,-3-6 1,-1 6-3,2 0 0,1-6-2,-1 1 1,5-3-2,0-9 1,0 15-1,0-15 1,14 2-1,2-2 1,2-5 0,2-5 0,3-1 0,0 1-1,-5 1 1,0-2-1,-2 0 1,-16 11 0,14-14-1,-14 14 1,0 0-1,-14-2 0,3 2 0,-5 3 0,2 2 0,-2 4 0,7 2 0,9-11 0,-9 19 0,9-9 0,0-10 0,18 21 0,-2-14 0,0-1 0,5-3-2,1 0 0,-3-3-4,8 2-7,-9-4-25,0-4 0,3-7-3,-1-4-2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42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0-1 100,'9'0'35,"7"7"0,-3 6-30,10 3 0,0 5 0,6 0 2,-1 9-3,6 4 0,-5-4-1,3 10-1,-5 4 1,1 1-1,-8 1 0,-4 3 0,-2 2-1,-10-4 1,1 4-1,-5-5 1,-7-10-1,-2 0-2,-7-3 0,2-6-3,-2-5-6,-4-10-29,11-8 1,9-4-5,-9-16-3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5.257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22 123,'0'0'41,"6"-13"-16,-6 13-9,2-7-8,-2 7-2,0 0-1,15-3-1,-15 3-2,7 0 0,-7 0 0,19 0-1,-9 1 0,-1 5 0,-1 3 0,-1 1-1,-4 3 1,-1 4 0,-2 1-1,0 0 0,-5 0 1,-4 0-1,-1 0 0,3-5 0,-3 1 0,3-2 0,-3-4 0,10-8 0,-7 12 0,7-12 0,-2 12 0,2-12 1,0 0-1,6 10 0,-6-10 0,15 8 1,-8-5-1,5 0 0,1-1 1,-3-1-1,4-1 0,-5 0 0,3 0 0,-5 0 0,5 0-2,-12 0 0,15 0-3,-15 0-6,0 0-10,0 0-4,0 0-12,0 0-35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43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77 67,'0'0'34,"0"0"0,-2-13-20,2 13-9,0 9 0,0 4 1,-5 6-3,5-1 2,0 6-3,0 1 1,0 1-1,0-1-1,0 0 0,0-5 0,0-3-1,0-7 0,0-10-3,0 0 0,0 0-3,5-8-1,-3-11 0,-2-5-2,-2 1-1,-10-6-2,5 3 3,-8 1 0,3 1 1,-11 8 3,10 0 1,-8 4 2,8 7 5,-1 1 1,-2 3 3,16 1 1,-18 0 1,18 0 0,-11 0 0,11 0 1,0 0-3,6 1 1,-6-1-1,28 0-2,-6-1-1,3 1 0,7-5-1,5 3-1,-1-4 1,5-1-2,-7 1 0,2 1-2,-1 1-4,-13-5-12,-1 6-18,-3-3-1,-9-3-3,-9 9-2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49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289 167 24,'0'0'20,"7"-11"0,-7 11-5,9-13-2,-9 13-4,7-13 0,-7 13-2,7-14-1,-7 14 1,4-20-1,-4 20-1,0-16 1,0 5-1,-2-4-1,2 15-1,-14-17 0,14 17-1,-25-19 0,14 12-1,-3 3 0,-1 0 1,1 2-1,0 2-1,-2 0 0,0 0 0,1 2 0,3 2-1,1 3 1,-5 3 0,7-1 0,-3-1 0,1 3 0,2 4 0,2 0 0,0 1 0,7 4 0,-2-6 0,2 7-2,0-1 2,7-1 0,2 7 2,0-4-2,5 2 0,2-3 1,-5 3-1,3 1 1,-1-6 0,-8 0-1,4 2 1,-5-6 0,1 2 0,-5-4 0,0 1 1,-7-3-1,3 4 1,4-15-1,-23 16 0,12-11 1,-10 3-1,3-1 0,0-3 0,-3-2-1,8-1 0,-6 1 0,6-2-1,4 0-2,9 0-3,-9-9-9,9 9-19,0-17-2,0 17-4,13-17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08:29:50.6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 46,'0'0'33,"4"-13"-1,-4 13-23,0 0-1,0 0-1,0 0 1,0 0-3,3 7 0,-3-7-1,0 21 0,0-6-2,0 7 1,0 0-1,0 4 2,0 0-2,-3-2-1,3 3 1,-4-7-1,1 2 1,3-7-1,0-3 0,0 1-1,0-13 1,0 11 0,0-11 0,0 0-1,0 0 1,0 0 0,10-5-1,-10 5 1,13-21 0,-4 9 1,5-1-2,-3-2 1,7 0-2,1 0 2,-3-2-1,4 3 0,-2 1 0,3-2 0,-5 4 0,-5 3 0,3 2 0,-14 6 0,11-9 0,-11 9 0,0 0 0,0 0 0,-9 0 0,0 2-1,-5 3 1,1-1 0,-1 2 0,-2 0 0,-2 2 0,4-3-2,3 4 2,2-3 0,9-6-1,-14 9 1,14-9 0,-2 12 0,2-12 0,4 19 0,-4-19 0,14 15 1,-3-7-1,1 3 0,1 2 2,3-5-2,0 1 0,5-1 0,-5 1 0,4 1-3,3-1-3,-10 0-26,10-2-5,-11-2-2,-1-1-4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6:00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38,'0'0'32,"0"0"-9,0 0-3,0 0-4,0 0-5,0 0-1,0 0-2,0 0-3,7 2 0,-7-2-1,18 0-1,-18 0 0,20 0-1,-8 0-1,-1 0 0,-2 0 1,5 0-1,-14 0 0,13 0-1,-13 0 1,16 0 0,-16 0 0,12-2-1,-12 2 2,16-4-2,-16 4 1,13-4-2,-13 4-1,0 0-2,16-4-5,-16 4-17,0 0-9,14-9-1,-14 9-3,9-7 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6:01.1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59,'0'0'33,"0"0"-1,0 0-18,0 0-1,0 0-3,0 9-3,0-9-2,0 9-1,0-9-1,-2 22-1,0-11 0,2 3 0,-5 5 0,-2-4-2,7 8 1,-2-7-1,0 4 0,-3-2-1,3-5 1,0-1-2,2 3-3,0-15-3,0 13-13,0-13-13,0 0-4,0 0-2,0 0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17T09:29:37.8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87,'0'0'36,"-1"8"-2,1-8-19,-5 13-4,5-13-1,0 23-4,0-12-1,5 10-1,-5 1-2,3 3 0,4 1 0,-5 5-2,-2-2 1,1 3 0,-1 1-1,0-5 0,0 4-2,-1-7-1,1 1-6,-9-7-27,9 0 1,0-19-5,7 14-4,-7-14 2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3T08:29:24.9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3T08:29:30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3T08:29:36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56 4,'0'0'7,"0"-10"0,0 10-1,0 0-2,0 0 1,0 0-1,0 0 2,0 0-2,-2-13 5,2 13-2,0 0 1,0 0 1,0 0-1,0 0 0,-2-11-1,2 11 0,0 0 0,0 0 0,0-11 0,0 11-2,0 0 2,0 0-2,0-11 1,0 11-1,0 0 0,0 0-1,0 0 1,0 0-1,0 0 0,0 0-1,0 0 0,0 0 1,-12 4-1,10 6-1,0 14 0,-1 1 0,1 13-1,0 7 0,-3 5 1,1 8 0,1 3-1,-1 2 1,-1-3-1,-4-2 0,0-5 0,7-6 0,-5-9 0,3-5-1,-1-8 1,0-5-1,5-12 1,0-8-2,0 0 0,0 0-2,0-11-3,-2-14-7,4 0-25,-2-3 1,7-4-4,-4 0-2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6.632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-1 77 112,'0'0'39,"0"0"-16,0 0-10,0 0-4,0 0-3,0 0-1,13 0-1,-13 0-1,15 0 0,-6 0-1,7 0 1,1 0-1,4 1-1,3 1 1,3-2-1,5 0 1,0 0-1,0 0 0,2-2 1,1 1-2,1 1 1,-8 0 0,6 0 0,-2 0-1,-1 0 1,3 0 0,-2 0 0,-2 1-1,1 1 0,-1 1 1,0-2-1,-3 2 0,3-3 1,-3 2-1,1-2 0,-1 0 0,-3 0 1,5 0-1,-5-3 1,1-2-1,3 4 1,-3-2-1,0 0 0,5-3 1,-4 2-1,3 1 0,-1 0 1,4 0-1,-3 0 0,3 1 1,-3-2-1,-1 2 0,0-1 0,1 2 0,-5-1 1,1-1-1,3 3 0,-3-3 0,0 3 1,3-3 0,-3 3-1,-2 0 1,-1-3-1,-3 1 1,0-1-1,-2 0 0,-4 2 0,-13 1 2,16-5-2,-16 5 0,0 0 0,0 0 0,0 0-2,0 0 2,0 0 0,0 0-1,0 0 0,0 0-1,0 0-3,0 6-6,-8-6-10,8 0-3,-17 0-11,9 0-33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95 52,'0'-7'35,"0"7"-1,5-15-16,-5 2-5,16 6-2,-10-4-2,10 0-3,-2-2-1,6 4-1,5 2 1,3 6-2,4 1-1,-3 0 0,3 6-1,2 9 0,-7 2 0,1 2 1,-8 7-1,-2-3 0,-9 3 0,-4 1 0,-5-1 0,-2 3 1,-10-4-1,-6 3 0,-2-5 0,-8 5-1,3-7 1,-4-1 0,-1-2-1,3-1 1,4-8-1,0-2 0,10-2 0,-3-3 1,16-2-1,0 0 0,-7 0 0,7 0-1,0 0 1,7-2 0,7-1 1,-1 3-2,5-2 1,5 2 0,2 0 1,7 5-1,0 4 0,-3 4 2,3 0-2,-2 1 2,-5 1-1,-5 2 0,-4-4-1,-2 0 1,-5 0 1,-5-1-2,1-2 1,-5 1-1,0 2 1,-14-4 0,3 3-1,-10 1 1,-4-5 0,-6-1 0,-3 1-2,-7-4 1,6-2 1,-3 2-1,1-4 0,8 0-1,2 0 0,2 0-2,6 0-2,3 0-5,16 0-26,0 0-4,0 0-2,0 0-3,14-2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78,'0'0'37,"0"0"-1,0 0-22,0 0-3,0 0-2,0 0-2,-2 21-2,0-4-1,-1 9-1,-3-1 0,3 8 0,-3-2-1,3 0-1,-4-6 0,1-1 0,3-7 0,-1-5-1,4-12 1,0 13-1,0-13 1,0 0-1,7-9 1,2-1-1,-2-5 1,11 3-1,-5-8 0,8 1 0,-1-2 0,-2-2 0,3 3 0,-7 0 0,2 11 0,-5-4 1,-11 13-1,0 0 0,0 0 1,0 0 0,-9 11-1,-5 4 1,-2 2-1,0 2 0,3 0-1,-1 0 1,7-2 0,3-2 0,4 2-1,2-8 1,-2-9 1,16 18-1,0-11 0,2 3 1,2-8-2,1 3-1,2 1-5,-12-3-31,12 1-1,-3-4-4,-4-4-2,0-9-3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50 67,'0'0'37,"0"0"-2,0 0-21,0 0-4,2-7-1,7-1-3,14 6 0,-5-5-2,10 7 2,-3-4-3,4 3 0,3-2 0,-5 1-2,-2-2 0,0 2 0,-4 0 0,-1-1-1,-8 3-2,-1-6-1,-11 6-3,7 0-9,-7 0-20,0 9-4,-2 1-3,-12-4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 92,'-19'6'38,"19"-6"-4,0 0-22,0 0-2,0 0-2,19 0-2,-8-2-2,12 0 0,2-4-2,-3 6 0,10 0-1,0 0-2,-2 6-3,-1-6-7,3 7-27,-12 3-1,-4-2-3,-2-1-4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32 37,'0'0'33,"7"-13"-9,-7 1-3,0 12-3,4-10-3,-4 10-5,0 0-2,0 0-1,0 0-2,0 4-2,0 12 0,0 13 0,0 8-1,-4 8 1,1 6-1,-1 10 1,2-1-2,-3-1 1,-4-4 0,2-4-1,5-1 0,-3-11 0,1-5 0,-3-9-2,5-7 2,-1-2-1,3-5-1,0-11-1,0 0-4,0 0-5,-2-5-24,0-11-3,2 1-2,-2-13-2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3 101 57,'0'-11'37,"0"-5"-2,0 6-13,-3-5-12,6 9-1,10-11-3,3 8-1,5 1-2,8 2 0,3 4-1,2 2 1,3 2-2,-6 10 0,1 7 1,-4 4-1,-10 7 0,-9 4 0,-9 4 1,-5-2-1,-11 1 1,-6-1-1,-3-5 0,-3-2-1,1-9 1,2-3 0,5-9-1,1 1 0,8-3 0,-3-6 0,14 0 0,-13 0 0,13 0 0,0 0 0,0 0-1,0 0 1,0 0-1,13 0 1,1 2 0,0 1 0,8 5 0,3-3 0,3 6 1,4 2-1,-5 5 1,-2-5 1,-2 5-1,-5-2 1,-7-2 1,-6 3-1,-5-2 1,-3-3-1,-6-3 0,-9 0-1,-5 1 0,-2-5 0,-2-1-1,-5 0 1,-2-4-2,0 2 0,0-2-1,4 1-2,8 4-6,-1-3-23,9 5-6,14-7-3,0 0-2,12 0-1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9 94,'0'-13'37,"0"13"-3,0 0-23,-5 12-2,3 8-1,-3 1-3,-4 12-2,7 2 0,-5 9-1,-6-3 0,8 1 0,-4 0-1,0-8 0,2-4-1,2-7 0,3-10 1,2-13-1,0 0 1,9-4-1,5-11 1,0-8 0,6-3 0,3-1-1,2-3 1,0 6-1,-2-3 1,-3 6-1,-4 5-1,-5 5 1,-11 11 0,0 0 0,0 0 0,-4 0 0,-14 11 0,2 5 0,-3 3 1,1 2-1,0 1 0,9 2 0,4-4 0,5-1 0,3-2 1,6 0 0,9-5-1,-2-1 0,7-5 1,-5-1-2,2 1-1,3-6-3,4 7-8,-6-9-24,1-3-1,-1-6-2,2 5-5,-3-13 4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41 99,'0'0'37,"0"0"-1,0 0-23,9-4-5,9-2-3,-4 2 0,4-2-2,5 4-2,-3-3-1,1 3-3,-3-2-4,2 4-19,-8 0-9,2 0-4,-3-2 0,0-5-4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0 112,'0'0'37,"0"0"-1,-7 0-27,7 7-1,0 10-2,0 6-2,0 7-1,2 10-1,-2 1 0,0 7-2,0 3-4,0-6-18,0 0-15,-9-10-1,9-6-4,0-16-4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69,'0'0'35,"0"0"-2,0 0-19,6-18-4,10 16-1,0-6-3,14 5-1,-1 0-1,6-3 0,8 3 0,0 1-1,-2 0-1,-5-2 0,3 0-1,-10 1 0,-4 1-1,-6-2-1,-3 4-4,-16 0-7,0 0-22,0 0-2,0 0-2,-16-2-5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7.733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4 20 129,'-2'-11'38,"2"11"-19,0 0-7,0 0-4,-2-9-2,2 9-2,0 0-1,8 11 1,-8-11-2,17 17 0,-2-5-1,2 4 1,0 3 0,4 4-1,-2 0 0,3 0 0,-3 4 0,2-3-1,-4 1 1,-2-5-1,-4-2 1,3-3-1,-7-3 0,3-5-1,-10-7-1,0 0-2,9 5-9,-9-5-8,8-14-5,-8-3-21,0 0-34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16 92,'0'0'37,"-16"-16"-4,16 16-21,0 0-4,0 0 1,0 19-4,0 5-1,0 1-1,5 8 0,1 6-1,-1 1-2,-1 3-3,-1-10-5,6-1-27,-5-4-2,3-5-3,-2-8-4,13-10 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13 14,'0'0'18,"0"0"0,0 0-1,5-11-1,-5 11-3,0 0 0,0 0-2,0 0-1,0 0-1,0 0-1,0 0-1,-5-5-2,5 5 1,-13 0-1,13 0-2,-16 0 0,7 4-1,-5 0 0,3 6 0,-5-1-1,4 6 0,-1-3 0,-5 6 1,6 3-1,-1 2 0,1 1 1,1 1-1,0 2 0,-1 3 0,5-5-1,3 1 1,-1-1 0,-2-2-1,7-3 1,0 2 0,0-4 0,0 2 0,9-4 0,-4 1-1,-3-2 0,3 0 1,-3 0-1,5-2 0,-5-3-1,-2-10-1,7 21-2,-7-21-4,5 15-7,-5-15-20,0 0-1,0 0-2,13 0-2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17 60,'0'0'36,"0"-13"-1,0 13-19,0 0-6,0 0-1,0 9-2,-2 3-2,2 5-3,0 4 0,2-4 0,9 5 0,-1-6 0,3-1-1,1-8 2,9 1-1,-3-8-1,3-6 1,2-5-1,-2-5 0,-3 3 0,-2-7 0,-6 2-1,3-2 1,-8 2-1,2 5 0,-6 0 1,-3 13-1,0 0 1,0 0 0,-12 4-1,10 17 1,-3 5 1,3 5-1,-2 11 1,-5 7-1,6 4 1,1-2 0,-3 3 0,1-3-1,-7-3 1,6-5-1,-4-5 1,-7-13-1,0-3 0,2-6-1,-4-5 0,-5-1-1,1-9-1,-1-1 0,-2-1-3,5-1-2,-3-11-9,11 3-22,-1-2 0,11-1-2,2-1-3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24 64,'9'-13'33,"-9"13"-1,0 0-18,9-12-2,-9 12-2,0 0-1,11 12-3,-11 1 0,5 6 1,-5 2-3,0 5 1,0-1-2,0 1-1,-5 1 0,-1-2 0,6-1-1,-3-9 0,3-3 0,0-12-1,0 9 1,0-9-1,9 0 1,-9 0 0,16-18-1,-2 5 1,-6 0-1,8 1 0,-7-2 0,7 4 0,-2-3 0,-14 13 0,13-14 1,-13 14-1,0 0 0,0 0 0,0 0 0,0 0 0,-11 3 0,11-3 0,-16 21-1,16-21 1,-16 13 0,16-13 0,-2 15 0,2-15 0,2 19 0,-2-19 0,20 7 1,-6-1-1,-3-1 0,8-4 0,-3 3-1,-3-4-2,7 4-5,-20-4-22,25 0-7,-14-6-2,0 1-3,-11 5-3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28 45,'0'0'28,"0"0"-5,0 0-11,0 0-3,0 0-1,-2-8 0,2 8-2,0 0 2,0 0-1,0 0 0,9-11-1,-9 11 1,11-2-2,-11 2-1,14 0 0,2 0 0,4 0-1,1 0 0,1 0-1,1 0-1,4 0 1,-2 0-1,0 0 0,-2-1-1,-5-1 0,-2 2-3,-16 0-11,16-4-20,-16 4-2,0 0-5,0 0-2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129-1 60,'0'0'34,"0"0"0,-13-2-21,13 10-1,0-8-3,-10 23-3,1-7-1,5 6-2,-1 9-1,-2-2-1,-4 7 0,7 2 0,-6 5 0,-1-3 0,2 1-1,0 1 1,-3-8 0,8-5-1,-7-1-1,11-14 0,0 1-5,0-15-11,0 0-15,0-6-3,13-13-2,-4-7-2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25 76,'0'0'34,"0"-12"0,0 12-23,6-9-2,-6 9 1,25-4-4,-4 4-2,-1 0 0,5 0-1,0 6-1,-2-1 0,0 5 0,-5 0 0,-7 8 0,-6-8 0,-5 9-1,-7-1 1,-9 2-1,-11 4-1,-3-5 0,-1 2 1,-6-4-1,3 4 0,2-8 0,10-3-1,6-3 1,4-1 0,12-6 0,0 0-1,0 0 1,7 0 0,4 0 0,8 2 0,1 0 0,5 3 0,0 5 0,2-3 0,-2 5 0,-4 5 0,2-1 1,-12 2 0,0 2 0,-8-4 0,-3 1 0,-5-2 0,-9 0 1,-1-3-1,-8 2 0,-4-6-1,-1-2 0,-1 0 0,-8-1-3,15 1-2,-10-6-11,11 4-20,-2-1-2,12 3-2,11-6-4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95,'0'0'36,"0"0"-4,0 0-21,0 0-4,11 0 0,-11 9-2,3 12-1,-3-5-2,0 11 0,0-5 0,-3 9 0,-4-4-1,3 0 0,2-1-1,-3-8 0,3-4 1,0 1-1,2-15 0,0 0 1,0 0-1,4 2 0,-4-2 0,18-17 1,-6 3-1,4 0 0,-1-7 0,4 4 0,-1-4 0,-2 6 0,-3 3 1,1 3-1,-14 9 0,14-15 0,-14 15 0,0 0 0,-7 8 1,-4 3-1,-3 0 0,0 3 0,3 4 1,-3-4-1,7 3 0,3-2 1,4-2-1,0-1 0,7 1 1,2-4-1,2 0 0,5-4 0,0 2 0,-5-5-2,8 2-3,-4-4-9,4-2-22,-3-5-1,4-5-3,-4-7-2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237 59 73,'0'0'34,"10"-16"-1,-10 16-20,11-17-3,-11 17 1,2-11-3,-2 11-2,0 0 0,-7-8 0,-4 4-3,-3 2 0,-6 2 0,-3 0-1,-2 4-1,-4 3 0,-1 2 0,5 0-1,2 4 1,7-3-1,7 3 0,5 0 0,4 0 1,13 3-1,1-1 0,6 2 0,1-2 0,2 8 0,-1-11 1,-3 8 0,-1-3 0,-5 2 0,-8 0 0,-3-2 0,-2 2 0,-4 1-1,-8 2 1,-4 0-1,-9 1-1,-4-3-1,2 0-1,-3-2-3,12 0-7,-7-9-24,16-3-1,9-6-2,0-8-3,7-6 2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0 105,'0'0'35,"0"15"0,4 0-27,-4-3-2,0 12 2,0 1-4,0 4 0,0 2-2,-4 0 0,-3-2 0,0 0-1,3-8-1,-3 2 0,-2-12 1,4-1-1,5-10 1,0 0 0,0 0-1,0 0 1,7-12 0,0-3 0,6-4 0,3 4-1,3-8 0,-6 4 0,5 0-1,-2 4 1,-4 4 0,-12 11 0,16-17 0,-16 17 0,0 0 0,0 0 0,-10 0 1,1 4-1,0 9 0,0-2 0,-4 1-1,10 3 1,-6-2 0,9-3 0,0 1 0,0-11 1,18 15-1,-9-10 0,7-1 1,-2 1-2,2-4 1,0 1-2,-2 2-3,-1-4-11,5 0-20,-2-6-2,2 0-3,1-7-2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7.997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277 0 160,'0'0'28,"-5"-2"-6,5 2-15,-12 6-1,8 9-2,-3-2-1,-3 10 0,-3-3-1,2 6-1,-6-3 0,0 6 0,-2-1-1,-2-4 0,-1-1-1,-1-4 0,4-3-2,-2-5-2,6 4-11,-2-9-6,4-3-7,3-3-28,10 0-29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63,'0'0'30,"0"0"0,-4-10-22,4 10-3,0 0 3,0 0-1,0 0-1,13 12 0,-13-12 1,27 22-1,-11-9-1,9 6 0,0 2 0,5 0-1,2 1 1,-3 1-3,1 3 2,-5 3-2,-9 4 0,0 5 0,-12 5-1,-4 8 0,-4 6 0,-14-1-1,-3 1-2,-8-3-2,4 4-14,-7-11-19,7-5 0,-3-16-6,10-7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206 4 27,'0'0'27,"0"-8"-4,0 8-4,0 0-2,0 0-2,0 0-4,0 0 0,-10 0-4,10 0-1,-13 8-1,6 4 0,-2-1-2,-5 7-1,-2-2 0,5 8 0,-5-2 0,0 5 0,-2 0 0,0 6-1,2 0 2,4 7-2,-1-6 1,4 10-1,2-2 0,7 1 0,0-3 0,7 4 0,4-3 0,3-3 1,6-3-1,1-4 0,-1-4-1,-2-1 1,5-8-1,-7-4 0,0 1-3,-7-11-4,7 3-26,-16-7-2,11 3-4,-11-3-3,0-6 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97,'0'0'36,"-16"-8"-2,16 8-24,-7 17-5,7-1 0,0 14 0,9-5-2,5 7-2,6 1 1,-2-4-1,5-4 0,0-6 1,2-6 0,-3-10-1,-1-3 1,2-11-1,-10-4 0,5-2 0,-6-4 0,-5-2-1,2-3 0,-5 5 0,-4-1 0,0 6 0,0 3-1,0 13 2,0 0-2,0 0 1,-4 7-1,4 15 2,0 9-1,4 5 1,1 6-1,2 3 1,2 1 0,0-1 0,0 1 1,-7-3-1,-2-8 0,0-3 1,-2-2-1,-12-5 0,-2-5-1,-4-6 1,-1-3-3,-6-3-1,4-3-4,-2-5-23,9-2-7,1-11-4,8 0 0,7-2-4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33,'0'0'30,"0"0"-4,0 7-12,0-7 1,0 24-1,0-17 1,0 14-3,-2-2-1,2 2-3,-4 3-2,4-2-1,0 2-1,0-7-1,0 0-1,0-4 1,0-4-2,0-9 2,11 12-2,-11-12 0,18-2 0,-2-3 0,0-2-1,4-2 1,-1-2-1,1-2 0,-4 3 0,0-1 0,-7 1 0,-9 10 1,9-16-1,-9 16 0,0 0 0,-11-4 0,-1 4 0,-1 6 0,1-1 0,-1 4-1,4 4 1,0 0 0,4-2 0,5 2 0,0-13 0,5 16 0,-5-16 0,18 16 1,-5-9-2,-1 3 1,8-7-4,-4-1-6,7 2-25,-3-2-1,-1-2-3,-4 0-4,1-2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75 4,'-11'0'27,"11"0"-1,0 0-7,-12-4-1,12 4-1,0 0-4,0 0-1,0 0-1,0 0-3,0 0-1,0 0-2,5-10 0,-5 10-1,20-6-1,-6 2 0,2 3 0,2-3-1,0-2 2,3 4-2,1-5 0,1 5-1,4-2 1,-6-3-1,-1 2 0,1 2-1,-7 1 1,4-2-1,-7 2-1,-11 2-2,16-2-5,-16 2-19,0 0-7,0 0-3,0 0-4,0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0 96,'0'0'35,"-9"-6"-3,9 6-27,-14 12 0,7 4-1,3 2 0,-3 12 0,0 0-1,0 6 0,-2 4 0,-2 6-2,6-3 1,-4 4-1,-2-3 0,2 1-1,2-6 0,0-1 0,-2-9-1,4-7-3,5 0-6,0-22-8,-4 16-16,4-16-3,0 0-1,0-14-2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85 88,'11'-17'34,"1"4"-4,1-6-22,10 9 2,-5-1-2,7 2-2,0 3-1,0 6 0,5 0-3,-3 4 0,-2 9-1,-2 1 0,-10 4 1,3 5-2,-11-4 1,-5 5-1,-14-1 2,-4 0-2,2-4 1,-7 1 0,1-8-2,6 1 2,4-5-1,-4-1 0,16-7 0,0 0-1,0 0 1,0 0 0,0 0 0,16 8 0,-16-8 0,23 12 0,-12-1 0,5 4 0,-2-1 0,0 4 0,4 4 0,-9-2 1,2 0-1,-6 0 1,-3 0 0,-2-6 1,-7 3-1,-9-1 1,-2-10 0,-5-1-1,-2-4 0,-4-1-1,-5 0 0,0-4-2,6-4-2,-1-5-4,13 12-11,-7-9-17,23 10-2,-13-10-2,13 10-3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2 100,'0'0'35,"14"-11"-2,-14 11-23,0 0-4,0 13-1,4 4-1,-4 7-2,0 1 0,0 5 0,0 4-2,0-5 1,-4 0 0,1-3 0,1-8-1,0-6 1,2-12-1,0 15 1,0-15 1,7-4-2,4-5 1,7 0 0,-2-7 0,7-2 0,2 2-1,4-3 0,-4 1 1,-4 0-1,-3 5 0,-7 0 1,-11 13-2,0 0 2,0 0-1,-9 0 0,-7 4 0,0 7 0,1 2 0,1 1 1,0 3 0,5-3-2,9 2 2,0-1 0,12 0-1,-1-3 1,3 1-1,6-2 0,0-5-1,3 1 0,-5-7-4,10 4-12,-10-6-20,5-7 0,-3-8-4,3-3-2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40 83,'2'-11'37,"-2"-1"-2,0 12-10,0-17-17,0 17-1,0 0-1,0 0-2,0 0-1,-11-2-1,-3 2-1,1 11 0,-1-3-1,-2 0-1,2 3 2,3 2-2,4-2 1,0-1-1,7 3 2,3 2-1,6-6 0,2 5 0,3 5 1,4-6-1,-4 3 0,-1 4 0,5-8 1,-9 5-1,5-1 1,-9-4 0,-3 1 0,-2 0 0,-7-3 0,-9 4 1,0-1-2,-4 1 0,-3 0 0,5-1-1,-3 2-2,1-8-4,11 6-11,9-13-19,0 0 0,9-7-4,11-2-2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69,'11'5'35,"-11"-5"0,0 0-14,5 12-10,-5-12-2,0 22-1,-5-5-2,-1 6-1,-1-2 0,0 7-1,-2-3-2,2 0 0,2-5-1,3-3 0,2-7 0,0-10-1,2 15 0,10-15 0,4 0 1,2-9-1,0 0 0,5-4 1,-5-2-1,2-1 1,-4 2-1,3-5 0,-10 10 0,0-3 0,-9 12 1,0-13-1,0 13 0,-9 0-1,9 0 1,-14 19 0,14-19 0,-16 23 0,12-8 0,1-1 1,3 0-1,7-1 1,5 0-1,6-4-1,-2 0 0,6-5-2,3 3-6,-4-7-17,4-2-10,-5-11-4,3 2-1,-9-8-3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8.584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61 90,'5'-12'56,"-1"2"-24,4 10-18,-8-14-3,13 12-2,-9-9-3,9 11-1,-3-6-1,7 5-2,-2-2 1,4 3-1,-8 0-1,8 7 0,-6 1 0,1-1 0,-9 5-1,-3-2 1,-2 2-1,0 4 1,-6-1-1,-3 1 0,0-3 0,-3 2 0,3-2 0,-1 1 1,5 3-2,1-8 2,2 0-1,2-9 0,2 13 1,-2-13-1,11 10 0,2-7 1,-3-3-1,3 0 0,0 0 0,-3 0 0,3 0 0,0 0 0,-3-1-1,1-2 0,-3 3-1,-8 0-3,19 1-6,-19-1-11,0 0-4,9 3-17,-9-3-34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7 97,'16'-15'35,"-16"15"-3,14 0-22,-14 0-6,23 23 0,-10-4 0,1 6-1,0 5 1,8 0-1,-1 4 0,-5 2-1,-3 0 1,6 0-1,-10 0 0,0 4 0,-7 0 0,-2 2 0,-11 3-1,-3 0 0,-4 3-1,-7-3-1,0 2-4,-5-10-11,3 5-20,2-8-2,4-7-3,6-4-4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35 20,'3'-8'18,"-3"8"2,2-17-1,-2 17-1,0-11-2,0 11-2,0 0-3,0 0-1,0 0-3,0 0-1,0 0-2,2 11 0,-2 6 0,3 0 0,-3 7-2,0-2 0,0 7 0,4-2 1,-4-2-2,0-1 0,0-6 0,0-3-1,0-4 1,0-11 0,0 15-1,0-15 0,0 0-1,0 0-3,0 0-3,0 0-6,0 0-10,0 0-11,0 0-3,-4-8-2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32 200 4,'0'0'27,"-16"-8"1,16 8-7,-9-13-4,2 1-1,7 12 0,0-16-2,0 16-4,4-18-1,-4 18-1,19-18-3,-4 8-1,-1 0 0,7-1-2,-3-2 0,7 4-1,2 0 0,-2-4 1,2 4-2,3 2 1,-3 1-1,-4 2-3,2 2-3,-9-4-16,0 2-13,0 4-2,-5-3-2,-11 3-2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55 1,'0'0'11,"-11"5"1,11-5 1,0 0 2,0 0 0,-14 0-1,14 0-1,0 0-2,0 0-2,0 0 0,0 0-1,0 0-1,0 0 0,0 0-1,0 0-1,5 8-1,8-4 0,-4 1-2,12 0 2,2-2-2,4 3 0,12-4 0,4 3 0,2-5-1,3 6 1,2-6 0,2 2-1,-4-2 0,7 2 0,-8-2 0,1 2 0,-9 1-1,6-1 1,1 4-1,-3-3 2,5 2-1,-3 1 0,5-3 0,-2 3 0,9-1 0,-3-3-1,-1 0 1,3 2-1,-1-2 1,-3 1-1,5-3 0,-2 0 1,-3 2-1,14-2 0,0 0 1,2 0-1,0 0 0,3 0 0,-1-2 1,1 2-1,-1-3 0,-4 1 1,-2 0-1,0 2 0,2-2 1,0 2-1,-1 0 0,-1 0 0,0 0 0,2 0 0,-7 0 0,2 2 0,-6 2 0,4-4 0,-7 3 0,1 1 0,3-1 0,-3 2 0,1-1 1,1-2-1,-3 2 0,3 3 0,-3-3 0,-2 0 1,2-4-1,-2 3 0,3-1 1,-6 0-1,8-2 0,-3 0 0,5 0 1,0-2 0,0-3-1,0 5 0,2-4 0,0-4 1,0 5-1,-4-1 1,1 2-1,-3-3 0,1 3 0,-4 0 0,3-1 0,-1 3 0,-2-4 1,2 4-1,-2-1 0,3 1 1,1-2-1,-2 2 0,1-2 0,4 2 0,-7-2 0,4 0 0,-2 2-1,1 0 2,-3-2-1,9 2 0,-2-2 0,0 2 0,2 0 0,2 0 0,0 0 0,3-5 0,-2 5 0,-1-4 1,0 2-1,-4-1 0,5-1 1,-3 2-1,0-3 1,0 4-1,0-3 0,5 2 0,-5-2 0,0 2 1,-7 1-1,5-1 1,-2 2-1,-5-4 0,-5 4 0,5-6 1,0 3-1,-2 1 0,0-2 0,2 2 0,-2-1 0,-3-1 0,0-1-1,-1 2 1,-3 3-1,2-4 2,-5 2-2,-1 0 1,1 2 0,-8-4 0,2 4 0,-5-5 1,3 3-1,-5-2 0,-3 1 0,1 1 0,-2 0 1,-3 0-1,0 0 0,0 0-1,-2 2 1,-7-2-1,-9 2-2,16-2-6,-16 2-20,0 0-8,-2-11-1,-16 3-5,-7-5-1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30 28,'0'0'21,"0"-15"1,0 15-4,0-16 0,0 16-4,0-13-2,0 13-1,0 0-3,0 0-2,0 0-1,0 0-1,0 21 0,2 7-2,3 3 1,1 5-2,1 7 1,7 1 0,2-3 0,-3-3 0,8-10-1,2-4 0,-3-8 0,3-10 0,-3-6 2,1-2-1,-5-13-1,2-2 0,-2-6 0,-7 0-1,4-5 1,-6 2-1,-4-3 0,6 3 0,-5 4 0,-4 8 0,0 14-1,0 0 1,0 0 0,5 16-1,-3 13 2,0 4-1,3 6 2,-5 7-1,4-1 1,-1 3 0,-3-3 1,0 0-1,0-1 1,-7-4-1,0-7-1,0-4 1,-6-11-1,1-2 1,-4-5-1,-2-9-1,-2-2 1,-1 0-1,-2-4 0,-6-3 0,8 1 0,3-4-2,2 5-1,0-8-3,16 13-10,-6-13-20,8 3-2,2-5-3,15 2-2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28 80,'7'-14'35,"-7"14"-2,0-13-22,0 13-3,0 0 2,0 0-4,7 10-2,-7 7 1,0 0-2,0 6 0,-7 7-1,7 2 0,-5 1 0,3-4 0,2-2 0,0-4 0,0-4-1,2-6 1,-2-13 0,21 7-1,-5-7 0,2-7 0,-2-6-1,4-2 1,-1-1-1,3-2 0,-6 0 0,0 2 0,-4 3 1,-6-2-2,-6 15 1,3-10 0,-3 10 0,-14 0-1,0 0 1,-2 9 0,5-3-1,0 7 2,2-3-2,9-10 1,0 19 0,0-19 0,22 15 0,-6-10 0,7-1 0,-3 0 0,12-2-1,-7 0-1,0-1-3,-4-2-6,4-3-25,-9-4 0,0 3-3,-5-10-3,0 3 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64 108,'0'0'35,"0"0"-3,-2-9-26,9 7-3,9-2 0,6 0 1,6 1-2,1 1 0,12 0-1,-2-2 0,-5 2-1,0-2-2,-7 2-2,-6-4-9,1 3-19,-10-3-4,-12 6-1,11-11-4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0 124,'0'10'34,"0"11"1,0 9-32,0 8-1,0 3 0,0 7 1,0 6 0,-5 1-1,3-3 0,0-7-2,-3-6 0,-2-5-2,5-3-2,-7-12-3,4 4-7,-8-20-14,13-3-7,-14 0-2,10-14-3,-1-4 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0 139 59,'12'-20'35,"-3"-5"-1,2-1-15,10 8-6,-3-2 0,7 7-3,-5 3-2,8 4-2,-6 6-2,3 4 0,-4 4-2,-5 11 1,-5 1-2,-4 7 1,-7-4-2,-7 7 1,-9-5 1,-2 5-2,-9-3 0,2-4 1,2-1 0,0-7-1,1-3 0,10 1 0,12-13 0,-9 3 1,9-3-2,9 0 1,3 0 0,3 0 0,4 0 0,1 2 0,1 4 0,-5 3 0,2 5 1,-2 1-1,-7 0 1,2 2-1,-6 0 2,-5 2-1,0-2 0,-3 2 0,-6-5 0,-4 0 0,-3-4 0,-2-1-1,-1-3-1,-3-5-3,3 4-13,-1-5-19,2-5-3,0-8-1,11 0-6,2-10 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 7,'-6'-12'30,"6"12"4,0 0-11,0 0-3,0 0 0,0-11-3,0 11-2,2 7-3,5 8-3,-7-1-3,4 6-2,-4 2 0,5 6-2,-5-2 1,4-1-2,-4-4 0,0-3 0,0-6 0,0 1 0,0-13-1,0 0 1,7 4-1,4-6 1,3-13-1,4 3 1,5-4-1,0-5 1,2 2-1,-2 0 0,-1 2 0,-4 4 1,-4 2-1,-14 11 0,14-11 0,-14 11 0,-7 0 0,-7 5 0,-2 6 0,0-2-1,3 3 1,1 3 1,-1 0-1,6-2 0,5 3 0,2-3 1,9 0-1,0-4 0,7-1 1,-3 2-2,6-5 0,1-3-1,1 4-6,-6-6-19,4 0-9,-3 0-2,2-6-3,-7-1-2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-1 102 157,'0'0'28,"0"0"-7,3 8-16,5 17-1,-6 3-1,6 13 1,-8 5-2,6 9 0,-6 5 0,2-1-1,-2-2 0,-4-8-1,2-9 1,0-6 0,2-11-2,0-14 0,0-9 1,0-14-1,6-13-1,-4-8 1,0-7 0,2-10-1,-4-5 1,-4-8-1,0 4 1,0 0 1,2 4 0,2 9 0,0 5 1,0 9-1,8 11 0,5 8 2,3 11-1,5 5 0,3 11-1,2 5 1,0 4 0,-3 8 0,-2 3 0,-5 0 0,-6 0 0,-10-1 0,-6-1 0,-6-1 0,-15-6-1,-2-1 0,0-4 0,-6-3-1,6 0-2,0-7-3,17 2-11,-2-9-5,14-1-10,0 0-30,15-10-23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9.044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56 161,'0'0'29,"0"0"-8,10 3-10,-10-3-6,11-2-2,0-1 1,3 0-2,-1 0-1,2 0 1,2 3-1,0 0 0,0-3 0,0 1 0,-3 2 0,1-1-1,-2 1 0,-4-3 0,1 3 0,-10 0-1,11 0 0,-11 0-2,0 0-1,0 0-2,12-6-10,-12 6-5,0-11-8,-2 1-20,2 1-32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52 97,'0'0'37,"7"-18"-3,-7 18-19,0-17-5,0 17-2,-16-13-3,2 11-1,-2 0-1,-2 2-2,-2 6 1,2 11-2,-3-6 0,3 7 1,2 4-1,2 1 0,12 1 0,2-1 0,0 2 0,2-2 0,10 1 0,-1-1 0,5 1 0,0-1 0,0-1 0,-5 0 0,1-4 1,-10 0 0,5 0 0,-7-3 0,-7-1 1,-5-1-1,-3-4 0,-8 1 0,-4 0-2,2-3 0,0 3-3,-1-10-8,13 1-21,1-1-4,12 0-4,0 0 1,7-16-4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86,'11'2'33,"-11"-2"0,0 0-23,18 16-2,-18-16 0,14 24 0,-9-10 0,-1 6-2,-2-3 0,3 6-2,-5-4 0,0 0-1,0 0-1,-5-4-1,3 0 1,0-2-1,2-13-1,-2 13 1,2-13-1,0 0 0,9 0 1,0-4-1,4-3 0,-1-6 0,6-2 1,-4 1-1,-1-1 0,1-1 0,-5 2 1,-2 3-2,-7 11 1,0-15 0,0 15 0,-7-2 0,-4 4-1,-1 5 1,3 3-1,0 3 1,2-1 0,0 2-1,5-1 1,2 0 0,2 1 0,5-3 1,2 1-1,0-3 1,5 1-2,2-1 2,0 1-2,2-3-1,5 5-4,-10-12-15,10 4-17,0-4 1,-7-4-5,2-1-3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12 7,'0'0'27,"0"0"3,0 0-11,-14-14-3,14 14-2,-20 0 2,20 0-2,-25 2-3,14 5-1,-10 0-1,3 11-1,-3-1-2,3 14 0,2 1-3,-2 6 0,2 6 0,5 5-1,-1 5 0,8-1-1,2 2 0,2-1 0,6-3 1,8-2-2,-3 4-1,10-8-4,6 2-16,3-14-14,4-5-3,7-11-2,4-6-5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15 26,'7'-16'30,"-7"16"-5,0 0-6,0 0-2,16 0-4,-16 0-4,14 15-1,-5-2-1,11 10-1,-6 1-1,6 8 0,-2-1-1,5 4-1,-2 1 0,-3 0 0,-5-1 0,1 1 0,-12-1 1,-2 1-2,0 0 0,-6 4 0,-10-7-1,2 4 1,-4 1-1,0-4-1,-5 2 0,2-3-1,-1-2 0,3-6-2,4 1-8,-6-5-20,10-8-3,-3-3-3,14-10-3,-14-2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22 38,'7'-10'32,"-7"10"-2,0 0-13,4-12-3,-4 12-2,0 0-2,2 8-1,-2-8-1,0 23-1,-2-3-2,2 5-1,-2 5-1,-5 4 2,5 3-3,0-5 0,-5-1-1,2 0 1,3-8-1,0-4 0,-3-8-1,5-11-2,0 10-2,0-10-6,0 0-20,5-8-5,-5-5-2,0-4-3,0-1 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86 67,'0'0'33,"-9"-4"0,9 4-20,0 0-3,16-13 0,-16 13-1,30-12-2,-17 3 0,12 5-2,0-1-1,7 3-2,0-6-1,2 5 0,-6 1-1,3 0 0,-1-4 1,-1 3-1,-3 0 0,-6-1-2,-4 1 0,-5-1-5,10 4-15,-12 0-12,-9 0-2,13 0-4,-13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298 87 46,'0'0'34,"9"-13"-1,-9 13-12,0-17-7,0 17-2,0-16-2,0 16-2,0-16-2,0 16-2,-20-17 0,13 11-3,-11 4 0,2 2 0,-5 0 0,1 2-1,-3 6 1,0 5 1,1-2-1,3 3 0,-1-1 0,6 2 0,3-2 0,2 6 0,7-4-1,2 1 0,4 2 0,10-1 1,2-1-1,0 2 1,6 2-1,-1-2 1,2-1-1,-1-1 1,-6 0 0,2 1 0,-9-1 0,1 0 0,-6-1 0,-2 3 0,-2-9 1,-6 4-1,-4-5 2,-3 2-3,-3-3 2,-5-1-1,3-3 0,-7 1-1,3 0 0,-1-4 0,0 0-3,0 0 0,5 0-4,2-6-17,3 2-13,13 4-1,-12-11-3,12 11-1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18 110,'0'0'35,"9"-13"-3,-9 13-23,13-5-2,-13 5-2,12 5-2,-8 6-1,1 0 1,-5 7-2,4 2 1,1 2-1,-3-2 0,-2 3 0,0 3 0,-9-3-1,4 0 1,-1-3-1,-3-3 1,4-3 0,0-1 0,5-13-1,-6 7 1,6-7 0,0 0 0,0 0 0,9-7-1,4-2 0,-4-1 1,7 0-1,4-3 0,0 0 0,1 1-1,-1-3 1,1 4 0,-5-2 0,2 0 0,-9 2 0,-9 11 0,9-13 1,-9 13-1,0 0 1,-5-2-1,5 2 0,-15 6-1,15-6 1,-21 15 0,10-6 0,11-9-1,-14 15 1,14-15 0,-11 13 0,11-13 0,-7 13 0,7-13 0,0 0 0,0 0 1,0 10-1,0-10 0,0 0 0,9 15 0,-9-15 0,0 0 0,14 7 0,-14-7 0,11 6-1,-11-6 1,18 7 0,-6-3 1,-6 1-1,8 0 0,1-1 0,-1 5-2,-3-7-1,3 11-10,-14-13-18,22 14-6,-22-14-3,9 13-2,-9-13-3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3 11,'0'0'12,"0"0"-2,0 0 1,0 0-1,0 0 0,0 0-3,0 0 0,-9-5 0,9 5-3,0 0 1,0 0-2,0 0 0,0 0 0,-13 0-1,13 0 0,-9 5 0,9-5-1,-14 7 0,14-7 0,-9 8 0,9-8 0,0 0 0,-11 7 2,11-7-1,0 0 1,0 0 0,0 0 2,0 0-1,6 9 0,-6-9 1,14 0 0,-14 0-1,20 0-1,-20 0 1,19 0-1,-19 0-1,20 0 0,-20 0-1,18 0 1,-18 0-1,14 0 0,-14 0 0,11-3-1,-11 3 0,0 0 0,12-6 0,-12 6-2,0 0-5,0 0-4,18-4-23,-18 4-1,7-3-4,-7 3 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45,'0'0'39,"0"0"-8,0 0-9,0 0-6,0 0-5,-7 0-3,7 0-3,-9 16-1,6-5-2,-1 2 1,4 7-2,-2-1 1,-1 4 0,1 0-1,2 3 0,-2-3-1,2-1 1,0 1-2,0-6-4,0 4-11,0-10-20,0 2-1,0-13-4,0 0-2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49.284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30-1 148,'0'0'32,"0"0"-9,-9-3-12,9 3-3,0 0-2,0 12-2,0-12-1,0 15 0,-2-3-2,2 3 1,-7 2-1,7 0 0,-2 6-1,0-2 1,0 3-1,0-5 0,0-2 0,2 0-2,0 2-3,0-19-12,0 13-4,0-13-6,0 0-21,2-6-41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28 4,'0'0'11,"0"0"0,0 0 1,-10-6-1,10 6 2,0 0-3,0 0-2,0 0-1,0 0-1,0 0-3,0 0 1,0 0-2,0 0 0,0 0 1,0 0-1,0 0 0,-6 6 1,6-6 1,0 0 0,0 0 0,4 0 2,-4 0-1,16 0-1,-16 0 1,18-4-1,-9-1-2,5 5 0,-5-4-1,5 2 0,-14 2 0,16-4-1,-16 4 1,16-1-1,-16 1 0,16-5 0,-16 5-2,9-4-2,-9 4-8,11 0-18,-11 0-3,0 0-3,0 0 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70,'0'0'34,"0"0"-9,0 0-9,0 0-5,0 0-3,-4 0 0,4 0-4,-5 9-1,5 1-1,0 7 0,0 3-2,0 2 1,0 2 0,0-1-1,0 3 0,0-3 0,0-1-4,5 1-7,-3-6-23,0-3-1,-2-14-2,2 17-3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21 13,'0'0'28,"0"0"-4,0 0-5,0 0-3,0 0-4,0 0-2,0 0-2,0 0-2,0 0-1,0 0 0,0 0-2,0 0 0,0 0-1,0 0 0,0 0 1,0 0 0,0 0-1,12-8 0,-12 8 0,18-4 2,-9 2-1,5 2-1,-3-1-1,3 1 1,-5 0-1,7 0 0,-9 0-1,9 0 1,-10 0 0,-6 0-1,19-2 0,-19 2 1,13 0-1,-13 0 0,0 0 1,9 0-2,-9 0 0,0 0-1,0 0-4,0 0-12,14 0-15,-14 0-1,0 0-5,9-4 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3T13:38:02.4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6 102 13,'0'0'12,"0"0"-1,0 0-2,0 0-1,0 0-2,0 0-1,0 0-2,0 0 2,0 0 0,0 0-1,0 0 2,5 0-1,-5 0-1,0 0 2,0 0-1,0 0-1,0 0 0,0 0 2,0 0-2,0 0 1,0 0-1,0 0-1,0 0 0,0 0 1,0 0-1,0 0 0,0 0-1,0 0 1,0 0 0,0 0 0,0 0-1,0 0 1,0 0-1,9 0 2,-9 0-2,0 0 1,0 0-2,4-9 1,-4 9-1,7-9 0,-7 9 1,9-15-1,-9 15-1,5-14 1,2 3 0,-7 11 0,4-17 0,-4 17 1,5-14-1,-5 14 1,0-13-2,0 13 1,0 0 1,0 0-1,0 0-1,0 0 1,0 0-1,0 0 1,-3 10 0,3-2-1,-2 5 1,0-2-1,0 2 1,-5 1 0,7 3 0,0-4-1,-2 3 1,-1-2-1,3 1 1,0-1-1,-2 3 0,0-6 1,-1 2-1,1 1 0,0-5 0,-3 4 0,1-3 0,2 3 0,2-13 0,-5 17 0,5-17 0,-7 17 1,7-17-1,-2 15 0,2-15 0,0 0 0,-9 11 0,9-11 1,0 0 0,0 0-1,0 0 1,0 0 0,0 0 0,0 0 0,0 0-1,0 0 0,0 0-2,0 0-3,0 0-20,0 0-10,0 0-3,2-7-3,-2 7-4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50.501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78 13 114,'0'0'45,"-10"-9"-19,10 9-12,0 0-5,0 0-2,-7-6-2,7 6 0,0 0-2,1 3 0,-1-3-1,14 18 0,-7-4-1,7 1 0,-3 5 1,8 1-2,1 1 1,-3-1 0,0 3 0,2 0-1,-6 2 1,-2-3 0,-1 0-1,-4 4 0,-3-3 1,-3 0-1,0 4 0,-3-4 0,-5-3 0,-1 6 0,-1-10 0,-3 3 0,-2-3 0,-4-2 0,0-2 0,-1-4 0,-3-6 0,2-3 0,0-3 0,1-8 0,3-6 0,1 1 0,11-8 0,1 3-1,4-2 1,0 4 1,6-4-1,7 4 0,-2-3 0,6 2 0,2-4 0,0 0 1,4-2-1,-4 3 0,6-4 0,-4 4 1,-2-1-1,-5 1 1,4 3-1,-4 2 1,-7 5-1,5-2 0,-7 6 0,3 1 1,-8 8-2,6-10 0,-6 10-1,0 0-2,0 0-6,0 0-10,0 0-4,0-8-8,0 8-34,0 0-24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8:51.063"/>
    </inkml:context>
    <inkml:brush xml:id="br0">
      <inkml:brushProperty name="width" value="0.00441" units="cm"/>
      <inkml:brushProperty name="height" value="0.00882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43 151,'5'-13'30,"-5"13"-8,12-7-13,-10-2-3,11 6 0,-7-2-2,11 4 0,-4-4-1,4 5-1,-6-1 0,6 1-1,-5 9 0,-3 1 0,1 5-1,-8-1 0,-2 3 1,-2 5-1,-8-3 1,1 1-1,-4 0 0,-3-1 0,3-3 0,0 0 0,-2-1 0,5-4 0,-1-2 0,3-1 0,8-8 0,-13 10-1,13-10 1,0 0 0,-8 12 0,8-12 0,0 0 0,0 0 0,6 7 0,-6-7 1,17 2-1,-2-2 0,-1 3 1,5-3-1,-1 1-1,3-1-1,4 0-3,-12 0-9,6 0-7,-6-1-5,3-5-15,-9 0-39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05.28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-1 215 152,'0'0'29,"0"0"-9,0 0-13,0-11-2,5 4-1,2-3-1,3 0 1,-2-2-2,7-1-1,-5-2 0,4-3 0,-2 1 0,-4-1 0,1-1 0,-4 2-1,0 1 1,-4 3-1,1 4 1,-2 9-1,0-11 1,0 11-1,0 0 1,-8 11-1,4 1 1,-2 8 0,0 2 0,0 2-1,1 2 1,1 2 0,-2 1 0,4-4-1,2 0 1,-2-5-1,2-4 0,0-3 0,2 0 0,-2-13-1,5 11-2,-5-11 0,10 6-4,-10-6-8,0 0-5,0 0-7,0 0-19,-10 6-30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05.6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21 15 142,'-8'1'33,"8"-1"-11,-14 0-11,14 0-3,0 0-2,0 0-2,0 0-1,5 5 0,7-5-1,5 0 0,1 0-1,9 0 0,2-3 0,-1 2 0,3-4 0,0 3 0,1 0-1,-5-2 1,-2 1-1,-6 3 0,-2-2 0,-2 2 0,-5 0 0,-10 0-2,8 0 0,-8 0-2,0 0-6,-5 2-7,5-2-5,-13 11-8,3-6-26,-4 0-24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06.37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39 27 169,'0'0'24,"-12"0"-5,12 0-12,0 0-1,0 0-3,12-6 0,3 2 0,-1-1-2,9 2 1,-1-1-1,4 2 0,-1 0 0,-1 2 0,2 0 0,-6 0-1,-1 4 1,-6 2-1,2-1 0,-8 3 0,-2 1 1,-5-1-1,0 6 0,-5-1 0,-7 3 0,-1 2 0,-8 1 0,1 1 0,-2 1 0,-2-2 0,-1-2 0,1 2 0,0-3 0,4 0 0,1-2 1,2 1-2,4-2 2,1 1-2,3 0 2,1-6-2,3 3 1,5-11 0,0 12 0,0-12 0,5 5 0,3-4 0,4 2 0,2-3 0,3 1 0,0-1 0,1 0 0,4 0 0,1 0 1,-3 0-1,2-1 0,-5-2 0,2 2 0,-4-1 0,-3 2 0,0 0 0,-1-3 0,-4 3 0,3-3 0,-10 3-1,9 0 0,-9 0 0,10-1-1,-10 1-3,0 0-7,0 0-8,7-5-5,-7 5-9,0-11-34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06.72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41 155,'0'0'28,"0"0"-8,7 0-10,-7 0-5,17-2 1,-4-4-3,6 5-1,-2-4 1,3 2-2,2 1 0,-4-1 0,1 2 0,-2-1 0,-2 2-2,-5-4 0,0 4-4,-10 0-10,15 0-4,-15 0-8,9-5-14,-4-3-39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08.43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45 158 81,'0'0'54,"-10"11"-20,10-11-17,-8 11-6,8-11-2,-3 8-3,3-8-1,5 3-2,5-4 1,3-1-2,4-8 1,2 2-2,1-5 1,3 1-1,-1-4 0,-1 1 0,-2-1-1,-2 0 0,-2 0 1,-6 0-1,-3 3 0,-6 2 0,-3 0 0,-7 4 1,-7 2-1,-2 5 0,-5 0 0,-3 2 0,0 10 0,2 0 0,-2 7 1,5 1-1,1 4 0,11 3 0,2 2 1,8 1-1,0-2 0,12 1 1,8-4-1,0-2 1,9-5 0,1-1-1,2-9 0,-1 0 0,3-6 0,-8-2-1,0-2-1,-2-10-3,-2 2-3,-7-8-8,4 1-5,-6-6-8,-1 1-21,1-4-30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08.66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 11 153,'-7'-11'31,"7"11"-10,-7 0-8,7 7-6,0 2-2,2 8-1,3-3-1,2 7-1,-1 0-1,10 2 0,-6 2 0,3 0 0,-1-8-1,3 2-1,-2-4 0,-1-9-2,1 2-1,-4-12-6,6-4-10,-5-8-3,7 3-10,-10-11-27,4 0-20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0 166,'-15'2'26,"1"7"-5,1 7-16,-2 5-1,4 9-1,-2 6-1,2 6 0,2 6-1,-2 5 2,-1 1-2,8 1 0,-4-3 0,2 1 0,4-7-1,2-4 0,2-5-2,4-14-5,10-1-11,-5-13-4,6-6-9,-4-3-26,6-9-28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08.86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142 0 173,'-18'0'24,"3"6"-4,-3 2-12,4 8-3,-3 2-1,5 4-1,0 3-1,1 3 0,4-3-1,2-1-1,-1-3 0,2 0-1,4-3-1,-5-7-3,9 1-9,-4-12-6,0 0-4,11-1-15,-2-8-33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09.4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61 48 186,'0'0'21,"0"8"-2,0 2-15,0 8-1,0 8 0,0 5-2,0 6 0,0 4 1,-2 2-1,1 3-1,-5-2 0,3 0 0,-4-11 1,1-3-1,2-6 0,-3-6 0,4-2-1,0-7 1,3-9-1,0 0 1,0-5 0,0-5 0,3-10 0,-1-2 0,1-13 0,2 0 0,-3-12 1,1-3-1,4-1 0,0-1 0,1 2 0,4 4 0,2 11 0,-1 3 1,4 13-1,5 8 0,-2 5 0,-1 6 1,3 3 0,-2 6-1,-3 0 1,-2 4-1,-5 0 1,-3 3 0,-7-2-1,-7 2 1,-3-2 0,-9 2-1,-3 2 0,-5 0-1,-1 0 0,-4-1-1,3 5-4,-5-13-7,11 7-9,2-10-3,6-4-14,15-2-39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12.52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175-1 67,'0'0'56,"0"0"-19,0 0-19,0-9-7,0 9-3,0 0-2,0 0-1,0 0-2,0 0 1,0 0-2,0 0 0,0 0 1,0 8-1,0-8-1,-10 13 1,3-6-1,-3 6 1,0 1 0,-1 6-1,-2 1 0,3 4 0,-6 2 0,4 1 0,2 2-1,-2 1 1,7-3 0,-2 0-1,1 1 1,2-2-1,-1 2 1,3-2-1,1 5 0,-1-2 0,-1 3 0,1 1 0,-2 0 0,-1 4 0,4-4 0,-1 0 0,-1-4 1,1 4-1,2-3 0,0 0 1,5-1-1,-2-4 0,6 0 1,-2-2-1,3 2 0,-2-2 0,3-3 1,2-1-1,-3 0 0,2-4 0,-1 3 0,0-3 0,1-3 0,-3-3 0,-9-10 0,10 13-1,-10-13-1,0 0-5,12 3-11,-12-3-3,0-9-7,-3-4-22,3 0-40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15.07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249 29 65,'0'0'53,"-2"-9"-21,2 9-13,0 0-7,0 0-4,-8-7-1,8 7-3,0 0 0,0 0-1,-10-9 0,10 9-1,-12-3 0,12 3 0,-12-1-1,5 1 1,-3 1-1,3 3 2,-4 4-2,0-1 0,0 2 0,2 4 0,-1-1-1,2 3 1,0 1-1,3 2 1,-2 4-1,2 0 1,0 3-1,0-3 0,3 0 1,-3 3 0,3 0-1,2 0 0,-1-4 0,-4-3 1,3 3-1,-1-4 0,-1-1 0,3 0 1,-3-3-1,-1 0 0,2-3 0,-2 2 0,0-3 1,-2-1-1,2 0 1,5-8-1,-10 8 0,10-8 0,-9 6 0,9-6 1,0 0-1,-8 0-1,8 0 1,0 0 0,0 0 0,0 0 0,0 0 0,0 11 0,0-11 0,13 12 0,-13-12 1,14 17-1,-6-8 1,-1 0-1,-4 6 1,4-5-1,-4 5 1,-1 2-1,-2-1 0,0 3 0,-2 2 0,-3 2 0,0-1 0,4 3 0,1 1 0,-2-6 0,2 4 0,-2-2 0,2-3 0,0 0 0,0-1 0,0-3 0,2 0 0,0 0 0,-1-3 1,3 2-1,-1-3 0,4 3 0,-4-4 0,2-1 0,2-1 0,-4 0 0,-3-8 0,14 9 0,-14-9 0,12 8 0,-12-8-1,12 8 0,0-7 0,-2-1-3,9 0-8,-5 0-8,4-8-4,-3-1-12,6-5-34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16.45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 3 140,'0'0'33,"0"0"-10,0 0-13,-9-3-3,9 7-1,0-4-1,7 20-2,0-6 0,3 4-1,1 3 0,5 1 0,0 3-1,3-1 0,-2 1 0,-1-5-1,0 1 1,-5-2-1,-1-3 0,0-2 0,-5-3 0,2-3-2,-7-8-1,0 0-3,9 8-8,-9-8-6,0-6-5,0-7-16,0-1-31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16.72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160 21 138,'-3'-10'35,"3"10"-12,-2-11-8,2 11-9,0 0 1,0 8-3,-2 0 0,-1 6-1,-1 4-1,-2 9 0,-3 2-1,-3 4 0,-3 1-1,-2-1 1,1 1-1,-3-4 0,0-5-1,8-9 0,-1-2-3,2-9-2,10-5-11,-2-5-4,5-7-5,6-10-19,4 0-33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17.16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54 167,'12'-15'24,"-6"7"-4,-1-3-14,7 6 1,-3-3-3,4 5 0,-3-1-2,4 4 0,1 0-1,0 8 0,-6 1 0,-1 5-1,-3 1 1,-5 2-1,-2 1 1,-8 4-1,-1-4 1,-5 0-1,-1-1 0,2-5 1,3 1-1,4-3 0,8-10 0,-9 9 0,9-9 1,9 6-1,-1-6 0,4 2 0,3-2 0,2 2 0,0 0 0,2-2-1,-1 3 0,-2-4-2,0 1-3,-5-3-8,2 2-7,1-9-4,-1 4-16,-6-6-31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17.44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53 192,'3'-9'-26,"6"-13"-19,4 0-33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17.67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54 167,'12'-15'24,"-6"7"-4,-1-3-14,7 6 1,-3-3-3,4 5 0,-3-1-2,4 4 0,1 0-1,0 8 0,-6 1 0,-1 5-1,-3 1 1,-5 2-1,-2 1 1,-8 4-1,-1-4 1,-5 0-1,-1-1 0,2-5 1,3 1-1,4-3 0,8-10 0,-9 9 0,9-9 1,9 6-1,-1-6 0,4 2 0,3-2 0,2 2 0,0 0 0,2-2-1,-1 3 0,-2-4-2,0 1-3,-5-3-8,2 2-7,1-9-4,-1 4-16,-6-6-31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17.99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187 0 173,'0'0'23,"0"0"-4,0 0-14,-3 8 0,-2 4-1,-2 2-2,4 4 0,-7 1 0,1 8-1,-4 3 0,1 3 1,0 2-2,-4 1 1,0 1-1,1-5 0,-1 4 1,0-10-1,5-3 0,2-4-1,1-8 0,1-3-1,7-8-2,0 0-7,0 0-9,0-6-4,7-3-10,0-4-29,1 0-18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-1 558 118,'0'0'31,"7"0"-10,-5-10-6,7 6-4,-4-11-4,7 4 0,-5-10-4,6-1 1,-2-8-2,6 0 1,-3-13-2,3-1-1,-1-3 1,-2 1-1,-2-3 0,-1 0 0,-5 8 0,-4 6 0,-2 8 0,0 6 1,-8 11-1,-3 7 1,-3 6-1,-1 17 1,0 6 0,-2 11 0,1 8-1,3 8 1,2 5 0,2 5 0,2 5 0,-3 1-1,4 0 1,6-7-1,-1-5 1,-1-5-1,2-6 1,0-8-1,2-13 0,3-7 0,7-12 0,-3-2 0,3-5-1,2-11 0,0-4 0,3-7-2,-1-2 2,-1-4-1,0 3 1,-4-3-1,0 4 1,-2 3 1,0 4 0,-5 6 0,-1 3 1,-3 9 0,8 4 0,-6 10 0,0 1 1,2 5 0,3-2 0,2 3-1,4-3 0,1-5 0,5-5 0,7-5-1,-4-5 1,4-5-1,-1-8 1,-1-4-1,-5-4 1,-1 0-1,-11-3 0,-7-1 0,-3 7 0,-12-3 0,-9 7 0,-5 8 0,-3 8 0,-3 5 1,2 10-2,4 4 1,7 5-1,9 4-2,7-2-1,6-10-4,22-1-10,3-11-5,10-2-10,5-5-29,4-8-21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16 169,'0'0'26,"-10"-4"-6,3 8-15,-5 6 0,9 6-2,-6 5 0,2 7-1,3 1 0,2 0-1,2-3 0,2-2 0,7-7 0,4-4-1,7-5 0,6-8 1,5-5-1,4-11-1,-1 1 0,-1-4 0,-1 1 1,-7-3-1,-6 6 0,-3 1 1,-16 14-1,0 0 2,0 0-1,-5 14 1,-6 4 0,3 2 0,5 2 0,1 0 0,4-3 0,9-6 0,7-4 0,3-8-1,4-1 1,3-4-1,-4-7 0,2-5 0,-7-4-1,-5-6 0,-8 0 0,-4 0 0,-2 2-1,-12-3-3,6 10-8,-9-2-8,3 4-4,1 3-18,8 3-35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18.83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61 72,'0'-12'54,"0"12"-19,0-8-18,0 8-3,0-9-6,0 9-1,0 0-2,7-7 0,-7 7-2,10-8 1,-10 8-2,14-7 0,-2 2 0,0 3 0,-2 1-1,7 0 0,-4 1 0,2 0-1,-5 2 1,2 5 0,-3 0-1,-1 1 1,-6 2-1,-2 4 1,-2 0-1,-8 5 1,1-1-1,-6 3 1,0 0-1,-1 1 0,2-2 1,-1-1-1,1 0 0,0-5 0,-1-2 0,8-3 0,-3-1 0,10-8 0,-7 8 0,7-8 0,0 0 0,0 0-1,0 0 1,0 0 0,5 9 0,-5-9 0,12 1 0,-12-1 0,14 4 0,-4-2 0,2 2 0,-2 2 0,2-5 0,5 0 0,-2 5 0,2-4-2,1 1-3,-2-3-9,3 0-5,-6-4-5,1-1-15,-4-3-32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20.60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103 1 128,'0'0'36,"0"0"-12,0 0-12,0 0-3,0 4-3,-3 8-2,-4-1 0,0 1-3,-1 2 0,-1 4 0,-3 2-1,4-5-1,-5-1-1,2-5-3,5 2-10,-1-6-6,7-5-6,-12 0-24,12-6-20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21.2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49 0 118,'0'0'41,"0"0"-15,0 0-12,0 0-5,0 0-1,0 0-2,2 9-1,-2 3-2,-2 5 0,1 5 0,-1 4-2,-4 1 1,0 7-2,4 1 1,1 4 0,-3-4-1,1 1 1,-4-2-1,6-6-1,-1-1 1,-2-5-1,2-3-1,-6-8-2,8 1-4,0-12-11,0 0-2,0 0-9,0-9-26,10-5-24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21.63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0 167,'0'0'26,"0"8"-6,0 1-8,0-9-7,0 17 0,8-3-3,-1 2 0,3 2 0,1 2-1,4 2-1,-2-3 1,2 3-1,-6 0 0,4-4 1,-2-1-1,-3-1-1,1 1 1,-3-5-2,-2-4 0,1 4-4,-5-12-8,0 0-6,10-4-4,-3-7-16,-2-6-30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21.8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208 2 169,'-15'-6'23,"15"6"-4,-19 6-12,12 8-2,-5 0-1,-1 6-1,-4 2 0,6 4-1,-6-1-1,-1 4 0,1-4-1,-4 0-1,7 1-1,-3-11-4,9 3-10,3-13-4,5-5-7,0 0-17,5-12-34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22.20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12 168,'10'-12'24,"-10"12"-8,0 0-9,7 0 0,-5 12-2,-2 0-2,2 8 1,-1-1-1,5 9-1,-6 1 0,1 5 0,-1 1-1,0 2 0,0 3 0,0-4 0,-8-1-1,6 0 1,-2-5-1,1-4 0,1-3 0,-5-7-1,6-2-1,1-14-1,0 14-3,0-14-11,0 0-3,-2-9-6,2 2-16,2-7-36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23.40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207 8 144,'0'0'31,"8"-4"-9,-8 4-11,0 0-4,0 0-2,10-4-1,-10 4 0,0 0-2,0 0 1,0 7-2,0-7 1,-13 18-1,6-7 0,-7 4 0,-3 3 0,-1 2-1,-5 0 1,-2 0 0,5-2-1,-1 2 0,1-1 1,5-4-1,1-3 0,4 0 0,5-2 0,3 0 1,2-2-1,0-8 0,12 11 1,-5-6-1,8 1 1,2 0 0,2 0-1,-1-4 0,1 3 1,6-1-1,-4 2 0,-2-3 0,-1 1 0,-2 1-1,-3-3 0,-4-2-1,1 4-3,-10-4-10,0 0-6,3-4-4,-3 4-13,0-14-37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31.49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 22 13,'0'0'20,"0"0"4,0-9 0,0 9-1,0 0 1,0 0-8,0-8-3,0 8-2,0 0-3,0 0-1,0 0-1,-7-5-1,7 5 0,0 0-1,0 0 0,0 0-1,0 0 0,0 0-1,0 0 0,0 0 0,0 0 1,0 0-1,0 0-1,10 0 1,-3 5 0,3 2 0,0 2-1,5 1 1,2 2-1,0 2 0,1 1 0,-1-1 0,0 1 0,0 0 0,-2 1-1,-1 0 0,-8 1 1,6-2-1,-7 4 0,4-1 1,-4 4-1,-2-3 0,-1 3 0,0-3 0,3 3 0,-5-1 0,0 1 0,-7 0 0,4-4 0,-2 1 0,-6-3 0,3-2 0,-6 0 0,1-3 0,-4 1 0,0-5 0,0 1 0,-2-5 0,3 0 0,-2 2 0,1-5 0,1-1 0,6-6 0,2 1 0,3-3-1,1-1 1,4-2 1,0-2-2,2-2 1,3-2 0,5-1 0,-1-4 0,4 0 0,4-5 0,0 2 0,3-3 1,0 3-1,7-3 1,-2 6-1,1-4 0,-1 5 1,1 4-1,-6-2 1,1 7-1,-2-1 0,-4 2 0,0 2 0,-6 4 0,1 0-1,-5 2-1,-5 4-1,0 0-6,2-8-9,-2 8-2,-7 0-9,-3 1-22,0 0-33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33.91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 5 85,'0'0'50,"0"-6"-23,0 6-11,0 0-5,0 0-2,0 0-2,3 0-2,-3 0-1,0 0 0,10 10 0,-3-3-2,2 4 0,-1 3 0,2 3-1,3 3 0,-3 1 1,2 2-1,2 6-1,-3-4 1,0-2 0,3 1 0,-7 0-1,3-1 1,-7 0-1,-3 0 1,0-3-1,0 0 0,-3 2 0,-7-4 0,0 3 0,-5-2 0,0-3 0,-3 0 0,1-3 0,0-4 0,2-2 0,1-4 0,3-3 0,-1-4-1,7-8 1,0-2 0,5-4 1,0-2-1,8-2-1,1-2 1,2-4 0,6 2 1,0-1-1,0 0 1,1-2-1,4 3 1,-3-2 0,3 4-1,-3-2 1,-1 3-1,-1 2 1,0 1-1,-5 2 0,-1 3 0,1-1 0,-3 3 0,-3 3-1,-6 10-1,4-8-3,-4 8-10,0 0-5,-10-2-5,10 2-16,-9 3-38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36.48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127 33 102,'0'0'47,"0"-14"-20,0 4-13,0 10-5,-5-6-2,5 6-2,-5-2-1,5 2 0,-15 3-1,6 5 0,-1 4-1,-3 2 0,1 5-1,2 3 1,-4 3-1,4 6 0,1 6 0,1 1 0,4 0-1,1 1 1,3 0-1,0-1 1,3-2-1,4-4 0,-2-5 0,2-2 0,2-6 0,-1-1-1,1-1 0,-6-8-3,5 6-8,-8-15-6,9 7-6,-9-7-12,12-4-32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0 168,'11'3'26,"-4"10"-5,5 4-16,-1 6 0,7 4-2,-1 7 1,1 7-2,-5-1 0,2 3 0,-4 2-1,-4 2 1,-3-4-1,-4 1 0,-8-2 0,-3-3-1,-1-1-1,-13-5-5,9-1-12,-9-5-4,4-5-6,-2-8-23,3-6-42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36.8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13 170,'0'0'24,"0"-13"-5,0 13-12,0 0-1,-2 7-2,-3 4-1,5 3 0,-4 7-1,2 1-1,-1 6 1,-1 1-1,1-1-1,3 4 1,-2-3-1,2 1 1,-2-6-1,1-3-1,-1-5 1,2-2-2,-2 0-2,2-14-8,-5 8-8,5-8-3,0 0-10,0-10-31,1-3-21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37.18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0 184,'0'0'22,"6"7"-2,-6-7-14,14 17-2,-1-5-1,3 5-1,-1 0 0,5 2-1,-2 2 0,3-5-1,-5 2 1,1-3-1,-2-5-1,-5-1 0,1 0-1,-11-9-1,11 6-3,-11-6-7,5-6-7,-5-3-4,7 0-12,-7-5-32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37.36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196 12 60,'-2'-10'64,"-8"6"-23,10 4-16,-17 0-5,14 8-10,-11 0-3,3 6-2,-3 0-2,-1 6-1,-2-2 0,-2 4-1,1-6-1,-3 4-1,8-4-1,-2-4-2,8-1-7,7-11-9,0 0-4,0-5-12,12-8-27,5-7-16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37.63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 0 181,'7'3'22,"-7"8"-3,5 9-13,-5 1-1,0 5-2,0 6-1,0 2 0,0 0 0,0 2-1,0-4 0,-2 0-1,-4-2 0,6-2 0,-2-2-1,-2-6 0,4-1-1,-2-5-3,2 2-10,0-7-5,0-9-5,0 9-15,0-9-35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39.05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51 98,'0'-9'48,"0"9"-19,0 0-16,0 0-3,10-6-2,-10 6-2,10-2-1,-10 2-2,10-2 1,4 0-1,1 2-1,3-3 0,1 0-1,8-1 1,-3 2-1,-2-2 0,5 1-1,-6-2 0,-4 3 1,-2-1-1,-3 2 0,-3 1 0,-9 0-1,6 0 0,-6 0-2,0 0-3,0 0-11,0 0-4,0 0-7,0 0-22,0 0-32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0.29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 22 131,'0'0'35,"-2"-14"-11,2 14-14,0-8-2,0 8-2,5-1-1,0 1 0,-5 0-2,15 2-1,-3 1 1,0 7-1,0 1 0,5 1-1,0 3 0,1 0 0,-1 2-1,5 1 1,-3 1-1,1-1 0,-7 0 0,1-2 1,1 2-1,-5 1 0,-3 2 0,-4-1 1,4 1-1,-7 1 0,0 0 0,-3 0 0,-4-1 0,-7 2 0,6-4 0,-11 2 0,1-2 0,-2-3 0,-2-4 0,3 1 0,2-9 0,-1-3 0,9-1 0,-1-5 0,8-8 0,1-3 0,1 0 0,1-4 0,3-4 0,8 2 0,-4-4 0,7-1 1,2-1-1,0 0 0,3 2 1,6-1-1,-3-5 1,-3 5 0,9-1-1,-9 4 1,4 2-1,-4 2 1,-3 2-1,-5 4 0,3 5 0,-5 1 0,-3 2 0,-7 6-1,0 0-1,0 0-1,0 0-4,0 0-9,-2 8-5,-4 1-6,-3 3-18,2-4-33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0.69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144 16 178,'11'-10'23,"-11"4"-2,0 6-15,0 0-1,0 0-2,0 0-1,0 6 0,-3 6-1,0 4 1,-4 5-1,0 4 0,-5 3 0,6 5-1,-8 0 1,1-1 0,-3 1-1,6-1 0,-4-8 0,1 1 0,6-4 0,-3-2-1,3-6 0,7-13 0,-10 14-1,10-14-2,-1 8-4,1-8-11,0 0-2,-4-10-8,4 10-19,0-14-36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1.4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71 172,'3'-8'24,"4"-6"-4,1 7-13,-1-5-2,3 4-2,-1 3 0,-1-3-1,7 3 0,-3 5 0,-2-3 0,6 3-1,-5 3 0,-2 2 0,3 3 0,-2 0-1,-5 4 1,0 0-1,-5 2 0,0 3 0,0-3 1,-5 5-1,-7-3 0,-3 3 1,3-4-1,-5 2 0,-2-3 0,3 2 0,-1-7 0,3 2 1,2-3-1,4-3-1,8-5 2,-10 4-2,10-4 1,0 0 0,10-3 0,-2 2 0,4-3 1,-2 2-1,4-2 0,-1 1 0,3 3-1,-3-1 1,-4 1 0,2 0 0,-2 1 0,3 3 0,-2 1 0,-2-1-1,4 1 1,-5-2-1,6 2-1,-6-2-1,8 5-7,-15-8-10,16 0-2,-16 0-10,8 0-28,-8 0-30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3.41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44 0 96,'0'0'48,"0"0"-24,0 0-8,0 0-5,0 0-2,0 0-2,0 0-2,8-3-1,-1 3 0,-7 0-1,17 7 0,-12-2-1,9 2 0,-2 1 0,-3 7-1,6-1 0,0 5 1,1 2-1,-1 4 0,-2 0-1,-2 1 1,-1 2 0,-4-1-1,-6 3 1,0-1-1,-5-2 1,-6 0-1,-5-2 0,-1 0 0,-1-1 0,-1 0 0,0-4-1,-2-1 0,3 0 0,-1-6-2,2 3-2,-2-9-6,9 3-9,2-9-3,8-1-13,0 0-30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4.08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112 0 152,'0'0'31,"10"-2"-9,-6 8-8,-4-6-7,3 13-1,-3 0-3,2 4 0,-2-1 0,-2 9-2,-6-5 1,-6 2-2,-1 3-1,-3-1 0,1-1-4,-3-7-12,5-1-3,1-10-6,14-5-19,-8 1-34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57,'0'0'41,"0"0"-7,0 0-10,0 0-11,-6-9-1,6 9-4,0 0-1,0 0-2,4 0-1,-4 0-1,12 4 0,-4 7-1,5 1 0,4 4 0,-2 5-1,7 7 1,-2 0 0,0 8-1,1 4 0,-3 5-1,1 3 1,-9 3 0,0 3-1,-5-6 0,-3 1 1,-2 0 0,-4-5-1,-1 0 1,-4-7-1,-2-1 1,-6-4-1,5-2 0,-4-2 0,3-6 0,-1 0 0,1-6-2,7 2-6,1-7-10,5-11-5,0 8-11,0-8-30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5.80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30 96,'5'-12'49,"-5"12"-19,2-8-15,-2 8-5,0-9-2,0 9-2,0 0-1,0 0 0,0 0-2,-4-9 0,4 9 0,0 0-1,-1 5 0,1-5 0,-4 17-1,2-1 0,2 3 0,0 8 0,0-2 0,0 6 0,0 3 0,0 2-1,0 0 0,0 0 1,-5-1-1,5-3 0,-2-1 0,2-5 0,-2-1 0,2-5 0,0-5 0,0 1 0,0-5 0,2-3-1,-2-8 0,7 9 0,-7-9-3,0 0-4,0 0-12,4-8-2,-4-1-9,2-3-26,-1-5-27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6.15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12 176,'7'-12'24,"-7"12"-5,0 0-12,15-2-3,-15 2 0,17 12-1,-8 0-1,6 4 0,0 2-1,4 1 0,-1-1 0,1 1 0,-1-1-1,6-1 1,-9 0-1,6-5 0,-10-2 1,5 0-1,-3-4 0,-8-2-1,-5-4 1,14 3-2,-14-3-2,0 0-2,0 0-11,2-7-4,-2 7-6,-4-12-21,1 6-33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6.68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188 1 177,'0'0'23,"0"0"-3,-9 8-13,6 4-3,-6 3-1,3 4-1,-6 6-1,-2 2 0,1-1 0,-2 3 0,-2 0-1,-4-4 1,1-2-1,3-7-1,0-1 0,9-5-1,1 1-1,7-11-4,0 0-13,0 0-3,0-9-9,7-3-26,0-5-26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7.07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3 180,'12'-5'23,"2"5"-8,-14 0-9,18 9-1,-14 0-1,6 3-1,-7 2 0,0 8-1,-3 0 0,0 5 0,0 6-1,0-1 0,0 2-1,0 3 1,-1 0-1,1-2 0,-2 0 1,-1-1-1,3-7 0,0-2-1,0-3 1,0-5 0,1-3-1,1-2 0,0-3-3,-2-9-3,0 0-11,0 0-4,0 0-6,0 0-23,-5-3-37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8.56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14-1 135,'0'0'36,"0"0"-12,0 0-12,-7-2-5,7 2-2,0 0-1,0 4-1,0-4-1,14 9 0,0-5 0,2 3 0,3-2-1,3-2 0,4-2 0,0 0 0,0 4-1,-4-2 1,-1-2-1,-4 4 1,-3-4-1,-5 4 0,-4 3 0,-5 3 0,0-5 0,-5 7 1,-4-1-1,-5 3 0,1 1 1,-5 3-1,-4 0 0,-2 0 0,1 1 0,-1-2 0,-4 0 0,9-1-1,-2-5 1,4-1-1,3-3-1,7-7-1,7-1-2,0 0-7,4-2-8,6-8-5,4 5-17,7-7-34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48.83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161-1 160,'10'11'26,"-10"-11"-6,2 15-13,-2-15-3,-7 17-1,-3-11 2,5 9-2,-7-5-1,4 6 1,-8 1-1,3-3 0,-4 2-1,0-2-1,0 0 1,0-2-1,4-2-1,3-4-1,10-6-1,-12 1-4,12-1-11,2-7-4,8-3-9,-3-4-30,6-1-20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50.90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23 30,'0'0'62,"-8"-10"-22,8 10-15,0 0-8,0 0-5,-7-10-2,7 10-3,0 0-2,7-3-1,-7 3 0,0 0-1,6 0 0,-6 0-1,12 8 1,-5 0-2,-2 0 1,5 4 0,2 1-1,-4 4 0,6 0 0,-4 1 0,2 3-1,0-1 1,1 2 0,-3 1-1,1-3 1,-5 1-1,3-1 0,0 1 0,0 1 1,-4-1-1,-2-1 0,6-1 1,-6 1-1,0 0 0,-1-2 0,0 2 0,-2-5 0,0-1 0,-2 2 0,-5-2 0,1-1 1,-5-2-1,1-4 0,-4 3 0,2-4 0,-3 0-1,-1-4 2,0 2-1,-1-3 0,1 0 0,3-1 0,1 0 1,0-1-1,2-4 0,2 3 0,8 2 0,-9-10 0,9 10-1,-5-12 1,5 5 0,0-4-1,2-1 1,5-1 0,-2-3 0,3-3 0,2-1 0,4-2 0,-4-2 0,3-1 0,6 1 0,-2-2 1,-2 2-1,2-1 0,0 1 0,1-2 1,-3 5-1,2 1 1,-2-1-1,-3 6 0,2 0 1,-1 4-1,1 0 0,-6 3 0,7-1 0,-3 2 0,-5 0 0,7 0-1,-8 0 1,-6 7-1,11-8-1,-11 8-3,0 0-6,0 0-11,-14-1-3,0 1-16,-6 4-39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49:53.59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 22 3,'4'-8'5,"-4"8"2,0 0 1,0 0 4,0 0 6,1-8 3,-1 8-1,0 0 0,0 0-5,0 0-3,0 0-3,0 0-4,9-2-2,-9 2-2,0 0 0,0 0 2,0 0 0,7-5 1,-7 5 1,0 0 0,0 0-1,0 0 0,0 0 0,0 0 0,0 0-2,0 0 0,0 0 1,0 0-1,0 0 0,0 0 0,10 0 0,-10 0 0,0 0 0,12 9 0,-12-9-1,12 10 0,-4-2 0,-3 0 1,5 3-1,-3 0 0,3 0 0,-4 1 0,5 0-1,-2 2 1,1-2-1,-1 1 0,4 0 1,-4 1-1,1 2 0,2-4 1,-2 5-1,0-4 1,-5 5-1,9-1 1,-6 1-1,2 0 1,-3 1-1,3 2 0,-3-3 0,3 4 1,-3 1-1,0 1-1,-2 0 2,2-2-1,0 1 0,-4 1 0,2-1 0,-3-1 0,1 0 1,-1-2-1,1-1 0,-3 0 0,4-2 0,-1 1 1,-3 0-1,0-3 0,0 2 1,0-4-1,0 4 0,0 0 1,-3-3-1,1 2 1,0-2-1,2 1 1,-3 1 0,1-1-1,-3 0 1,5-1-1,-3 0 0,1 2 0,-1-2 1,-1 3-1,1-2 0,1 3 0,-1-2 0,1 0 0,-1 0 0,-4 4 0,5-4 0,-1 0 0,-4 2 1,2-3-1,2 1 0,-3-1 0,3 0 0,0-3 1,-6-1-1,7 4-1,-1-4 1,0 2 1,-2 1-1,-2-3 0,-2 1 0,4 1 0,0-1 0,-3 1 0,1-2 0,0 1 0,-3-2 0,5-2 0,-2 0 1,7-8-1,-15 15 0,8-8 0,-2 0 0,1 1 1,-1-1-1,1 1 0,-4-2 0,5 0 0,-5 0 0,4 2 0,8-8 0,-15 11 1,15-11-1,-16 11 0,16-11 0,-13 10 0,13-10 0,-7 6 0,7-6 0,-10 6 0,10-6 0,-7 2-1,7-2 1,0 0 0,0 0-1,-7 4-1,7-4 0,0 0-4,0 0-6,0 0-9,0-8-6,0 8-16,0-11-39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41 74,'-10'-3'57,"10"3"-28,0 0-11,0 0-6,0 0-3,0 0-2,0 0-3,0-10-1,0 10 1,12-3-2,1 3 1,-4-2-1,4 2 0,3 0-1,1 0 0,2 0 0,2 2 0,-4-2 0,4 0 0,-3 0-1,1-2 1,-1-2-1,-1 1 1,-4-1 0,3 1-1,-4 0 0,-2 1 0,0-1 1,-3 3-1,-7 0 0,10 0 0,-10 0-1,0 0-1,7 3-12,-7-3-6,0 0-5,-5 2-17,5-2-40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-1 573 118,'0'0'31,"7"0"-10,-5-11-6,8 7-4,-5-11-4,7 4 0,-5-11-4,7-1 1,-3-7-2,6-1 1,-2-14-2,2 0-1,0-3 1,-3 1-1,-1-3 0,-2 0 0,-5 8 0,-4 6 0,-2 8 0,0 6 1,-8 12-1,-3 7 1,-4 6-1,0 18 1,-1 5 0,-1 12 0,0 9-1,4 7 1,2 5 0,1 6 0,3 4 0,-3 2-1,4 0 1,6-7-1,-1-6 1,-1-5-1,2-6 1,0-7-1,2-15 0,3-6 0,7-13 0,-3-2 0,4-5-1,1-11 0,1-5 0,2-6-2,0-3 2,-2-4-1,0 3 1,-3-3-1,-1 5 1,-2 3 1,1 4 0,-6 5 0,-1 4 1,-3 9 0,8 4 0,-6 11 0,0 0 1,2 5 0,3-2 0,2 4-1,4-4 0,2-4 0,4-6 0,8-5-1,-5-5 1,5-5-1,-1-9 1,-1-3-1,-6-5 1,0 0-1,-12-1 0,-7-3 0,-3 7 0,-13-2 0,-8 6 0,-6 9 0,-3 8 0,-3 5 1,2 11-2,4 3 1,8 6-1,9 3-2,7-1-1,6-11-4,22-1-10,3-11-5,11-2-10,5-5-29,5-8-21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12-4 88,'2'-6'43,"-2"6"-17,0 0-10,0 0-6,0 0-3,0 0-1,0 0-3,0 0 0,0 15 0,0-3-2,0 8 0,-2 4 0,2 5 1,-2 4-1,0 4 0,2-1-1,0 5 1,-2-4-1,0 1 2,0-6-2,0-6 0,2-4 0,0-6 0,0-5 1,0-11-1,0 0 0,6 0 0,-2-6 0,4-7 0,-2-5 1,4-6-1,-1-3-1,5-4 1,-2-1 0,2-2 0,3 0 0,-3 2 0,3 3 0,-3 8 0,1 4 0,-2 11 0,-2 5 1,4 1-1,-6 7 1,-2 11 0,-1-1 0,1 9 1,-3 0-2,-2 1 1,-1-2-1,-1-2 1,0-3-1,0-4 0,0-5 0,0-11 1,0 0-1,6-1 0,3-16 0,-1-2 0,4-9 0,3-2 0,1-5 0,-1-2 0,3 0 0,6 6 0,-3 4 0,-1 6 0,2 6 0,-4 9 0,-2 6 1,-4 13 0,-1 7 0,-6 7 0,0 2 0,-5 6-1,-3-3 2,0 2-2,-3-3 1,2-1-1,-1-7 1,1-7-1,-2 0 0,6-6-1,0-2 0,0-8-3,10 2-9,-1-6-7,7-6-6,-1-3-19,7-6-34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253 8 175,'0'-11'23,"0"11"-7,-15-1-10,4 5-1,0 7-3,1 6 0,-3 1 0,5 5 0,4 2-1,3-1 0,2-2 0,7-6-1,9-8 1,2-4-1,6-6 0,3-11 0,1-2-1,-1-6 1,-5 0-1,-2-6 1,-6 9-1,-8 0 1,-3 7 0,-4 11 0,-9-4 0,-3 11 1,-5 8-1,2 8 1,2 8 0,-1 6-1,7 6 1,-1 8 0,6 7 0,2 2-1,0 5 1,2 2-1,4-2 1,-6 2-1,0-10 0,-6-5 0,-3-7 1,-6-9-1,-4-9 0,-2-12 0,-6-11 0,-3-5 0,-4-14 0,2-9 0,0-3-1,-1-7 1,11 2 0,3 1 1,7 1-1,7 6 0,5 1 0,15 2 1,6 5-1,9-3 0,2 3 0,8-6 0,5 3-1,-1-4-3,9 11-11,-11-11-6,-6 4-6,-8-5-17,-5-2-43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7 104,'0'0'42,"0"0"-19,0-13-9,0 13-4,0 0-3,-8 17-2,3-5-2,-1 15 1,-1 3-2,1 13 0,-4 7 0,3 8-1,-2 3 0,4 3 1,-1-3-1,-2 1 0,3-10-1,1-7 1,0-5 0,0-9-1,-1-6 0,5-3 0,0-10 0,0-12-2,0 9-4,0-14-10,3-8-7,7-12-10,-4-5-30,7-9-20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2 107 132,'0'-18'37,"0"0"-12,0 3-16,2-3-4,11 7 0,-5-2-1,7 7-1,2-2 0,4 8-2,0 6 0,0 5 0,3 7-1,-3 6 1,-2 4-1,-6 6 0,1 0 1,-9 1 0,-5-1-1,0-3 1,-3-1 0,-9-6 0,-1 1-1,-4-10 1,-4-1-2,0-8-1,2-3 0,-3-6-6,10 0-9,-3-6-7,9 0-11,6 9-33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0 156,'0'0'28,"0"0"-7,-9-8-15,9 8-3,-18 8 0,9 7 0,-4 4 0,-2 5-2,-4 9 1,2 8-2,-6 5 1,2 5 0,0 8 0,2-1 0,2 0 1,4 4-1,5-9-1,3 0 1,5-9-1,5-7 0,3-4 0,3-9-2,8 0-4,-7-17-8,8-1-8,-1-6-6,2-10-24,2-4-30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11 173,'0'-11'24,"0"11"-6,0 0-14,4 8 0,1 11-1,3 3-1,-1 9 0,7 1-1,-3 6 1,6-2-2,-2-1 1,2-1 1,-3-4-1,1-3-1,-2-3 0,0-5 0,-1-5-2,1-6 0,-4-8-6,7-2-12,-5-10-4,-2-5-12,3-8-35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340 0 163,'-7'3'27,"-9"6"-6,1 13-15,-4-3-3,0 12 1,-5 3-1,-3 10-1,-5 3 0,4-1 0,-5 2-1,1-3 0,6-5-1,1-8 0,6-5-3,4-12-7,9-9-12,6-6-2,2-3-17,6-15-37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0 96,'0'0'53,"0"0"-24,6 7-16,-2 9-4,-4-7-3,0 9-1,-2-1-3,-6 1 1,1 1-2,-1 2-1,-3 3 0,-6-8-5,11 3-12,-7-6-6,9 2-14,4-15-29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4 106,'8'-11'50,"-8"11"-22,0 0-16,3 11-3,-3 7-3,-2 10-1,1-1-2,1 4 0,0-3-1,1-4-1,7-6 1,2-3-1,3-9 0,6-6-1,0-6 0,2-9 0,1-3 0,-1-5 0,0-3 0,-2 3-1,-2-3 1,-4 7 1,-3 4-1,-10 15 0,11-6 0,-9 12 0,0 13 0,-2 7 1,0 7 0,0 4 0,-2 6 0,-4 3 0,-5-3 0,-4 1 0,-4-4 0,0-1 0,-2-7-1,0-6 0,0-3-1,0-14 0,6-1-1,-4-8-2,19 0-4,-11-14-12,11-4-4,2-1-14,5-7-33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77-1 67,'0'0'64,"0"0"-28,0-8-20,0 8-7,0 11-2,0 9 0,-4 0-3,2 9-1,1 1 0,1 9 0,-2-3 0,2 5-1,-2 2-1,-4-2 1,6-3-1,-2 1 0,-3-1 0,1-1 0,-2-4 0,0 1-1,3 1 1,-3-4-1,-2-2 1,5-3-1,-3-3 0,2-2 0,-2-2 0,6-7 0,0-12-1,0 0 0,0 0-2,0 0-6,14-15-11,-11-2-4,7-3-14,-6-5-33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12 151,'0'0'30,"8"-8"-8,-8 8-15,0 0-2,13-4-2,-13 4 1,0 0-1,5 12-1,-5-1-1,0 4 0,0 7 1,0 0-1,-3 3 0,1 0 0,2-1 0,-2-3-1,2 0 1,4-5-1,1-4 1,11-4-1,-1-5 1,2-3-1,2 0 0,2-8 0,-3-4-1,1-3 1,0-1 0,-7 3-1,3 2 1,-4 2 0,-11 9 0,8-2 0,-8 2 0,0 14 0,0-3 0,0 7 0,2 1 0,2 1 0,7-7 1,6 2-1,4-3 0,2-9 1,1-3-1,6 0 0,-1-15 1,1 0-1,-3-5 0,-6-2 0,-4-5 1,-6 1-1,-9-1 0,-2 1 0,-11 4 0,-3 4-1,-5 2 0,0 7-1,-1 3-5,8 6-9,-1 0-7,13 0-7,-10 0-28,10 0-31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16 81,'0'0'59,"2"-10"-27,-2 10-18,0 0-4,0 0-2,-7-5-2,5 11-3,-8 2 0,5 5-1,-3 5-1,1 4 0,2 5 1,1 6-1,2 0-1,2-5 1,0 0-1,4-5 1,3-3 0,6-5-1,-2-9 1,2-3-1,1-4 1,2-6-1,-1-3 0,-3-6 1,1 3-1,1-7 0,-6 8 0,-2-1 0,1 4 0,-7 9 0,8 0 0,-4 6 1,2 10-1,-2 1 1,11 1 0,2 5 0,1-7 0,3-3 0,5-7 1,4-6-1,-3-8 0,2-7 0,-4-10 0,-1-3-1,-5-2 1,-3-4-2,-7 1 1,-7 1 0,-2 4-1,0 6-2,-7 12-7,-6 1-10,0 7-3,-6 1-11,9 2-33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-1-1 141,'5'0'36,"-5"0"-13,17 12-13,-5 0-4,7 6-2,-2-2 1,4 9-2,-3 3-1,4 5 1,-3 1-1,-2 7-1,-4-1 1,1 5-1,-3 2 0,-5 3 0,-1-4-1,-3-4 0,-2 3 0,0 0-1,0-4-1,-2-7-8,2 2-11,-7-3-2,3-8-13,-5-3-38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53 57,'0'0'59,"0"0"-30,-9 0-11,9 0-4,0 0-4,0 0-3,0 0-1,5 3-2,-5-3-1,19 0 0,-5 0-1,12 0-1,-1-3 1,3 3 0,6-2-1,0 2 0,-5-3 0,5 3 1,-9-1-1,1 1-1,-7-5 0,-4 3 0,0 2-3,-15 0-8,17-14-9,-17 14-8,10-15-19,-8 4-34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-1 601 81,'0'0'57,"-4"9"-24,4-9-21,4-5-3,9 1-1,-1-12-3,5 1 0,2-7-3,3-2 1,-1-8-2,4-3-1,-2-3 1,-1-7 0,1-1-1,-10-3 0,4-3 0,-7 4 1,-4 1-1,-4 7 0,-2 5 0,-2 7 1,-8 7-1,1 13 2,-5 8-2,5 3 1,-2 14 0,-1 4-1,-1 10 1,0 10-1,1 12 1,-1 1-1,2 9 0,1 4 1,1 2-1,-1 1 0,1-7 1,5-4-1,4-10 0,0-7 0,8-13 1,3-8-1,8-9 1,2-10-1,5-5 0,3-12 0,1-2 0,-2-7 0,1-3 0,-5 1 0,-3 4-1,-4 0 1,-5 7 0,-3 4 0,-9 11 0,0 0 0,8 3 1,-8 9-1,4 6 2,1 1-2,1 2 1,7-1 0,0-3-1,10-1 1,0-9 0,3-1 0,1-6 0,3-7 0,-3-8-1,-1-4 0,-5-7 1,-4-1-1,-9-4 0,-8-4 0,-4 4-1,-11 3 1,-8 7 0,-3 5 0,-8 9 0,-4 7-1,4 7 0,5 11-1,8 6-1,4-4-5,17 12-5,10-14-8,16 4-7,5-10-20,12-3-33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39 146,'11'-15'32,"-3"3"-10,-6 0-14,-2 12-2,0 0-3,-4 0 0,-7 6 0,3 10-2,1 1 0,1 4 0,0-3 0,6 1 0,0-6 0,8-6 0,5-4-1,4-3 0,2-7 0,0-2 0,1-7-1,-1 0 1,-4-3 0,-2 2 0,-5 0 0,-4 7 0,-4 10 0,0-9 1,0 9-1,-8 10 0,4 8 1,-1 4 0,3 7-1,2 5 1,0 9-1,0 2 1,0 6 0,2 0-1,-2-1 1,0-2-1,-4-2 0,-6-8 0,-5-4 0,-4-9 0,-6-9 1,0-5-1,-2-7 0,-3-4 0,4-9 0,-2-4 0,7-2 0,6-3 0,4 0 0,3-2 0,8 5-1,2-2 1,6 3 0,7 0 0,2 2 0,4 0 0,4 2-2,0-6-6,9 7-10,-4-2-4,-1-1-11,0 0-28,-2-3-31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17 118,'0'-9'37,"0"9"-17,0-8-8,0 8-2,-8 0-4,4 7-1,-7 3-1,3 8-1,-9 6-1,4 12 0,-4 7-1,2 8 1,0 7-1,3 5 0,1-1 1,9 1-1,-2-6 0,4-2-1,6-5 1,7-11 0,2-6-1,4-8-1,2-6-1,0-13-7,6-1-10,1-8-5,0-9-13,-3-7-32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-1 105 157,'0'0'28,"0"0"-7,3 8-16,5 18-1,-6 3-1,7 13 1,-9 5-2,6 10 0,-6 4 0,2 0-1,-2-2 0,-4-9-1,2-9 1,0-6 0,2-11-2,0-15 0,0-9 1,0-14-1,6-14-1,-4-8 1,0-7 0,2-11-1,-4-4 1,-4-9-1,0 4 1,0 0 1,2 5 0,2 8 0,0 6 1,0 9-1,8 11 0,5 9 2,4 11-1,4 5 0,4 11-1,1 6 1,1 3 0,-3 9 0,-3 3 0,-4 0 0,-7 0 0,-10-1 0,-6-1 0,-7-2 0,-14-5-1,-3-1 0,0-5 0,-6-2-1,7-1-2,-1-7-3,17 3-11,-1-10-5,14-1-10,0 0-30,15-11-23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0 166,'-15'2'26,"0"7"-5,2 8-16,-3 4-1,5 10-1,-2 6-1,1 6 0,3 6-1,-2 6 2,-1 0-2,7 2 0,-3-4 0,2 1 0,4-7-1,2-4 0,2-5-2,4-14-5,11-1-11,-6-14-4,6-6-9,-3-3-26,5-9-28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16 169,'0'0'26,"-10"-4"-6,3 8-15,-5 7 0,9 5-2,-7 6 0,3 7-1,3 0 0,2 0-1,2-2 0,2-3 0,7-6 0,5-5-1,6-5 0,7-8 1,5-5-1,4-11-1,-2 1 0,0-5 0,0 2 1,-8-4-1,-7 7 0,-2 1 1,-17 14-1,0 0 2,0 0-1,-6 14 1,-5 4 0,3 3 0,5 1 0,1 1 0,4-4 0,9-5 0,8-5 0,2-8-1,5-1 1,3-4-1,-5-8 0,3-4 0,-8-4-1,-4-7 0,-9 0 0,-4 1 0,-2 2-1,-12-4-3,5 11-8,-8-3-8,3 5-4,1 2-18,7 4-35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0 168,'12'3'26,"-5"10"-5,5 5-16,-1 5 0,8 5-2,-2 7 1,2 7-2,-6-1 0,2 3 0,-3 2-1,-5 2 1,-3-4-1,-4 2 0,-8-3 0,-3-3-1,-2-1-1,-12-6-5,8 0-12,-8-5-4,3-6-6,-1-7-23,2-7-42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57,'0'0'41,"0"0"-7,0 0-10,0 0-11,-6-9-1,6 9-4,0 0-1,0 0-2,4 0-1,-4 0-1,12 4 0,-3 7-1,4 1 0,4 5 0,-1 5-1,6 6 1,-1 1 0,0 8-1,0 4 0,-2 4-1,0 5 1,-8 2 0,-1 3-1,-5-5 0,-3 1 1,-2 0 0,-4-6-1,-1 0 1,-5-7-1,-1-2 1,-6-3-1,4-2 0,-3-3 0,3-5 0,-2 0 0,2-7-2,7 2-6,0-6-10,6-12-5,0 8-11,0-8-30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88,'0'0'44,"0"0"-18,0 0-9,0 0-7,0 0-3,0 0 0,-12 10-4,12 1 1,-5 3-2,1 6 0,-1 1-1,1 2 0,-1 3 0,1-2-1,2-4 1,2 0 0,0 0 0,2-4-1,2-4 0,5-3 0,0 0 1,0-6-1,1 0 0,1-3 0,1-2-2,-2-9-2,6 1-7,-1-6-9,0-6-10,-3-2-24,0-3-22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12-4 88,'2'-6'43,"-2"6"-17,0 0-10,0 0-6,0 0-3,0 0-1,0 0-3,0 0 0,0 15 0,0-2-2,0 7 0,-2 5 0,2 5 1,-2 4-1,0 4 0,2-1-1,0 4 1,-2-3-1,0 1 2,0-6-2,0-6 0,2-5 0,0-5 0,0-6 1,0-11-1,0 0 0,6 0 0,-2-6 0,5-8 0,-3-4 1,4-7-1,-1-3-1,6-3 1,-3-2 0,3-2 0,2 1 0,-2 1 0,2 3 0,-2 8 0,0 5 0,-1 11 0,-3 5 1,4 1-1,-5 7 1,-3 11 0,-1 0 0,1 9 1,-3-1-2,-2 1 1,0-1-1,-2-2 1,0-4-1,0-3 0,0-6 0,0-11 1,0 0-1,6-1 0,3-17 0,-1-1 0,5-10 0,2-2 0,2-4 0,-2-3 0,4 0 0,6 6 0,-4 4 0,0 7 0,1 5 0,-3 10 0,-2 6 1,-5 14 0,-1 6 0,-5 8 0,-1 2 0,-5 6-1,-3-3 2,-1 2-2,-2-4 1,2-1-1,-1-6 1,1-7-1,-2-1 0,6-6-1,0-2 0,0-8-3,10 3-9,-1-8-7,8-5-6,-2-3-19,8-7-34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16 81,'0'0'59,"2"-10"-27,-2 10-18,0 0-4,0 0-2,-7-5-2,5 11-3,-8 2 0,5 6-1,-3 4-1,0 5 0,3 5 1,1 5-1,2 0-1,2-4 1,0 0-1,4-6 1,3-2 0,7-6-1,-3-8 1,2-4-1,2-4 1,1-7-1,-1-2 0,-2-6 1,0 2-1,1-6 0,-5 7 0,-3 0 0,1 4 0,-7 9 0,8 0 0,-4 6 1,3 10-1,-3 2 1,11 0 0,2 6 0,2-8 0,4-2 0,3-8 1,5-6-1,-3-8 0,1-8 0,-3-9 0,-1-4-1,-6-2 1,-2-4-2,-8 2 1,-7 0 0,-2 5-1,0 5-2,-7 13-7,-7 1-10,1 7-3,-6 1-11,8 2-33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88,'0'0'44,"0"0"-18,0 0-9,0 0-7,0 0-3,0 0 0,-12 10-4,12 2 1,-5 2-2,1 6 0,-2 2-1,2 2 0,-1 2 0,1-1-1,2-4 1,2-1 0,0 1 0,2-5-1,2-4 0,5-2 0,1-1 1,-1-6-1,1 0 0,1-3 0,2-2-2,-3-9-2,7 0-7,-2-5-9,0-7-10,-2-1-24,-1-4-22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18 144,'-12'-9'32,"3"6"-10,-3-3-14,12 6-3,0 0-1,0 0-2,0 0-2,0 0-1,0 0-2,0 0-6,12 6-11,-3 2-7,1 1-24,1 2-22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6:20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14 149,'9'0'29,"-9"0"-8,2 11-14,-2-11-3,0 18-1,0 0 0,0 6-1,0 2-1,0 6 0,-4-1 1,3 1-2,-1-6 1,-4-3-1,4-6 0,2-5 1,0-12-1,4-3 0,5-14 1,5 0-1,-1-10 0,4-2 0,2-4 0,2-1 0,-2 5 0,1 1 0,1 4 0,-2 6 0,-2 4 0,0 5 0,-5 6 0,-5 5 1,7 7-1,-9 4 1,-1 9 0,0 6 0,-4 1 0,4 6 0,-4 2 0,0 0-1,-4-4 0,2-2 0,2-4-3,-2-6-3,4-6-12,-2-15-4,9 9-11,-9-9-32,12-14-20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06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33,'0'0'55,"0"0"-15,-2-9-20,2 9-7,0 0-5,0 0-1,0 0-2,0 0-1,0 0 0,0 0 0,-2 6-1,2 4 0,0 5 0,0 8-1,0 6 0,2 8-1,0 5 0,-2 5 0,2 2 0,-2-2-1,0-2 0,2-4 0,-2-10 1,0-3-1,0-11 0,0-5 0,0-12 0,0 0 1,15-12-1,-11-10 0,7-3 0,0-7 0,-3-6-1,5-3 2,4-2-1,-7-2-1,5 3 1,-2-3 0,0 8 0,4 0 0,-7 5 0,5 9 0,0 2 0,-7 11 1,5 7-1,-13 3 1,13 12-1,-3 12 1,-5 1 0,-5 10 0,4 3-1,-2 4 1,-2-5-1,2 0 0,-2-2 0,4-10 0,1-4 0,-3-6 0,-2-15 0,8 7 0,-8-7 1,17-15-1,-10 0 0,6-10 0,-4 1 0,5-5 0,-1 0 0,-2-3 0,4 5 0,-5 1 0,7 5 0,-8 3 0,3 4 0,-12 14 1,19-4-1,-14 8 1,-1 13 1,2 7-1,-2 3 0,1 8-1,-3 1 1,0 3 0,2-2-1,5-3 1,-5-3-1,0-3 0,-2-9 0,2 2 0,7-10 0,-11-11-2,6 7 0,-1-13-5,9-1-9,-3-9-7,2-4-12,4-6-31,-2 0-10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06.2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0 118,'0'13'42,"0"8"-16,-8-9-17,8 13-2,-7-8-1,5 7-3,-2-2-1,4-6 0,0-2-2,0-14 0,0 13-2,0-13-1,0 0-5,2-19-12,2 5-7,-2-8-24,3-2-23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06.4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25 121,'9'-17'38,"-9"17"-15,0 0-16,8-9-2,-8 9-2,0 0-3,9 1-3,-9-1-15,17 12-9,-17-12-20,19 19-20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06.8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-1 125 72,'0'23'57,"9"4"-22,-7 7-21,-2-7-5,4 9-1,-4-15-3,2 8-2,-2-8 0,5-6 0,-5-15-1,0 0-1,0 0 0,14-6-1,-7-18 0,8-3 1,-7-8-1,7-7 0,4 2 0,0-1 0,-2 5 0,0 3 0,2 7 1,-2 6-1,0 4 1,-4 9-1,-1 3 1,-3 4 0,-9 0 0,19 28 0,-11-8 1,1 3-1,-5 9 0,4 1 0,-3 0-1,-1 2 1,-4-3-1,0-1 1,0-6-1,0 3 0,0-5 0,0-10-2,0 3-4,0-16-13,0 13-3,0-13-14,0 0-32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08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25 45,'0'0'65,"0"-11"-23,0 11-23,-2-14-6,2 14-4,-9-3-3,-5 3-1,14 0-2,-22 14 0,16 0-1,-13 8-1,8 4 1,-1 8-2,-1 6 1,4 8 0,5 0-1,-4 3 1,8-4 0,0 0-1,12-6 0,-3-11 1,8-5-1,4-11 0,2-4 2,3-10-2,3-4 0,-1-11 0,-7 0 0,5-10 1,-7 5-1,0 1 0,-9-2 0,3 9-1,-13 12 1,13-7 0,-13 7 1,10 8-1,-5 3 0,5 6 0,-3-6 1,7 1 0,-5-2-1,8-6 1,-2-4 0,-3-3 0,7-10-1,-2-5 1,-6-5 0,4-5 0,-9 3 0,1-5 0,-3 2-1,-4-1 1,-9 7-1,3 2 0,-9 5-2,7 13-5,-11-10-13,6 6-3,-2 0-13,-2-3-34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18 144,'-11'-9'32,"2"6"-10,-3-3-14,12 6-3,0 0-1,0 0-2,0 0-2,0 0-1,0 0-2,0 0-6,12 6-11,-3 2-7,0 1-24,2 2-22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13.4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634 151 25,'0'11'28,"0"-11"-5,0 0-5,0 0-2,0 12-5,0-12-3,0 0-2,0 0 0,0 0-1,8 10 0,-8-10 1,0 0-1,0 0 0,0 0-2,0 0 2,0 0-2,0 0-2,0 0 1,2-10 0,-2 10 0,9-12-1,-9 12 1,8-20-2,-6 10 2,3 0-1,-3-4 0,2 1 0,-2 1 0,0-3-1,2 5 1,-4-1 0,0 11 0,0-19-1,0 19 1,0-14 0,0 14 0,0 0-1,-4-12 1,4 12 0,0 0-1,-10-3 1,10 3 0,-9 0 0,9 0-1,-21 0 0,6 2 1,2 0-1,-1 0 0,-6 3 0,1-1 0,-2 0 0,-2 1 0,0 3 0,-3 1 0,-3 2 0,-3-2 0,2-1 0,-4 1 0,2 2 0,-2-2 0,1-1 0,1 1 0,-2 0 0,4-2 0,3 1 0,-1-1 0,7-1 0,4 1 0,0-4 0,4 1 1,13-4-1,-12 3 0,12-3 0,0 0 0,0 0 0,0 13 0,0-13 0,14 12 0,-1-4 1,8 1-1,3 6 1,3-2-1,5 5 1,-2 1-1,-1-2 0,3 3 0,-6 1 0,1-1 0,-6 1 0,-4-4 0,-2 3 0,-9 0 0,1 2 0,-3 4 0,-4-4 0,-11-1 0,5 6 0,-11-4 0,-2 1 0,2 2 0,0-3 0,-8 2 0,1 0 0,1-2 0,-4 2 0,1 1 0,5-7 0,-2 0 0,-1 1 0,5-5 0,0-3 0,11 2 0,-7-5 0,15-9 0,-11 9 0,11-9 0,0 0 0,-2 15 0,2-15 0,11 9 0,-5-2 1,11 0-1,4-1 0,0 0 0,3 3 1,3-4-1,5-2 0,-4 1 0,6-2 0,-3-2 0,7 3 1,-8-3-1,8 0 0,-8-5 0,8-1 0,0 3 0,-6-6 0,4 0 0,-2 3 0,0 0 0,-9 2 0,3 4 0,-5-4 0,-4 4 1,-4 0-1,0 0 0,-15 0 1,17 0-1,-17 0 0,10 0 0,-10 0 0,0 0 0,0 0 1,11 0-1,-11 0 0,0 0 1,-2-16-1,2 16 1,-11-19-1,3 5 0,-3 2 0,7 4 0,-7-6 0,3 2-1,8 12-2,-13-14-4,13 14-12,0 0-8,0-14-18,0 14-36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16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40,'0'0'43,"0"0"-10,0 0-11,0 0-7,0 0-5,0 0-4,0 0 0,0 6-3,0-6 0,-8 21-1,1-9-1,3 3 1,-2 7 0,-5 1-1,7 0 0,0 1 0,4 2 0,-2-7 1,2 4-2,2-8 2,0 3-2,8-8 1,1-3 0,-3-4 0,7-3-1,2-3 0,-6-4-1,7 1-4,-3-13-13,-5 1-9,7-5-23,-2-4-18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17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44-1 28,'-10'0'64,"-3"0"-16,13 0-29,-17 2-6,17-2-5,0 0-3,-4 8-2,4-8-2,6 7-2,9-5-2,0 2-12,4 4-13,-4-7-20,6 5-16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17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55,'0'0'61,"13"14"-22,-13-14-24,19 3-4,-19-3-4,23 1-2,-6-1-2,-3 0 0,-1 0-2,4 0 0,0 0-2,-9-1 0,7 1-6,-15 0-13,8 0-11,-8 0-22,0 0-20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17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 92,'0'0'52,"0"0"-27,12 2-13,-1-4-4,8-1-2,-2-2-3,2-1-2,2 0-2,0-1-3,1 0-10,-3 3-13,-4-3-16,4-5-24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17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0 123,'0'14'38,"-2"5"-18,2 10-12,0-5-2,0 14-1,0-3-2,0 4-1,0-3-1,0-3-3,2-1-7,4-8-12,-6-15-11,0-9-25,0 0-18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18.7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2 15,'-17'0'47,"17"0"-9,0 0-9,-8-6-8,8 6-7,0 0-4,0 0-3,0 0-2,0 0-2,0 0 0,0 0-1,-9 13 0,9 1-1,0 4 1,0 4-1,-6 1 0,1 6 0,1-3 0,-4 0-1,-1-1 0,3 3 0,-5-8 1,5-2-1,2-3 0,4-15 0,-7 16 0,7-16 0,0 0 1,7-15-1,-3 4-1,9-4 2,-5-8-1,9-1 0,-2 0 0,-2-2 0,8-1 0,-4 2 0,-7 3 0,7-1 0,-4 8 0,-2 0 0,-1 1 0,-10 14 1,19-8-1,-19 8 0,13 6 1,-13-6-1,9 21 1,-7-2 0,-2 7 0,0 2 0,0 0-1,-2-2 1,-5 2-1,5 0 0,0-5 0,0-4-2,2-5-2,0-14-11,2 13-9,-2-13-14,6-4-31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29.0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13 43,'-15'-6'42,"15"6"-6,0 0-12,0 0-8,0 0-6,0 0-3,0 0-1,0 0-3,0 0 0,0 0-1,0 0 0,15-6 0,-5 6-1,5 0 1,4 0-1,-2 4 0,9-1 1,-9-1-1,6 1 0,-2 0 0,0-3-1,-2 0 1,-2 0 0,0 0-1,-4-2 0,-2 1 1,3 1 0,-14 0-1,11-5 0,-11 5 1,0 0-1,0 0 0,13 0-1,-13 0-1,0 0-3,0 0-12,0 0-9,0 0-18,0 0-29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30.1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0 469 48,'0'0'58,"0"0"-15,0 0-27,10-15-5,1 0-3,-7-7-4,11 2 0,-9-8-2,13 4 1,-6-8-1,4 1-1,-4-2 1,6 4-1,-6-4-1,-1 1 0,-1 5 0,-1-1 1,-10-1-1,5 6 1,-5 6-1,0 3 1,0 14-1,-7-17 1,7 17-1,-17-3 1,17 3-1,-14 12 1,5 1-1,3 1 1,-9 4 0,4 7-1,1 2 1,-1 6-1,-2 0 1,3 3 0,-1 4 0,5 5-1,-7 0 0,9 3 0,2-5 0,2 0 0,0-4 0,2-3 0,6-4 0,3-6 0,2-4 0,-1-9 0,7 1 0,-6-5 0,2-1 0,2-8 0,-4 0 0,-1-1 0,5-10 0,-4 1 0,-2-3 0,1-3 0,-1 2 0,-1 3 0,-4 0 0,-6 11 0,0 0 1,6-10-1,-6 10 0,7 10 0,-7-10 0,4 19 0,4-7 0,3 2 0,-1-5 0,10 2 0,-6-7 1,5-4-1,3 0 1,-5-2 0,2-6-1,2-3 1,-11-4 1,3-2-2,-2-4 1,-5 1-1,-6-3 1,0-2-1,-8 2 1,-7-3-1,-2 0 0,-4 6 0,-3-1 1,3 12-1,-2-2 0,0 11 0,3 3 0,-1 11 0,4 13 0,9 0 0,-2 6-1,2 1-1,8 0-3,0-6-2,8 0-10,6-11-8,9-8-16,5-9-32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30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200-1 83,'0'-10'55,"0"10"-24,0 0-19,-11 5-4,3 12-2,-4-3-2,1 13 0,3-6-2,2 2 0,-1 4-1,5-9 1,2-1-1,0-17-1,13 12 1,-3-12-1,7-8 1,-5-5-1,1-4 0,4-1 1,-9 0-1,3-2 1,-3 4-1,-6 2 0,3 2 1,-5 12-1,0 0 0,0 0 0,0 0 1,0 18-1,0-1 0,0 10 1,0 8-1,0 4 0,2 0 1,2 9-1,0 2 0,-2 1 0,-2 7 0,0-4 0,0 0 0,-2-6 0,-6 0 0,-1-7 0,-3-3 0,1-11 0,-8-6 0,4-3 0,-3-13 0,3 1 0,-6-6 1,0-9-1,0-14 0,-1-4 2,1-5-2,4 1 1,2-7-1,7 5 1,4 2-1,2 1 0,2 5 1,4 7 0,6-5-1,5 8 0,4-4 1,3-1-1,5-1 1,-2 3-1,7-2 0,-3-3 0,5 7 0,-7-9-3,12 13-13,-14-4-6,-6 3-7,-6-4-29,-3 1-29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13 149,'9'0'29,"-9"0"-8,2 11-14,-2-11-3,0 17-1,0 1 0,0 5-1,0 2-1,0 6 0,-4-2 1,3 2-2,-1-6 1,-4-3-1,4-5 0,2-6 1,0-11-1,4-3 0,5-13 1,4 0-1,0-10 0,4-2 0,1-4 0,3-1 0,-3 5 0,2 1 0,1 4 0,-3 6 0,-1 4 0,-1 4 0,-4 6 0,-5 5 1,7 7-1,-9 3 1,-1 9 0,-1 6 0,-3 1 0,4 6 0,-4 1 0,0 1-1,-4-4 0,3-2 0,1-4-3,-2-6-3,4-6-12,-2-14-4,8 9-11,-8-9-32,12-14-20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34.0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 48,'0'0'40,"0"0"-5,0 0-16,0 0-3,0 0-6,0 0-3,0 8-1,0 6 0,0-1-2,0 7 0,0 4-1,0 11-1,4 1 0,-1 11-1,-1 5 0,4 0 0,-4 6-1,0-8 0,-2-2 0,0-3 0,0-7 0,0-8 1,0-9-1,-2-3 0,2-18 0,-2 14 0,2-14 0,0 0 0,0-7 0,0-3 0,0-5 0,2-1 0,0-8 0,-2 1 0,0-3 0,0-4 1,0 2-1,2 2 0,3 3 0,-1-1 0,2 10 0,-2 2 0,-4 12 0,17-11 0,-17 11 1,20-5-1,-6 0 2,1 0-2,6-6 1,-2 2 0,3-3 0,-5-5-1,4 1 1,-2-4 0,-2 2-1,0-9 0,-7 4 0,1 4 0,-3-2 0,-3 3 0,-5 1 0,0 2 0,0 5 0,0 10 1,-11-11-1,11 11 0,-6 0 0,6 0-1,-11 21 2,7-2-1,2 1 0,2 9 1,0 5-1,0-1 1,0 8 0,0-1-1,0-3 0,2 2 1,2 0-1,-2-5 0,0-3 0,0-3 0,3-8-1,-5-3 0,2-5-3,-2-12-3,0 0-12,0 0-7,13-15-18,-5-6-31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34.5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79,'0'0'56,"0"17"-22,-2 4-19,-2-6-6,4 9-2,0-6-2,0 11-2,2-10 0,2 5-1,5-3 0,1-10 0,-10-11-1,18 10 0,-18-10-1,21-1 1,-10-11-1,2-5 2,-5-2-2,1-7 0,-1 2 0,1 0 0,-7 3 0,0 4 0,-2-2 1,0 19-1,0 0 0,-4 0 0,-1 16 1,1 5-1,2 5 0,0 6 0,-2 1 0,4-1-1,0-3 1,0-5-1,8 1-1,-4-13-1,8 1-2,-12-13-10,15 0-8,-2-11-14,-1-10-28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35.0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 88,'0'0'53,"0"6"-22,0 11-21,0-5-3,4 12 0,-4-4-1,9 8-2,-9 4-2,4 4 1,-2 4-2,-2 4 0,0-2 0,0 4 0,0-6-1,0 0 0,0-10 0,-2-1 0,-2-12 0,4-2 1,0-15-1,0 0 0,0 0 0,0-18 0,4-4 0,-2-6 0,0-4 0,2-2 0,5 1 0,-5 0 0,0 6 0,5 1 0,-5 12 0,-4 14 0,19-11 1,-19 11-1,21 6 0,-10 9 1,-5 3 0,7 8 0,-5 2-1,1 2 2,-9 2-1,2-2 0,-2 0-1,-2-1 1,-7-5-2,1-4 1,-5-3-1,0-5-2,3 2 1,-5-14-3,15 0-10,-11 3-8,11-3-12,-2-12-31,2-3-8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35.5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0 209 96,'0'0'52,"13"0"-24,-13 0-15,13-1-5,-1-3-2,-3-7-2,6-3-2,0-6 0,-3 3-1,3-4 0,-2 0 1,-3 1-1,-3 0-1,-1 4 1,-6 1 0,0 4 0,0 11 0,-19-12-1,8 7 2,1 5-2,-5 4 1,0 6-1,5 2 0,-3 8 1,4 2-1,1 6 0,2 4 1,1 0-1,5 1 1,0 0-1,2 0 0,3-7 0,3-6 0,5-1-1,0-10-1,1-4-2,-1-7-1,6-1-3,-6-11-8,2-2-10,2-2-17,-2-4-30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35.9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78 69,'0'0'57,"0"0"-21,0 0-20,0 13-8,0 3-2,0-1-1,0 6-1,0 0 0,3 5-1,-3-3-1,4-1 1,-2-7-1,4 3-1,-6-3 0,0-15 0,11 9 0,-11-9 0,13-4-1,-5-6 2,3-13-2,-3 2 0,5-6 1,-3-2-1,5-3 0,-6 3 0,2 1 0,-2 8 0,2 2 0,-3 3 0,-2 5 0,3-4 0,-9 14 0,21-11 0,-10 10 0,-11 1 0,19 0 0,-19 0-1,15 3-2,-15-3-3,12 13-13,-12-13-6,2 20-15,-2-20-32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43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199-1 13,'0'0'27,"0"0"-2,0 0-5,0 0-5,-4 0 1,4 0-6,-10 8-2,10-8-1,-11 15-2,9-4 0,2-11-1,-15 19 0,9-7-1,-3 0 1,3 2-1,2 1 0,-5-2 0,3 6-1,2-5 0,-9 4 0,7-1 0,-1 4-1,-1-4 0,1 4 0,1 1-1,-3-2 0,3 6 0,0-5 1,-3 5-1,5 2 1,-2-2-1,1 1 0,-1-1 0,2 4 1,2 1-1,0-4 1,0 2-1,-3-1 0,5 2 1,0 1 0,0-6-1,0 2 0,0-3 1,5 2 0,-3-1-1,0-2 0,0 2 1,0-2-1,4 1 1,1 4-1,-7-6 1,6 3-1,-2-1 0,5-3 0,-3-1 0,5-2 0,-7-2 0,4-6 0,-8-10 0,11 18 0,-11-18-1,11 4-1,-11-4-4,0 0-15,17-15-12,-15 1-22,0-6-16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46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48,'0'0'42,"0"0"-11,0-12-11,0 12-8,0 0-2,0 0-3,0 0-1,0 0-2,0 6 0,0-6 0,4 17-1,4-8 0,-3 3 0,3 1 0,0 1-1,3 4 1,4 1-2,-7 2 0,5 1 0,-2 4 0,1-1 0,-1 2-1,2-6 1,2 5-1,-5-5 0,5-3 0,-9-3 0,7 0 0,-5-6 0,-8-9 0,17 15 0,-17-15 0,0 0 0,9 9 0,-9-9-1,0 0 1,0 0-2,0 0 1,0 0-3,0 0-4,6-10-12,-6 10-13,2-20-21,-2 10-19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46.7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330 10 38,'0'-12'54,"0"12"-15,0 0-19,-13 0-6,13 0-5,-8 7-2,8-7-2,-17 19-1,8-9 0,-6 6-1,3 0 0,-1 3-1,-6 3 0,0 1 0,2 3-1,-4 0 0,4 5-1,-2-2 0,-3 6 1,6-2-1,-4 3 0,3-7 0,5-4 0,-3-2 0,2-5 1,7-4-2,-3-5 0,9-9 0,0 0-1,-2 12-1,2-12-4,0 0-8,7-2-13,-7 2-18,10-7-22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47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55,'0'0'59,"0"0"-21,2 13-23,-2-13-7,-2 11 0,2-11-3,-2 17-2,2-17 0,-11 20-1,9-10 0,0 3-1,0-2 1,2 4-1,0 1 0,0 0-1,0 2 0,4-7 1,4 2-1,-3-1 0,-5-12 0,17 9-1,-17-9 0,12 0-2,3 0-6,-15 0-14,15-15-13,-9-2-23,1 2-13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47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0 110,'0'0'41,"0"0"-15,-13 0-19,13 0-3,0 0-1,0 0-2,0 8-3,0-8-4,0 0-16,0 0-11,13 2-24,-13-2-10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41.47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5-3 50,'0'0'52,"0"0"-14,0 0-17,-2 5-8,2-5-3,0 0-1,0 0-2,0 6-1,0-6-2,0 6 0,-3-2 0,3 4 0,0 1-2,5 0 1,-2 3-1,4 2 0,1 1 0,1 2 0,6 1-1,1 0 0,3-1 0,2 2 0,1-2 0,4 0-1,-5 0 1,6-3-1,-1 0 1,-2 1-1,4 1 1,-4-2-1,2 6 0,-2-1 1,-1 4-1,-1-3 0,-2 0 0,0 0 0,-3 1 0,1-2 1,-2-5-1,0 1 0,2-4 1,-3 2-1,-1 1 0,-2-4 1,3 1-1,0-1 1,-1 0-1,-4-3 0,1 3 0,-2-2 0,-3-3 0,2 0 0,-8-5 1,4 7-1,-4-7 0,0 0 0,0 0-1,0 0 0,0 0-1,3-4-3,-3 4-8,-3-12-9,-1 3-5,-8-4-16,1-3-44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49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53,'4'-12'43,"-4"12"-7,0 0-16,0 0-5,0 0-5,0 0-2,-8 12-3,6 5 0,-2-1-1,1 11-2,1-4 0,0 1 0,2 2-1,0-4 0,0-3 0,0-4-1,0-15 0,0 15-1,0-15 0,0 0-3,11-1-2,-11-11-8,0 1-12,0 0-20,0-7-24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49.4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48 53,'-13'-7'59,"13"7"-30,0 0-10,0 0-5,0 0-4,0 0-3,13-8-1,-13 8-2,25-4 0,-5-1-2,1 4 1,0-3-1,4 1-1,-1 0 0,3-2 0,-4 1 0,3 2-1,-9 2 0,-2-2 0,0 2 0,-3 0-3,-1 0 0,-11 0-7,10 4-12,-10-4-10,7 12-24,-7-1-24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50.1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30 121,'0'0'40,"-2"-10"-15,2 10-18,0 0-2,-8-3-1,8 3-1,-11 9-2,7 7 1,-2 2-1,1 9 1,-5-1-1,6 3 0,-1-3 1,5 5-1,0-7-1,0-4 1,2-2-1,-2-18 0,22 9 1,-8-9-1,-3-1 0,6-7 1,-4-8-1,2 2 0,-3-4 0,-3 2 0,-3 6 0,-6 10 0,11-11 0,-11 11 0,0 0 0,0 14 0,0-2 0,4 6 0,0-1 0,9-1 0,-3 0 0,6-9 1,6-3-1,1-4 0,0-5 2,0-8-2,1-11 1,-3 2 0,-2-4 0,-4-1-1,-9-5 1,-4 5-1,-2 0 1,-8 6-2,-7 1 0,-2 5-1,7 10-5,-10-7-9,10 9-8,-1 2-11,11 1-32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50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32 140,'0'0'34,"14"6"-12,-14-6-15,15-2-2,-4 2 0,-11 0-2,19-10 0,-19 10 0,19-7-2,-19 7 0,17 0 0,-17 0-1,17 0 1,-17 0-1,13-2 0,-13 2-1,14-5-1,-14 5-3,7-3-11,-7 3-6,15-9-10,-15 9-31,0 0-19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51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0 33,'0'0'61,"0"0"-14,-15 0-28,15 0-6,-6 13-4,6 4-3,0 4-1,0 2-2,2 3-1,4 3 0,5-3-1,-3-1 0,7-6-1,-7-5 1,7-5-1,0-5 2,-1-4-2,1-7 1,4-8 0,-6 1-1,4-5 1,-3 0-1,1 0 0,-2-2 0,-7 4 1,5 0-1,-7 3 1,0 5 0,-4 9-1,0 0 1,0 0 0,0 0-1,0 19 2,0 7-1,-2 6-1,2 4 1,0 9 0,0 3-1,0 3 0,2 2 1,-2 2-1,0-7 0,0 0 1,-6-5-1,-7-5 2,1-3-2,-5-3 1,-5-6-1,1-5 1,-2-1-1,0-9 0,-2-4 0,4-2 0,-2-5 0,1-5 0,1-5 0,6-1-1,3-7 0,5 7-3,3-13-4,4 12-13,4-3-6,9 2-19,4 3-32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52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0 126,'2'10'38,"-2"1"-14,0 3-16,0-14-2,-4 29-1,-2-17-3,6 2 0,0-14-1,0 20 0,0-20-1,0 0-1,8 10-1,-8-10-3,11-7-10,-4-1-10,-3-8-14,3 0-30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52.2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5 119,'0'0'43,"-13"-9"-19,13 9-11,0 0-9,0 0 0,-4 7-3,4-7-2,0 9-4,0-9-13,0 10-8,0-10-18,0 0-30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7:53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79,'0'0'50,"0"0"-22,0 0-12,0 0-6,0 0-3,0 0-1,0 0-2,0 0 0,0 8-1,0-8-1,6 17 0,2-1-1,-1-6 1,1 6-1,5-3 0,-5 3 0,6 1 0,1 1 0,-4 0-1,6-1 1,-11 2-1,9-1 2,-9 1-1,9 1-1,-9 0 1,4 3-1,-4-5 1,1 5-1,-1 3 0,2-6 0,-3 6 0,-3 2 0,2-5 0,-2 3 0,-2 1 0,0 4 0,0-2 0,0 2 1,-4 1-2,0-2 1,-1 4 0,-3-3 0,2 3 0,1-6 0,3-3 0,-8 1 0,4-2 0,0-4 0,4-1 0,-9 0 0,5-2 0,4-1 1,-11 0-1,7-3 0,1 3-1,-7-5 0,8 4-3,-9-8-6,9 5-11,4-12-7,-11 15-21,11-15-30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17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3,'0'0'10,"0"0"-3,0 0 3,0 0 0,0 0 0,0 0 2,0 0-2,0 0-1,0 0 0,0 0-1,0 0-2,0 0 2,0 0-2,0 0 0,0 0 1,0 0 0,6 1-1,-6-1-1,0 0-1,0 0 0,0 0-1,13 0-1,-13 0 0,0 0-1,9 0 1,-9 0-1,0 0 0,12 0 1,-12 0-1,15 0 0,-15 0 0,9-1 0,-9 1 0,16-4 0,-16 4 1,20-3 0,-12 2-1,9-4 1,-9 1 0,7 2-1,4 1 0,-6-1 0,6 1 0,-2 0-1,0-2 1,2 1 0,-8 2-1,1-4 1,1 1-1,-2 1 1,-11 2-1,19-2 0,-19 2 1,0 0-1,0 0 0,0 0 0,0 0 0,0 0-1,0 0 1,0 0-1,0 0-2,0 0-2,0 0-10,0 0-14,0 0-22,0 0-16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17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53,'0'0'61,"0"0"-19,0 0-28,-14-6-3,14 6-4,0 0-1,-5 13-2,3-2-1,2 7-1,-2 4 0,2 1-1,-2 7 0,2 1 0,0 6-1,0 3 1,-2-9-1,2 2 0,0-6-1,0-6 0,0-3-1,0-18-2,4 13-11,-4-13-12,17-6-16,-11-2-28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41.47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538 14 76,'3'-5'61,"0"1"-27,-3 4-19,-3-7-4,3 7-3,-9 0-2,9 0-1,-14 5-2,14-5 0,-13 9-1,13-9-1,-14 8 0,8-1 0,-3-1-1,4 3 1,-5 1-1,2 3 0,-6 0 1,1 3 0,-4-1-1,0 3 1,0 1 0,1-1-1,-4-1 1,3 2-1,2-1 0,0 0 1,-4 0-1,4 1 0,-2 2 0,-1 0 1,0 1-1,1 1 0,-4 0 0,2 0 0,1 1 0,0-2 0,1-1 1,0-2-2,4-2 2,-1-2-1,2-5 0,3 3 1,1-5 0,2-1-1,-3-2 0,7 0 1,2-5-1,-4 5 0,4-5 0,0 0-1,0 0-1,0 0-1,3-3-5,-3-1-12,0 4-5,3-11-15,0 4-40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19.2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18 226 65,'0'0'37,"-17"0"-8,17 0-11,-2-9-8,2 9-2,0-18-4,0 9 0,0-6-1,7 0-1,-5 1 1,8-1-1,-8-3 0,5 1 0,-3 0 0,9 0 0,-11 2-1,4 5 1,-2-3-1,-4 13 0,13-15 0,-13 15 0,0 0 0,15-9 0,-15 9 0,0 0 0,8 2 0,-8-2-1,7 13 1,1-1-1,-1 5 1,-3 1-1,4 4 0,-3 2 1,1-1 0,-2 6 0,7 2 0,-7 0 0,0-1-1,7-1 1,-7 0 1,5 2-2,1-6 1,-4-1-1,1 2 1,6 0-1,-5-1 0,3 4 0,-3-1 0,5 3 0,-7 1 0,7-1 0,-7 2 0,1-6 0,3-1 0,-3-8 0,-1-1 0,2-4-1,-8-13 1,7 12 0,-7-12-1,0 0-1,17 6-1,-17-6-7,0-9-12,0 9-10,0-24-24,-2 11-24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19.5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267-2 76,'-6'0'58,"6"0"-24,-11 12-20,2-10-5,5 7-3,-11 1-1,3 8-1,-1-5-2,-6 11 0,0-5 0,-2 7-2,-1 1 1,-1 0-1,0-4 0,2 0-2,6 2-5,2-11-13,0-2-8,13-12-22,-8 1-26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21.1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36 20,'0'-13'30,"0"13"-1,0-10-4,0 10-5,0 0-4,0-13-5,0 13-3,0 0-1,0 0-2,0 0 0,0 0-1,-2 8-1,2 2 0,-2 8-1,2 2 0,-9 6 0,9 7 0,-2 2 0,0 2-1,-2 4 1,2 2-1,2-1 0,-2 3 0,-5-2-1,7 0 0,0-2 0,-2 0 0,2-3 0,0-4 0,0-2 0,0-7 0,0-2 0,2-8 0,5-4-2,-7-11 1,0 0-1,8 10-1,-8-10-6,15 0-15,-15-11-14,4 1-25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21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1 88,'0'0'52,"0"0"-20,-17 9-23,15 12-3,-6-4 0,-1 11-2,3 4-1,2 6 0,2 1 0,-7 6-2,5 0 0,2 7 1,0 0-1,-3 2-1,5-1 1,-2-2-1,-6-6-1,6-2 1,0-3-1,-1-13-1,3-1-3,0-11-14,0-15-7,0 0-20,0 0-26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22.1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30 90,'0'0'52,"0"0"-21,-9-4-20,9 4-4,-10 1-1,10-1-1,-21 17-2,14-3-1,-5 3 0,7 3-1,-5 6 0,8 2-1,2-5 1,0 2-2,10 2 1,1-9 1,6 0-2,2-8 1,2-6 1,0-2-1,0-2 0,1-6 0,-8-2 0,3-7 0,-2 5 0,-6-1 0,1-1 0,-10 12 0,9-11 0,-9 11 0,0 0 0,11 6 0,-8 6 1,5-1-1,5 2 0,-1 1 2,3-9-1,6-4 0,1-2 0,3-7 1,-4-11 0,3 0 0,-7-7-1,2-3 0,-9-1 0,-6 3-1,-4 2 1,0-1-1,-10 6 0,-3 3-1,-2 9-1,-4-2-1,2 10-5,0 3-12,7 5-5,-7 1-18,8 3-35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22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0 106,'-2'11'47,"0"4"-22,-4 1-17,2 9-1,-1-1-1,5 12-1,-6-3-1,6 9-1,0 2-1,-2 5 0,2 0 0,-4-1-2,-1 0 1,5-4-1,0-7-1,-2 0-1,2-3-1,0-13-1,2 0-10,3-10-9,-5-11-13,0 0-30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22.8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49-1 132,'0'0'37,"0"0"-12,0 0-19,0 0 0,3 19-2,-1 7-1,-2 2 0,0 12-1,0 2 0,0 8 0,0-5-1,-2 6 0,-5 2 0,-1-4 0,1 5-1,-2-9 0,2 0-1,3-11 0,-2-2 0,0-8-2,6-4-1,0-20-10,0 0-8,12 0-10,-1-17-26,3 0-24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23.9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75 35,'-8'-5'59,"8"5"-22,0 0-15,0-13-6,0 13-6,0-13-1,0 13-3,4-12-1,-4 12-2,19-12 0,-10 6-1,3 0 0,5 3 0,-4 0-1,4 3 0,0 0 0,-6 3 0,-11-3 0,17 22-1,-14-8 1,-3 8-1,0 0 1,-7 4-1,-9 1 0,4-2 0,-3-1 1,-6 2-1,4-8 0,0 2 0,6-9 0,-4 3 0,9-3 0,6-11 0,-15 14 0,15-14 0,2 17 0,-2-17 0,24 9 0,-7-4 0,8-2 0,2 0 0,3 1 0,1-4-1,3 0-3,-9 0-10,1 0-9,-5 0-12,-2 0-31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0T21:00:29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33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28,'0'0'32,"0"0"0,0 0-6,0 0-10,0 0-4,0 0-2,0 0-2,0 0-3,0 4 1,0-4-3,0 16 0,0-2 0,0-3 0,2 10-1,-2-4 1,2 7-2,0-6 1,0 4-1,2 4 0,1-1-1,-5-2 1,6 5 0,-2-2-1,1-5 1,-1 6-1,0-4 0,-4-5 1,4 1-1,-4-5 0,2-2 0,-2-12-1,0 14-1,0-14-4,0 0-4,0 0-15,0 0-16,7-14-27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8 175,'0'-11'23,"0"11"-7,-14-1-10,3 5-1,0 7-3,1 5 0,-2 2 0,4 4 0,4 3-1,3-2 0,2-2 0,7-5-1,8-8 1,3-4-1,5-6 0,4-11 0,0-2-1,-1-5 1,-5 0-1,-1-7 1,-7 10-1,-7-1 1,-3 7 0,-4 11 0,-9-3 0,-2 9 1,-6 9-1,3 7 1,1 9 0,-1 5-1,7 5 1,0 9 0,5 7 0,2 1-1,0 5 1,2 3-1,4-3 1,-6 2-1,0-9 0,-6-6 0,-3-6 1,-6-9-1,-3-8 0,-3-13 0,-5-10 0,-3-5 0,-4-14 0,2-8 0,0-3-1,-2-7 1,12 2 0,3 0 1,6 2-1,7 6 0,5 0 0,15 3 1,5 4-1,9-2 0,2 2 0,8-5 0,5 2-1,-1-3-3,8 10-11,-10-10-6,-6 3-6,-7-4-17,-6-2-43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41.47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35 90,'0'0'52,"2"-7"-25,-2 7-12,0 0-4,0 0-3,0 0-3,0 0 0,0 0-2,0 0 0,0 0 0,0 0-1,0 3 0,0-3-1,-3 8 1,0 0-2,0 6 1,3 1 0,-2 3 0,1 6-1,-1 0 1,1 5-1,-1-1 0,2 2 1,0-1-1,0-4 0,0-2 0,3-5 0,2-4 1,1-4-1,2-5 1,2-5-1,2 0 1,-1-5-1,6-5 1,-2 0 0,5-4-1,0-1 0,-1-2 0,0 1 0,2-1 1,-3 2-1,-1 2 0,-3 2 0,-7 1 0,4 6 0,-11 4 1,6 3-1,-6 5 0,5 3 0,-2 4 0,1-2 0,4 2 0,2-3 1,3-1-1,4-2 1,0-6 0,7-2-1,-4-1 1,3-6 1,-2-3-1,0-3 0,1-6 1,-2-2-1,-4-4 0,-1-2 1,-2 2-2,-6-4 0,2 2 0,-6 2 0,-1 3 0,-2 2 0,-2 5 0,-1 4-2,-4 3-2,1 0-7,6 7-10,-16-3-4,6 3-8,2 0-36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33.9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33 53,'0'-10'43,"0"-2"-7,0 12-13,0-13-10,0 13-3,0 0-3,0 10-2,0 6-1,0 3-1,0 3 0,0 8-1,3 0 1,5 8-2,-8-3 1,9-1 0,-5 0-1,2-3 0,-4 0 0,2-3-1,1-3 1,-5-6-1,2-1 1,0-3-2,-2 1 0,0-16-2,6 22-4,-6-22-14,0 0-8,5 12-22,-5-12-26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0T20:57:04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0T20:57:11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0T20:57:28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8:38.3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549 35 23,'0'0'25,"0"0"-6,0 0-3,4-12-3,-4 12-5,0 0 4,0 0 0,0 0-3,0-14 2,0 14-2,0 0-2,0 0-2,-2-9 0,2 9-2,0 0 0,0 0-1,-13-1 0,13 1 0,0 0-1,-11 0 0,11 0 1,-12 1-2,12-1 2,-15 4-2,15-4 0,-13 5 1,13-5-1,-19 5 1,19-5-1,-15 9 0,15-9 1,-10 10 0,10-10-1,-13 12 0,13-12 0,-15 11 1,15-11-1,-8 18 0,8-18 0,-11 13 1,11-13 0,-10 20-1,10-20 0,-7 18 1,3-9-1,-2 3 1,3 2 0,-3 1-1,4-2 0,0 0 1,0 3-1,-5 0 0,3 1 0,2 0 0,-4 0 1,6-3-1,-2 3 1,-5-2-1,5 1 0,-2 0 1,-3-1 0,7 3-1,-2-5 1,-4 4 0,2-2 0,2 4-1,-5-4 1,7 6-1,-4-4 0,0 6 0,0-5 0,-3 2 0,5 0 0,0 1 0,0 0 0,-2-5 0,-1 4 1,5-5-1,-2 2 0,2-2 0,0-1 0,0-1 0,0-1 0,0 1 1,0 3-1,2-5 0,1 5 0,-1-3 0,2 1 1,-2 3 0,-2-3-1,2 3 0,-2-5 0,0 3 0,0-3 0,0-1 1,0 1-1,0 0 0,0-12 0,-2 19 0,2-5 0,0-3 0,-2 4 0,2-2 0,0 1 0,-4 0 0,-1-2 0,1 2 0,-2 0 0,4-3 0,-7 3 0,1 1 0,6-4 0,-7 3 0,5-2 0,-2 1 0,3 0 0,1-3 0,-4 1 1,4-1-2,-2 3 1,4-13 0,-9 17 0,9-17 1,-13 17-1,7-5 0,0-2 0,-3 2 0,1-2 0,-1 2 0,3-1 0,0 1 0,-5-1 1,11-11-1,-15 21-1,5-8 2,1-2-1,5-1 0,-7 2 0,5 0 0,6-12 0,-15 20 0,15-20 0,-11 13 0,11-13 0,-14 12 1,14-12-1,0 0 0,-13 9-1,13-9 1,0 0 0,0 0 0,0 0 0,0 0 0,0 0 0,0 0 0,0 0 0,0 0 0,0 0 0,0 0 0,0 0 0,0 0 0,8 12 1,-8-12-1,11 11 0,-11-11 0,13 13 0,-13-13 0,19 20 0,-15-9 1,4 1-1,1-1 0,-5 2 0,3-3 0,-1 4 0,0-5 0,-2 3 0,3 0 0,-7-12 0,13 15 0,-13-15 0,10 19 0,-10-19 0,11 20 2,-11-20-2,10 23 0,-3-15 1,-3 5-1,-2-1 1,2-1-1,1 1 1,-3 1-1,4-5 0,-4 2-1,0 2 1,-2-12 0,9 19 0,-5-9 0,-4-10 0,6 18 0,-6-18 1,5 23-1,-1-12 0,-2 1 0,-2 1 0,2 1 0,0-1 0,-2 2 0,4-3 0,-4 2 0,0-2 0,3-1 0,-3-1 0,0 5 0,0-6 0,0 6 0,2-2 0,-2 3 0,0 3 0,0-2 1,0 2-2,0 0 2,0-2-1,0-3 0,0 6 0,0-8 0,2 4 0,2-3 0,-4 2 0,2-2-1,-2-3 2,2 1-1,0 4-1,-2-7 1,5 4 0,-5 0 0,0-2 0,0 0 0,0 3 0,0 1 1,0-2-1,0 6 0,0-4 0,0 4 0,0-6 0,0 4-1,0-4 1,0-1 0,0-11 0,-5 18 0,5-18 0,0 12 1,0-12-1,0 11 0,0-11 0,5 13 0,-5-13 0,4 12 0,-4-12 0,2 12 1,-2-12-1,6 13 0,-6-13 0,2 11-1,-2-11 2,3 10-1,-3-10 0,6 14 0,-6-14 0,2 12 0,-2-12 0,2 10 0,-2-10 0,0 0 1,9 16-1,-9-16 0,8 9 0,-8-9 0,11 10 0,-11-10 0,12 14 0,-12-14 0,11 10 0,-11-10 0,15 6 0,-15-6 1,19 4-1,-19-4 0,13 2 0,-13-2 0,17 0 0,-17 0 0,12 0 0,-12 0 0,11-6 0,-11 6 0,13-5 0,-13 5 0,10-5-1,-10 5-1,0 0-4,0 0-10,11 8-7,-11-8-10,0 17-32,0-17-18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09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48,'0'0'62,"0"0"-24,0 0-18,0 0-7,0 0-5,0 0-1,5 6-3,1 6 0,-6-12-1,19 24-1,-6-12 1,4 5-2,0-2 1,4 6-1,-2-6 1,4 7-1,-6-2 0,4 0 1,-4 1-2,-2-2 0,-2-1 1,0 0-1,-5 1 0,3-6-1,-3 1-1,-8-14 0,13 15-4,-13-15-10,0 0-7,11-9-12,-5-8-31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09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278-1 96,'0'0'52,"-13"0"-25,13 0-17,-13 8-3,11 6-1,-11-5-2,5 8 0,-7 2-1,5 3-1,-7 1-1,2 5 1,-6-1-1,2-1 0,-3 0-1,1 2 0,0-1-1,0-5-1,8 3-1,-8-11-7,17 0-10,4-14-10,-9 11-24,9-11-22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09.6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69,'4'10'59,"-4"-10"-23,0 0-22,0 10-4,0-10-2,-2 17-3,2-17-1,0 23-2,-2-11-1,2 5 1,0-2-1,4 1 0,2-2-1,-3-4 1,3 2-1,-6-12-1,15 9 0,-15-9-2,15 0-7,-3-7-11,-3-7-8,-1-2-25,3-4-20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09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28-1 137,'-11'-3'34,"11"3"-12,-14-1-14,14 1-4,0 0-2,-9 8-2,9-8-2,0 0-8,0 0-11,11 2-9,-11-2-26,12-10-17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10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144-1 129,'-4'3'37,"4"-3"-14,-9 22-16,7-12-3,0 7 0,-2 0-2,2 4 0,2-4-1,0 0 0,0-2-2,0-6 1,0-9 0,2 13-1,-2-13 0,0 0 0,0 0-1,0 0 1,-7-5-1,7 5 1,-15-14-1,15 14 1,-21-14 1,9 8-1,1-4 2,-2 1 0,1-1 0,12 10 1,-20-19 0,20 19 0,-10-14 0,10 14 1,0-11-1,0 11-1,0-12 1,0 12 0,19-8-1,-8 5 0,1-1 0,3 1 1,4 1-1,0-2-1,0 2 0,0-1 0,-2 3 0,2 0-1,-4 0-2,0 0 0,2 8-9,-2-4-9,0-2-9,-3 5-23,-1 0-27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41.476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43 55,'-9'-4'39,"9"4"-5,0 0-10,-6-5-7,6 5-5,-9-2-1,9 2-3,-6-2-1,6 2-1,-11 0 0,11 0-2,0 0 0,0 0-1,0 0 0,0 0-1,0 0-1,17 0 1,-2 0 0,8 0-1,1-1 0,7 0 0,0-2 0,6-1 0,-1 2 0,2-1 0,-3-1-1,-1 1 0,-2 1 1,-5 0-1,-3 1 0,-4 0 1,-5 0-1,-1 1 0,-6 0 0,-8 0 0,7 1-1,-7-1-1,0 0-3,-9 2-5,9-2-10,-17 4-3,7-2-9,-2-1-28,-2-1-28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11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59 128,'0'0'39,"0"-11"-15,0 11-14,-11-4-4,11 4-1,-19 0-1,19 0-2,-14 15 0,7 1 0,-3-1-1,3 7 0,1 3 0,0-1-1,1 2 1,5 2-1,0-9 1,11 1-1,-1-7 1,7-2-1,5-6 1,-1-5-1,4-2 1,1-9-1,1-1 0,-4-1 0,-6-4 0,0 1 0,-4-1 0,-4 5 0,-9 12 0,0 0 0,0 0 0,0 0 0,0 0 0,0 15 0,0-3 0,0 0 1,6 0-1,-6-12 1,25 9-1,-14-7 1,4-4 0,-3-9 0,3 0 0,-2-9-1,-4-1 1,-5 0-1,-2 1 1,-2-5-1,-4 3-1,-5 1 1,-1 1-2,-1 4-3,7 4-12,-9 1-4,13 11-6,-13-13-24,13 13-35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12.6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96,'0'0'42,"0"0"-19,12 4-7,-12-4-6,22 0-2,-10 0-3,7 0-2,-4 0 0,4 0-2,-6-4 2,2 4-2,-2-2 0,-5 2-1,-8 0 1,15 0-1,-15 0 0,10 0-1,-10 0-1,0 0-5,17 2-12,-17-2-7,11 0-20,-11 0-23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13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34 121,'0'0'40,"0"0"-17,0 0-14,0 0-3,-11 3-2,11 13-1,-6 0-1,6 6 0,0 1 0,2-2-1,4 0 1,9-1-1,0-5-1,6-6 1,0-6 0,3-3-1,3-11 1,1-3 0,-3-7-1,1 0 2,-5-1-2,-6-5 0,-3 4 0,-5 2 1,-5 3-1,-2 6 0,0 12 0,-9-13 0,9 13 0,-14 13 0,9 3 1,3 8-1,-4 8 0,2 3 0,-1 1 0,1 11 1,2-2-1,-9 5 1,3-7-1,2 1 1,-7-8 0,2-1-1,-1-6 1,-3-6-1,4-9 1,-8 0-1,4-3 0,0-7-1,1 1 0,-1-5-2,15 0-3,-24 0-9,24 0-7,0 0-9,-2-11-26,2 0-24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19.4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22 53,'2'-12'49,"-2"12"-17,0 0-11,4-10-7,-4 10-5,0 0-1,0 0-2,0 0-1,0 0-2,0 0 0,0 0-1,-8 1 0,4 11-1,-3-3 0,5 5 0,-4-1 0,4 4 0,-2-2-1,4 2 1,0-4-1,0-1 0,0 0 0,0-12 1,4 14-1,-4-14 1,10 10-1,-10-10 0,13 4 0,-13-4 1,15 0-1,-15 0 0,18 0 0,-18 0 0,17-1-1,-17 1-1,11-4-3,-11 4-10,4-12-7,-4 12-14,6-14-25,-6 14-13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19.7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27 98,'-4'-11'50,"4"11"-22,0 0-16,0 0-3,-7-15-3,7 15-1,0 0-2,0 0-2,0 0 0,0 0-2,0 0-3,0 0-12,0 0-7,0 0-12,0 0-32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21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9 38,'0'0'31,"0"-9"-4,0 9-7,0 0-5,0 0-6,0 0-1,0 0-3,-8 0 0,8 0 0,0 0-1,-15 15 0,4-10 0,3 8 0,-5-1 0,0 1-1,-2 1-1,3 1 0,-1 4 0,2-2 0,-3 5 0,5-2-1,-4 3 0,5 6 0,-3 0 0,3 4 0,-1-1 0,3 4 0,0 3 1,1 0-2,-1-1 1,6 0-1,0-2 1,0-4-1,6-3 1,-1-4-2,5-2 0,1-10-5,6 1-14,0-8-8,2-6-24,6-4-20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22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 45,'0'0'53,"7"-15"-22,-7 15-12,0 0-5,10-5-5,-10 5-2,15 0-1,-15 0-1,21 11 0,-8-2-2,2 8 0,-2-4 0,8 7 0,-6-1-2,0 4 2,2-3-2,-1 6 0,-7-1 1,6 2-1,-7-2-1,5 3 1,-11 0-1,2 3 0,-2 0 1,-2-2-1,0 2 0,0-1 0,-4-2 0,0-1 0,-7-1 0,5-4 0,2 2-1,-9-10 0,9 1-2,4-15-1,-7 21-4,7-21-14,0 0-7,0 0-26,-10-18-19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23.0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78 85,'0'-17'52,"0"9"-21,0 8-20,11-21-4,1 13 0,-3-3-1,6 6-2,-1-3-1,3 8 0,0-1-1,0 4 0,2 8 0,-4 4-1,-4 5-1,-3 3 1,1 4 0,-9 1-1,0-2 1,-4 0-1,-9 1 1,-2-1-1,2-6 0,-6 3 0,2-6 2,7-1-2,-3-3 0,4 0 0,9-13 0,-6 15 0,6-15 0,6 11 1,-6-11-1,22 13 0,-10-10 0,3 2 1,4-1-1,-8 2-1,8 1 0,-2 0-3,4 4-6,-10 0-10,3 0-6,-1-2-20,-2 3-32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1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28 230 72,'0'0'42,"-13"1"-14,13-1-10,0 0-6,-15 4-5,15-4 0,0 0-3,0 0-1,0 0 0,0 0-1,0 0 0,0 0 0,0-8 0,0 8-1,13-21 0,-5 4 0,5 0 0,-4-3-1,1-1 0,1 1 0,1-1 0,-3 1 0,-1 0 0,1 6 1,-5-1 0,2 5-1,-6 10 0,3-11 1,-3 11-1,0 0 1,0 0-1,-7 12 1,1 4 0,-3 1 0,3 5-1,-2 3 1,-1 3 0,5 4-1,-5-1 1,5 3-1,-4 0 0,3 0 0,-1-4 1,-2-3-1,3-5 0,-1-2 0,4-7 0,0-2 0,2-11 0,-7 12-1,7-12 0,0 0-1,0 0-5,0 0-8,9-3-9,-9 3-14,0 0-33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2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51 74,'-15'7'57,"15"-7"-23,0 0-19,0 0-6,0 0-2,17 0-4,-6-4 0,8 2 0,0-5-1,6 1 0,1-4-1,-1 3 0,3-3 0,-5 7-1,0-2 1,-6 2-1,-2 3 0,-2 0 0,-3 0-1,-10 0-1,11 6-2,-11-6-8,0 0-11,0 11-13,0-11-27,-2 12-9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41.477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35 149,'-11'4'32,"-1"-3"-9,7 4-9,-7-4-7,12-1-2,0 0-1,0 0-1,8 1-2,7-1 1,5-1-1,7-3 0,5 2 0,4-3-1,5 2 1,0 0 0,1-1-1,1-1 1,-5 1 0,-1 0-1,-1 2 0,-4-1 1,-5 1-1,-4 0 1,-5-1-2,-2 3 2,-7-1-2,-9 1 1,0 0-2,0 0-1,-3 5-10,-10-3-7,1 1-3,-3-2-12,0-1-34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2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43 131,'0'0'37,"0"0"-14,0 0-15,0-10-3,0 10-2,12-14 1,-1 6-2,2 1 0,1 3-1,-3 3 0,-11 1-1,15 1 1,-15-1 0,0 22-1,-2-6 1,-7 2-1,-1 5 0,-5-2 2,0 2-2,0 0 0,-4-1 0,4-3 0,3-2 0,-3-3 0,4-2 0,3 0 0,8-12 1,-15 17-1,15-17-1,0 0 2,-7 10-1,7-10 0,0 0 0,7 3 0,-7-3 0,15 0 0,-3 1 1,1-1-1,0 3 0,4 0 0,-2 3 0,4-4 0,-2 4 0,2-3-2,2 3-2,-6-4-11,6 1-7,-4-3-10,-2 0-27,4 0-28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4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101-1 38,'0'0'36,"0"0"0,0 0-9,0 0-8,0 0-6,10 15-2,-10-15-3,4 17-2,-4-17 0,0 24-2,-4-11-2,0 3 0,0-1 0,-5 1-2,-1 0-2,-3-3-1,0 6-8,1-3-10,-4-5-11,1-1-26,0-2-15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5.4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1 116,'0'0'43,"0"0"-17,0 0-14,0 0-4,0 0-2,0 14-2,0-14-1,-2 23-1,0-8 1,2-2-2,-3 3-1,1-5 1,2 1-1,0-3 0,0-9-1,0 0-1,0 11-2,0-11 0,0 0-4,0-15-8,2 4-8,3-8-18,-3-1-25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5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17 85,'-2'-8'46,"2"8"-20,-15-14-15,15 14-7,0 0-6,-12 4-12,12-4-18,0 0-13,0 0-14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5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1 142,'7'12'32,"-7"-12"-10,-2 19-16,-9-13-1,9 10 0,-13-3-1,7 0-1,-11 1 1,6 6-1,2 0-2,-4 3 0,3 0 0,3 4-1,5 1 1,-7 5-1,5 1 0,2 3 0,2 3 0,-7 6 0,3-4 0,2 4 0,1-1 0,-5 1 0,4-5 0,0-7 0,1-1-1,1-10 0,2 0-2,0-23-3,0 16-10,0-16-6,0-8-10,0-8-27,0-5-21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6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83 129,'-9'-9'38,"9"9"-14,0 0-15,2-14-2,7 13-1,6-4-3,-3 2 0,10-3 0,-1 0-2,8 3-1,-5-3-4,1 6-8,-2-7-7,-1 3-9,-5-5-20,2-1-31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7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92,'0'0'50,"8"13"-19,1-2-18,-9-11-5,12 23-2,-1-7-1,8 4-2,-11 1 0,9 4-1,-7-3 0,5 1 0,0 2-1,-7-2-1,-2-6 0,3-4-1,-3 0-2,-6-13-9,0 0-9,15 0-8,-15-9-23,4-8-23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7.5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0 138,'0'0'34,"0"0"-11,-4 11-15,-7-4-2,-2 11-1,-4-2-2,5 10 0,-10-1-1,1 7 0,-2 0-2,-5 0 0,5 2-1,2-5-2,8 6-2,-8-15-10,10 2-6,3-7-12,6-2-23,2-13-24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7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0 149,'-2'10'29,"-2"5"-8,-7-7-16,9 9-1,0-3-1,2 2-2,2-4 0,11-3 0,-4 0-2,7-7-2,4 1-4,-10-5-12,7-10-6,0-3-18,-8-4-28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7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12 119,'-10'-10'37,"10"10"-12,-16-6-17,16 6-4,0 0-4,0 0-7,0 0-13,-2 6-12,2-6-21,0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41.47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55 124,'5'-8'40,"-4"-2"-16,6 4-11,-7-3-3,1 3-3,-1-1-1,0 7-2,0-9 0,0 9-2,0 0 0,-4 2-1,-1 4 0,0 5 0,-1 7-1,2 5 1,-1 3-1,5 4 1,0-1-1,8-1 0,7-2 0,3-3 1,7-6-1,4-5 0,1-6 1,3-4-1,0-3 0,-1-6 0,0-2 1,-1-5-1,-4-3 0,-1-4-1,-4-2 1,-5 1 0,-2-2 0,-7 3 0,-4 2 0,-1 6 0,-3 4 0,0 9 1,-12 3-1,4 11 1,1 7-1,-1 3 0,2 4 0,3 4 1,0 3-1,0 2 1,3 1-1,0 1 0,-3 0 0,-2 0 1,-3-1-1,-1-2 0,-4-3 0,-4-3 0,-3-1 1,0-5-1,-1-5 1,-1-3-1,-1-6 1,-1-3 0,-2-3-1,-3-4 0,0-3 1,3-2-1,0-1 0,0 0 0,6 1-1,3-1-1,5 1-2,3-2-5,9 3-12,0-4-1,0 0-8,6-4-30,1-3-34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9.2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189 136 23,'2'-14'62,"-2"14"-10,0 0-29,0 0-8,0 0-4,0 0-4,0 14-1,-5-3-3,-3 10 0,2-4-1,3 8-1,1-2 0,2-5-1,-2 0 1,2-5-2,0-3 0,0-10-1,0 0-2,0 0-4,9 0-4,-9-11-3,0-1-6,-9-4-7,-3 2-11,-3-6 3,2 2 8,-6-1 26,-2 1 17,4-1 12,-2 4 3,6 0 1,-2 4-6,15 11-5,-17-19-5,17 19-5,-4-13-3,4 13-1,6-12-2,9 8 0,0-8-1,8 3-1,1 0-1,7 3 0,1-4 0,0 4-3,8 6-1,-6-2-8,-4 2-10,-1 6-8,-1 6-24,-5-5-23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49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74 148,'9'-12'30,"-9"12"-10,0 0-15,0 0-1,0 0 0,-13 0-2,13 0 1,-17 18-2,6-3 0,1 6 0,-1 1 0,-1 1 1,5 5-2,5-7 0,2 0 1,0-4-1,6-6 0,7-3 1,6-7-1,-6-1 0,8-3 1,-2-3-1,0-8 0,0 5 0,0-5 1,-8 0-1,2 0 0,-13 14 0,8-11 0,-8 11 0,0 0 0,0 10 0,0 2 0,0 6 1,4-2-1,5 3 0,4-9 1,4-1 0,2-9 0,2-1 0,-2-10 0,2-6 0,0-3 0,-8-6-1,-2-1 0,-5 0 0,-6-1-1,0 3 0,-4 6-3,-9-7-5,4 9-10,-5 3-5,3 6-14,0-3-31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50.2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1 142,'-15'9'34,"15"-9"-11,-7 5-15,7-5-2,0 0-1,7 11-1,-7-11-1,23 2-1,-8-1-1,6-1 0,-8 0 0,6-1 0,-4 1-1,4-4-1,-9 4 0,3-2-2,-2 2-4,-11 0-12,12 0-4,-12 0-13,0 0-31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50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10 151,'0'0'27,"0"0"-8,-2 7-14,2 7-3,0-6 1,0 8-1,2-5 0,4 0 0,9 1 0,-5-8-1,9-4 0,1 0 0,3-8 0,-2-1-1,0-2 1,0-3 1,-4-2-1,-8 1 0,4 3-1,-13 12 1,6-15-1,-6 15 1,0 0-1,0 0 1,-4 7-1,-3 10 0,1 5 1,0 5-1,1 7 0,-1 7 0,0 1 0,4 3 1,-3 3-1,3-4 0,-8-2 0,5-1 0,-1-7 1,-9-3 0,7-5 0,-7-6 0,2-6 0,-2-3-1,-2-5 0,-2-2 0,11-4-2,-11 0-1,6 0-4,0-10-13,-2-1-4,1-1-12,3-3-32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51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0 33,'-8'6'55,"-1"3"-19,-1 2-11,4 6-9,-5 2-4,0 8-3,3 1-1,-3 10-2,5 0-2,2 12-1,2-2-1,2 6-1,-7 2 0,7 2 0,-2-2-1,-2-1 0,0-7 1,1 0-1,-7-6 0,4-6 0,1-4-1,-7-10-1,9-1-3,-1-5-14,4-16-5,0 14-15,0-14-29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52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27 57,'7'-18'59,"-7"18"-26,0 0-13,2-9-8,-2 9-3,0 9-2,-2 6-1,-3 1-3,5 7 1,-10 5-2,9 7-1,-4 1 1,5 3-1,0-2 0,0 2-1,0 3 1,0-2-1,0-2 0,0-2 0,0 0 1,0 3-1,0-3 0,-2 1 1,0-3-2,2-2 1,-2-5 0,-2-4-1,4-2-1,-2-11-2,4 1-11,-2-11-7,0 0-11,6-8-26,-6-7-21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9:53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 24 74,'21'-11'55,"-21"11"-19,15-11-22,-15 11-3,9-3-4,-9 3-1,0 0-2,0 0 0,-7 4-2,-5 3 0,1 5 0,-8-2-2,-4 1 1,1 5-1,-1-3 0,0 0 1,-5 3-1,7-2 0,0-2 0,6-3 1,0 2-1,15-11 0,-13 15 0,13-15 2,0 0-2,15 9 1,2-6-1,2-1 1,5-2 0,-3 5-1,4-3 1,-4 3-1,1-1 1,-1 4-1,-2-4 0,-4 2 1,-5 1-1,5 0 0,-8 2 0,-7-9 0,16 13-1,-16-13-2,9 16-4,-9-16-13,0 0-3,0 0-16,0 0-31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00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62,'0'0'54,"0"0"-22,0 0-16,0 0-4,0 0-3,-6 5-2,6-5-3,2 17 0,-2-17 0,15 25-1,-9-13 0,7 9-2,-2-3 1,6 3 0,2-1-1,0 1-1,4 1 1,0 1-1,1 0 0,-1-1 1,-2 1-1,0 2 0,-4 3 0,4 1 1,-8-1-1,-2 1 0,-5 1 0,3 0 0,-5-3 0,-4 2 0,0-4 0,-11-1 1,1-4-1,-7 0 0,-2-5 0,-3-2 2,1-2-2,-4-3 0,2-3 0,-1-3 0,3-2-2,2 0 2,6-3 2,1-6-4,9 0 2,-1-1 0,4-6 0,7-2 0,1 1 0,5-3 0,8-6 0,0-2 0,2-1 0,3-1 2,6-1-2,-1-3 1,3 2-1,0-3 1,4 2-1,-8 1 1,6 3-1,-8 1 1,-3 3-1,0-1 1,-8 5-1,0 6 0,-4 5 0,-4-3-2,-9 13-5,0 0-12,0 0-4,-5 0-13,-12 0-32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11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25 81,'-4'-9'43,"4"9"-16,0 0-9,0 0-5,0 0-5,0 0-1,0 0-3,0 0-1,0 0-1,0 0 0,2 5 0,-2-5-1,4 19 1,7-4 0,-3 1-1,3 6 0,1 6-1,-1-1 1,7 6-1,-3 1 1,-2 0-1,7 2 0,-3 4 0,-3-4 0,3 0 0,-4-3 0,2 2 0,-2 0 0,-1-3 0,-3 1 1,-1 0-1,-1-4 0,-3 5 0,-2-4 0,-2-1 0,0-2 0,-2 1 0,-7-3 0,5-4 0,-6 1 0,-1-2 0,-4-3 0,0 1 0,0-9 0,-4 1 0,2-3 0,-2-7 0,1 0 0,-1-9 0,3-4 0,2-6 0,1-1 0,4-5 0,3-6 0,6 2 0,0-5 0,0-1 0,8 1 0,3-7 2,0 5-2,1-4 1,2 3-1,-1-2 1,3 4-1,-1-3 1,2 2-1,-3 1 1,8-1-1,1-2 0,-2 3 0,0 1 1,3-2-1,-3 6 1,-1 3-2,1 2 2,-1 3-1,-5 5 0,-4 2 1,-11 15-1,19-17-1,-19 17 0,8-11 0,-8 11-2,0 0-10,0 0-9,0 7-6,0-7-26,-6 20-27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16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0 23,'0'0'30,"0"0"-4,0 0-3,0 0-4,0 0-5,0 0-1,0 0-5,-13 10-2,13-10 1,-10 16-2,1-2-1,1-6 0,-3 8-1,1-1 0,5 0-1,-5 3 1,1 0 0,-1 2-1,3 1 0,-1-1 0,-1 6-1,1-6 0,4 3 0,-5 5-1,5-6 1,0 2-1,2 6 0,-1-2 0,-1 1 0,2 2 1,2 6-1,-2 0 0,0 2 0,2 5 1,0-7-1,0 1 0,0-1 0,2-2 0,2 0 0,3-5 1,-1-3-1,2-1 1,1-2-1,-1 0 0,1-2 0,-5-2 0,5-6 0,-1 0-2,-8-14-1,8 17-8,-8-17-10,0 0-11,0 0-24,0 0-19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41.479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53,'0'0'37,"0"0"-6,0 0-10,0 0-5,0 0-5,0 0-4,-2-4-1,2 4-1,0 0-1,0 0 1,0 0-2,0 0 1,0 0-1,0 0 1,8 0-2,-8 0 1,14 0-1,-4 0 0,1 0 1,6 0-2,1 0 0,-1 0 0,5 0 0,1 0 0,0-1 0,1 0 0,-3 0 0,1-1-1,-3 0 1,-2 1 0,-3 0-1,-5 1 0,-2 0 0,-7 0 0,8-1-2,-8 1 1,0 0-4,-3 1-10,3-1-5,-12 4-7,12-4-17,-14 0-34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18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72,'0'0'40,"0"0"-14,0 0-7,0 0-7,0 0-4,0 0-1,-4 7-3,4-7 0,-5 19 0,5-5-1,0 4-2,-2 3 2,2 7-1,-2 1-1,-2 9 0,4 4-1,-2 6 0,-2 3 1,1 2-1,-1 1 0,0-2 0,0-2 0,-1-4 0,3-7 0,0-6 0,2-8 0,0-3 0,2-7 0,3-1 0,-5-14-1,10 15 1,-10-15-1,11 2-2,-11-2-6,15 0-11,-15 0-10,6-6-24,-6 6-16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18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4-1 132,'0'0'36,"-7"0"-13,7 0-14,0 0-3,2 13-2,-2-3-1,11 8 0,-1-4-1,1 7 0,6-4 1,0 10-2,2 2 0,-2 0-1,2-3 0,-2 3 1,2-3-1,-4-3-1,-4 0 0,-5-11-4,7 2-9,-13-14-7,0 0-7,12 0-24,-12 0-24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18.8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171-1 114,'0'0'43,"-12"-1"-17,12 1-15,0 0-3,-15 3-2,15 9-1,-9 3-2,3 7-1,-5 3-1,1 2 0,-5 4-1,0 0 2,0 5-4,0-5 0,3-2-1,-3-4-12,11-2-6,-9-3-10,11-3-25,0-5-23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19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0 141,'4'10'32,"-4"-10"-14,-4 12-9,4-1-2,0-11-3,-6 23-1,6-11 0,0 4-2,0 1 0,4-3 0,4 1-1,5-5 0,-7 0-1,-6-10-1,21 9-7,-9-9-11,-1-7-4,-3-8-19,1-5-28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19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32-1 119,'0'0'39,"-19"0"-15,19 0-12,-13 0-7,13 0-5,0 0-5,0 0-13,0 0-9,0 0-20,0 0-17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19.6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8 112,'0'0'41,"-11"-9"-13,11 9-20,0 0-1,0 0-2,-4 12 0,0 2 0,4 8-3,0 2 1,0 6-1,4-8-1,-2 7-1,2-4 0,0-9-2,6 3-1,-10-19-3,6 8-6,-6-8-10,9-7-11,-9-6-25,0 2-15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19.8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82 90,'-19'-19'48,"4"1"-23,7 10-10,-1-5-5,9 13-1,0-13-4,5 13 0,-5 0-1,25-5 0,-8 3-1,2 2-1,2-2 1,2 2-2,1-2 0,1 2-1,-6 0 0,2 0-1,5 4-3,-9-4-3,4 4-12,-8-3-6,2 8-15,-15-9-29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20.4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26 152,'0'0'29,"-4"-16"-13,4 16-7,-13-8-3,2 7-1,11 1-2,-19 12 0,13 5-1,-3 3-1,3 9-1,4 1 1,-2 5 0,4-1 0,6-1-1,2 0 1,9-8-1,0-5 0,9-8 0,-7-1 0,6-11 0,-1 0 0,-1-11 0,-4 1 1,3-3-2,-13 2 2,3 2-1,-12 9 0,0 0 0,0 0 0,0 0 0,0 0 0,2 14 0,-2-3 0,3 3 0,3-2 0,7-7 1,-3-5-1,7 0 1,2-2-1,2-10 1,-4-8 0,2-1-1,-6-6 1,0 2-1,-5-4 1,-5 2-1,-3 0 0,-3 3-1,-5 2 0,-5 3-2,5 7-3,-11 1-12,4 5-4,4 2-8,-1 3-30,12 1-26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21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38,'0'0'56,"0"0"-10,0 0-26,0 0-8,0 0-3,0 0-3,0 0-1,0 0-2,0 0 0,0 0-1,0 0 1,0 0-1,-13 0-1,13 0 0,0 0-1,0 0-1,0 6-1,0-6-5,0 0-12,0 0-10,7 14-20,-7-14-18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23.0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50 67,'-15'0'57,"15"0"-21,0 0-20,0 0-5,0 0-3,-8-7-2,8 7-1,0 0-1,0 0-1,8-10 0,5 8-1,0-5 0,8 5 0,0-4 0,7 2-1,-1 0-1,-2 3 1,-2-2 0,2 1-1,-6 2 0,-4-2-1,-2 2 0,-13 0-2,15 4-4,-15-4-9,0 0-7,0 0-12,0 12-27,0-12-17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41.480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10 162,'-3'-6'26,"3"6"-5,-1-4-14,1 7-1,0 2-2,0 6 0,-2 2-1,-1 4-1,-1 2 0,-1 4-1,-1 2 0,0 0 0,-3 1 0,3-2 0,-3-1-1,3-2 0,0-4 1,2-3-2,-1-2-1,5-6-2,0 0-13,0-6-3,0 0-5,6-5-18,-4-4-38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23.6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54-1 129,'0'0'37,"0"0"-14,-13-5-13,13 5-4,-10 6-1,8 8-3,0-3 1,2 9-1,0 3-1,2 5 0,8 1-1,-1-4 1,1-6-1,5 2 0,4-8 0,0-4 2,-2-9-2,4-5 0,0-10 1,0-3-1,-6-4 0,4 1 1,-2-3-1,-9 0 0,5 3 0,-11 4 0,-2 4 1,0 13-1,0-9 1,0 9-1,-8 2 1,-1 10-1,7 8 1,0 2-1,0 6 1,0 7-1,2 3 0,0 4 0,-5 1 0,5 1 1,-4-2-2,0 0 2,0-3-1,-1-4 0,-5-8 2,1 1-2,-3-8 1,1-2 0,-8-6 0,4 0-1,-5-3 1,3-5-1,-8 0 0,3-4-1,5 0-1,1-4 0,3 0-1,2-8-3,11 12-14,0-21-3,4 8-10,5-2-30,8 1-20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30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83,'0'0'51,"0"0"-20,2 10-18,-2-10-5,0 0-1,-4 9-1,4-9-2,0 12 0,0 0-1,0-12-1,-4 23 0,0-8-1,4 3 0,-2 3 0,2-2 0,0 2 0,0-6-1,2 6 0,2-7 0,0-1 1,0-1-2,-4-12 1,17 12 0,-10-9 0,-7-3-2,22-3-3,-16-8-8,9-2-8,0-6-8,-4-4-26,1 0-19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30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1 146,'-11'-3'30,"11"3"-10,-10 0-15,10 0-1,0 0-3,0 0-1,0 0-3,0 0-14,0 0-7,6 0-14,-6 0-26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31.6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43,'0'0'36,"0"0"-1,0 0-12,0 0-5,0 0-5,0 0-4,0 0-3,0 0-1,-12 6-1,10 2 0,-3 3-1,3 8 0,-6-1-1,3 3 0,1 6-1,2-6 0,2 5 1,-2 3-2,2-6 1,0 3-1,0 1 1,0 0 0,0-3-1,2 4 2,0 3-2,0-1 1,0 3-1,1 3 0,-3-4 0,0 1 1,0-4-1,0 0 0,0-3 0,0-3 0,0-7 0,0-3 0,0-1 0,0-12 0,0 10 0,0-10-1,0 0 0,0 0-3,0 0-7,0 0-9,2-5-9,-2 5-22,4-20-21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42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63 104,'0'0'46,"0"0"-21,0 0-14,0 0-3,0 0-2,0 0-1,0 0-2,0 0 0,0 0-2,0 0 2,0 0-2,0 0 0,0 0 0,8 0 0,-1 0 2,10 0-2,2 0 0,-4 0 0,10-1-1,0-2 1,-1-8-1,1 5 1,3 0-1,-3 0 0,5 4 1,-7-9-1,-4 5 0,-4 3 0,0 0 0,-15 3 1,17-5-1,-17 5-1,0 0 0,0 0-1,0 0-5,-2 9-11,2-9-4,-17 11-12,4-6-31,5-2-14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43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10 53,'0'-9'61,"0"9"-20,0 0-22,0 0-7,0 0-4,15 10-2,-15-10-1,23 23-2,-12-11 0,6 6 0,0-3-1,4 7 0,-2-6-1,-6 6 0,2-4 1,2 4-1,-13-4-1,0 1 1,-4 2-1,0-1 0,-8-1 0,-5 0 1,-4-2-1,4-3 0,-8-2 0,0-3-1,2-3 1,2-3 0,4-3 0,-2-7 0,9-7 0,-2-1 0,5-4-1,3-3 1,3-3 0,7-2 0,-1 1 0,8 0 0,2-2 0,0 4 0,-4 4-1,6-4 1,-2 6 0,0 1 0,-2 5 0,2-2 1,-11 6-1,7 0 0,-8 5-1,-7 3-1,16 0-1,-16 0-7,0 0-9,0 0-8,0 0-16,3 3-32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43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78 140,'0'0'33,"8"-2"-12,5 2-13,-13 0-2,23-13-1,-8 3-1,6 4-1,0 0 0,3-3-2,-1 1 0,5-3 0,-3 5 0,5 2-1,-7 4 0,-2-4-1,-6 4-1,-4 0-6,-1 3-10,-10-3-5,0 16-11,0-16-31,-12 22-11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44.1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16 158,'15'0'27,"-7"-6"-11,11 6-10,-4-7 0,6 7-2,-10-2-2,6 2 1,-2 2-2,-7 5 0,-1 2-1,1 2 1,-8 2 0,-8 6-1,-3 0 1,-4 2-1,-4 5 0,-2-2 0,0-3 1,-1 0-2,1-3 1,9-1 0,-5-8 0,10-1 0,7-8 0,0 0 0,0 0 1,0 0-1,0 0 0,2 0 0,-2 0 1,22-3-1,-14 3 1,7 0-1,-5 2 1,5 3 0,0 1-1,4 0 0,-6-2 0,4-2-1,4 2-1,-2-5-9,2 1-9,-2-6-4,-6-6-15,4-1-31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00:44.9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0 116,'0'0'41,"0"0"-17,0 22-11,0-22-8,0 24-1,0-11 0,0 6-2,0-1-1,0 0 0,-8 2-1,2 1 0,-1-2-4,-10 0-11,3 1-6,2-3-10,-5-6-26,4-2-16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7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41 74,'-10'-3'57,"10"3"-28,0 0-11,0 0-6,0 0-3,0 0-2,0 0-3,0-10-1,0 10 1,12-3-2,1 3 1,-4-2-1,4 2 0,3 0-1,1 0 0,2 0 0,2 2 0,-4-2 0,4 0 0,-3 0-1,1-2 1,-1-2-1,-1 1 1,-4-1 0,3 1-1,-4 0 0,-2 1 0,0-1 1,-3 3-1,-7 0 0,10 0 0,-10 0-1,0 0-1,7 3-12,-7-3-6,0 0-5,-5 2-17,5-2-40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0:18:54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7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-1 572 118,'0'0'31,"7"0"-10,-5-11-6,8 7-4,-5-11-4,7 4 0,-5-11-4,7-1 1,-3-7-2,6-1 1,-2-13-2,2-1-1,0-3 1,-3 1-1,-1-4 0,-2 1 0,-5 9 0,-4 5 0,-2 8 0,0 6 1,-8 12-1,-3 7 1,-4 6-1,0 18 1,-1 5 0,-1 12 0,0 9-1,4 6 1,2 7 0,1 5 0,3 4 0,-3 1-1,4 1 1,6-7-1,-1-5 1,-1-6-1,2-7 1,0-6-1,2-15 0,3-6 0,7-13 0,-3-2 0,4-5-1,1-11 0,1-5 0,2-6-2,0-3 2,-2-4-1,0 3 1,-3-2-1,-1 4 1,-2 2 1,1 5 0,-6 5 0,-1 4 1,-3 9 0,8 4 0,-6 11 0,0 0 1,2 6 0,3-3 0,2 4-1,4-4 0,2-5 0,4-5 0,8-5-1,-5-5 1,5-5-1,-1-8 1,-1-4-1,-6-5 1,0 0-1,-12-2 0,-7-2 0,-3 7 0,-13-2 0,-8 6 0,-6 9 0,-3 8 0,-3 5 1,2 11-2,4 3 1,8 6-1,9 3-2,7-1-1,6-10-4,22-2-10,3-11-5,11-2-10,5-5-29,5-8-21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7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253 8 175,'0'-11'23,"0"11"-7,-15-1-10,4 5-1,0 7-3,1 6 0,-3 1 0,5 5 0,4 2-1,3-1 0,2-2 0,7-6-1,9-8 1,2-4-1,6-6 0,3-11 0,1-2-1,-1-6 1,-5 0-1,-2-6 1,-6 9-1,-8 0 1,-3 7 0,-4 11 0,-9-4 0,-3 11 1,-5 8-1,2 8 1,2 8 0,-1 6-1,7 6 1,-1 7 0,6 8 0,2 2-1,0 5 1,2 2-1,4-2 1,-6 2-1,0-11 0,-6-4 0,-3-7 1,-6-9-1,-4-9 0,-2-12 0,-6-11 0,-3-5 0,-4-14 0,2-9 0,0-3-1,-1-7 1,11 2 0,3 1 1,7 1-1,7 7 0,5 0 0,15 2 1,6 5-1,9-3 0,2 3 0,8-6 0,5 3-1,-1-4-3,9 11-11,-11-11-6,-6 4-6,-8-5-17,-5-2-43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7 104,'0'0'42,"0"0"-19,0-13-9,0 13-4,0 0-3,-8 17-2,3-5-2,-1 15 1,-1 3-2,1 13 0,-4 7 0,3 8-1,-2 3 0,4 3 1,-1-4-1,-2 2 0,3-10-1,1-7 1,0-5 0,0-9-1,-1-6 0,5-3 0,0-10 0,0-12-2,0 9-4,0-14-10,3-8-7,7-12-10,-4-5-30,7-9-20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2 107 132,'0'-18'37,"0"0"-12,0 3-16,2-3-4,11 7 0,-5-2-1,7 7-1,2-2 0,4 8-2,0 6 0,0 5 0,3 7-1,-3 6 1,-2 4-1,-6 6 0,1 0 1,-9 1 0,-5-1-1,0-3 1,-3-1 0,-9-6 0,-1 1-1,-4-10 1,-4-1-2,0-8-1,2-3 0,-3-6-6,10 0-9,-3-6-7,9 0-11,6 9-33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0 156,'0'0'28,"0"0"-7,-9-8-15,9 8-3,-18 8 0,9 7 0,-4 4 0,-2 5-2,-4 9 1,2 8-2,-6 5 1,2 5 0,0 8 0,2-1 0,2 0 1,4 4-1,5-9-1,3 0 1,5-9-1,5-7 0,3-4 0,3-9-2,8 0-4,-7-17-8,8-1-8,-1-6-6,2-10-24,2-4-30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11 173,'0'-11'24,"0"11"-6,0 0-14,4 8 0,1 11-1,3 3-1,-1 9 0,7 1-1,-3 6 1,6-2-2,-2-1 1,2-1 1,-3-4-1,1-3-1,-2-3 0,0-5 0,-1-5-2,1-6 0,-4-8-6,7-2-12,-5-10-4,-2-5-12,3-8-35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340 0 163,'-7'3'27,"-9"6"-6,1 13-15,-4-3-3,0 12 1,-5 3-1,-3 10-1,-5 3 0,4-2 0,-5 3-1,1-3 0,6-5-1,1-8 0,6-5-3,4-12-7,9-9-12,6-6-2,2-3-17,6-15-37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0 96,'0'0'53,"0"0"-24,6 7-16,-2 9-4,-4-7-3,0 9-1,-2-1-3,-6 1 1,1 1-2,-1 2-1,-3 3 0,-6-8-5,11 3-12,-7-6-6,9 2-14,4-15-29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4 106,'8'-11'50,"-8"11"-22,0 0-16,3 11-3,-3 7-3,-2 10-1,1-1-2,1 4 0,0-3-1,1-4-1,7-6 1,2-3-1,3-9 0,6-6-1,0-6 0,2-9 0,2-3 0,-2-5 0,0-3 0,-2 3-1,-2-3 1,-4 7 1,-3 4-1,-10 15 0,11-6 0,-9 12 0,0 13 0,-2 7 1,0 7 0,0 4 0,-2 6 0,-4 3 0,-5-4 0,-4 2 0,-4-4 0,0-1 0,-2-7-1,0-6 0,-1-3-1,1-14 0,6-1-1,-4-8-2,19 0-4,-11-14-12,11-4-4,2-1-14,5-7-33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78-1 67,'0'0'64,"0"0"-28,0-8-20,0 8-7,0 11-2,0 9 0,-4 0-3,2 9-1,1 1 0,1 9 0,-2-3 0,2 4-1,-2 3-1,-4-2 1,6-3-1,-2 1 0,-3-1 0,1-1 0,-2-4 0,-1 1-1,4 0 1,-3-3-1,-2-2 1,5-3-1,-3-3 0,2-2 0,-2-2 0,6-7 0,0-12-1,0 0 0,0 0-2,0 0-6,14-15-11,-11-2-4,7-3-14,-6-5-33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0:19:01.2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12 151,'0'0'30,"8"-8"-8,-8 8-15,0 0-2,13-4-2,-13 4 1,0 0-1,5 12-1,-5-1-1,0 4 0,0 7 1,0 0-1,-3 3 0,1 0 0,2-1 0,-2-3-1,2 0 1,4-5-1,1-4 1,11-4-1,-1-5 1,2-3-1,2 0 0,2-8 0,-3-4-1,1-3 1,0-1 0,-7 3-1,3 2 1,-4 2 0,-11 9 0,8-2 0,-8 2 0,0 14 0,0-3 0,0 7 0,2 1 0,2 1 0,7-7 1,6 2-1,4-3 0,2-9 1,1-3-1,6 0 0,-1-15 1,1 0-1,-3-5 0,-6-2 0,-4-5 1,-6 1-1,-9-1 0,-2 1 0,-11 4 0,-3 4-1,-5 2 0,0 7-1,-1 3-5,8 6-9,-1 0-7,13 0-7,-10 0-28,10 0-31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-1-1 141,'5'0'36,"-5"0"-13,17 12-13,-5 0-4,7 6-2,-2-2 1,4 9-2,-3 3-1,4 5 1,-3 1-1,-2 6-1,-4 0 1,1 5-1,-3 2 0,-5 4 0,-1-5-1,-3-4 0,-2 3 0,0-1-1,0-3-1,-2-7-8,2 2-11,-7-3-2,3-8-13,-5-3-38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53 57,'0'0'59,"0"0"-30,-9 0-11,9 0-4,0 0-4,0 0-3,0 0-1,5 3-2,-5-3-1,19 0 0,-5 0-1,12 0-1,-1-3 1,3 3 0,6-2-1,0 2 0,-5-3 0,5 3 1,-9-1-1,1 1-1,-7-5 0,-4 3 0,0 2-3,-15 0-8,17-14-9,-17 14-8,10-15-19,-8 4-34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-1 599 81,'0'0'57,"-4"9"-24,4-9-21,4-5-3,9 1-1,-1-12-3,5 2 0,2-8-3,3-2 1,-1-8-2,4-3-1,-2-3 1,-1-7 0,1-1-1,-10-3 0,4-3 0,-7 5 1,-4 0-1,-4 7 0,-2 5 0,-2 7 1,-8 7-1,1 13 2,-5 8-2,5 3 1,-2 14 0,-1 4-1,-1 10 1,0 10-1,1 12 1,-1 0-1,2 10 0,1 4 1,1 2-1,-1 1 0,1-7 1,5-5-1,4-9 0,0-7 0,8-13 1,3-8-1,8-9 1,2-10-1,5-5 0,3-12 0,1-2 0,-2-7 0,1-3 0,-5 1 0,-3 4-1,-4 0 1,-5 7 0,-3 4 0,-9 11 0,0 0 0,8 3 1,-8 9-1,4 6 2,1 1-2,1 2 1,7-1 0,0-3-1,10-1 1,0-9 0,3-1 0,1-6 0,3-7 0,-3-8-1,-1-4 0,-5-7 1,-4-1-1,-9-4 0,-8-3 0,-4 3-1,-11 3 1,-8 7 0,-3 5 0,-8 9 0,-4 7-1,4 7 0,5 11-1,8 6-1,4-4-5,17 12-5,10-15-8,16 5-7,5-10-20,12-3-33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39 146,'11'-15'32,"-3"3"-10,-6 0-14,-2 12-2,0 0-3,-4 0 0,-7 6 0,3 10-2,1 1 0,1 4 0,0-3 0,6 1 0,0-6 0,8-6 0,5-4-1,4-3 0,2-7 0,0-2 0,1-7-1,-1 0 1,-4-3 0,-2 2 0,-5 0 0,-4 7 0,-4 10 0,0-9 1,0 9-1,-8 10 0,4 8 1,-1 4 0,3 7-1,2 5 1,0 9-1,0 2 1,0 6 0,2-1-1,-2 0 1,0-2-1,-4-2 0,-6-8 0,-5-4 0,-4-9 0,-6-9 1,0-5-1,-2-7 0,-3-4 0,4-9 0,-2-4 0,7-2 0,6-3 0,4 0 0,3-2 0,8 5-1,2-2 1,6 3 0,7 0 0,2 2 0,4 0 0,4 2-2,0-6-6,9 7-10,-4-2-4,-1-1-11,0 0-28,-2-3-31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17 118,'0'-9'37,"0"9"-17,0-8-8,0 8-2,-8 0-4,4 7-1,-7 3-1,3 8-1,-9 6-1,4 12 0,-4 7-1,2 7 1,0 8-1,3 5 0,1-1 1,9 1-1,-2-6 0,4-3-1,6-4 1,7-11 0,2-6-1,4-8-1,2-6-1,0-13-7,6-1-10,1-8-5,0-9-13,-3-7-32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-1 105 157,'0'0'28,"0"0"-7,3 8-16,5 18-1,-6 2-1,7 14 1,-9 5-2,6 10 0,-6 4 0,2 0-1,-2-3 0,-4-8-1,2-9 1,0-6 0,2-11-2,0-15 0,0-9 1,0-14-1,6-14-1,-4-8 1,0-7 0,2-10-1,-4-5 1,-4-9-1,0 4 1,0 0 1,2 5 0,2 9 0,0 5 1,0 9-1,8 11 0,5 9 2,4 11-1,4 5 0,4 11-1,1 6 1,1 3 0,-3 9 0,-3 3 0,-4 0 0,-7-1 0,-10 0 0,-6-1 0,-7-2 0,-14-5-1,-3-1 0,0-5 0,-6-2-1,7-1-2,-1-7-3,17 3-11,-1-10-5,14-1-10,0 0-30,15-11-23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0 166,'-15'2'26,"0"7"-5,2 8-16,-3 4-1,5 10-1,-2 6-1,1 6 0,3 5-1,-2 7 2,-1 0-2,7 2 0,-3-4 0,2 1 0,4-8-1,2-3 0,2-5-2,4-14-5,11-1-11,-6-14-4,6-6-9,-3-3-26,5-9-28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16 169,'0'0'26,"-10"-4"-6,3 8-15,-5 7 0,9 5-2,-7 6 0,3 6-1,3 1 0,2 1-1,2-3 0,2-4 0,7-5 0,5-5-1,6-5 0,7-8 1,5-5-1,4-11-1,-2 1 0,0-4 0,0 1 1,-8-4-1,-7 6 0,-2 2 1,-17 14-1,0 0 2,0 0-1,-6 14 1,-5 5 0,3 2 0,5 1 0,1 0 0,4-3 0,9-5 0,8-5 0,2-8-1,5-1 1,3-4-1,-5-8 0,3-4 0,-8-4-1,-4-6 0,-9-1 0,-4 0 0,-2 3-1,-12-4-3,5 12-8,-8-4-8,3 5-4,1 2-18,7 4-35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0 168,'12'3'26,"-5"10"-5,5 5-16,-1 5 0,8 5-2,-2 7 1,2 7-2,-6-1 0,2 3 0,-3 2-1,-5 2 1,-3-4-1,-4 2 0,-8-3 0,-3-3-1,-2-1-1,-12-6-5,8 0-12,-8-5-4,3-6-6,-1-7-23,2-7-42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8:55.4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0 92,'2'-7'42,"-2"7"-17,0 0-10,0 0-5,0 0-2,0 0-2,-7 2-1,5 11-2,-1 3-2,-2 3 1,-3 7-1,4 6 0,-3 7 0,-1 4 0,0 3 1,0 5-1,1-4 0,0 6-1,-1-7 0,2-1 1,0-4-1,3-6 0,-1-3 0,2-1 0,-2-10 1,0-1-1,2-6 0,0 0 1,1-6-1,1-8 0,-4 8 0,4-8-1,0 0-1,0-11-4,7 2-9,-1-11-8,-2-1-13,3-6-29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57,'0'0'41,"0"0"-7,0 0-10,0 0-11,-6-9-1,6 9-4,0 0-1,0 0-2,4 0-1,-4 0-1,12 4 0,-3 7-1,4 1 0,4 5 0,-1 5-1,6 6 1,-1 1 0,0 7-1,0 5 0,-2 5-1,0 4 1,-8 2 0,-1 3-1,-5-5 0,-3 0 1,-2 1 0,-4-6-1,-1 0 1,-5-7-1,-1-1 1,-6-4-1,4-3 0,-3-2 0,3-5 0,-2 0 0,2-7-2,7 2-6,0-6-10,6-12-5,0 8-11,0-8-30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12-4 88,'2'-6'43,"-2"6"-17,0 0-10,0 0-6,0 0-3,0 0-1,0 0-3,0 0 0,0 15 0,0-2-2,0 7 0,-2 5 0,2 5 1,-2 3-1,0 5 0,2-1-1,0 5 1,-2-4-1,0 1 2,0-7-2,0-5 0,2-5 0,0-5 0,0-6 1,0-11-1,0 0 0,6 0 0,-2-6 0,5-8 0,-3-4 1,4-7-1,-1-3-1,6-2 1,-3-3 0,3-2 0,2 0 0,-2 2 0,2 3 0,-2 8 0,0 6 0,-1 10 0,-3 5 1,4 1-1,-5 7 1,-3 10 0,-1 1 0,1 9 1,-3-1-2,-2 2 1,0-2-1,-2-2 1,0-4-1,0-3 0,0-6 0,0-11 1,0 0-1,6-1 0,3-17 0,-1-1 0,5-10 0,2-2 0,2-5 0,-2-2 0,4 0 0,6 7 0,-4 3 0,0 7 0,1 5 0,-3 10 0,-2 6 1,-5 14 0,-1 6 0,-5 8 0,-1 2 0,-5 5-1,-3-2 2,-1 2-2,-2-3 1,2-2-1,-1-6 1,1-7-1,-2-1 0,6-7-1,0-1 0,0-8-3,10 3-9,-1-8-7,8-5-6,-2-2-19,8-8-34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16 81,'0'0'59,"2"-10"-27,-2 10-18,0 0-4,0 0-2,-7-5-2,5 11-3,-8 2 0,5 6-1,-3 4-1,0 5 0,3 5 1,1 5-1,2 0-1,2-4 1,0 0-1,4-6 1,3-2 0,7-6-1,-3-8 1,2-4-1,2-4 1,1-7-1,-1-2 0,-2-6 1,0 2-1,1-6 0,-5 7 0,-3 0 0,1 4 0,-7 9 0,8 0 0,-4 6 1,3 10-1,-3 2 1,11 0 0,2 6 0,2-8 0,4-2 0,3-8 1,5-6-1,-3-8 0,1-8 0,-3-9 0,-1-4-1,-6-2 1,-2-4-2,-8 2 1,-7 0 0,-2 5-1,0 5-2,-7 13-7,-7 1-10,1 7-3,-6 1-11,8 2-33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88,'0'0'44,"0"0"-18,0 0-9,0 0-7,0 0-3,0 0 0,-12 10-4,12 2 1,-5 2-2,1 6 0,-2 2-1,2 2 0,-1 2 0,1-1-1,2-4 1,2-1 0,0 1 0,2-5-1,2-4 0,5-2 0,1-1 1,-1-6-1,1 0 0,1-3 0,2-2-2,-3-9-2,7 0-7,-2-5-9,0-7-10,-2-1-24,-1-4-22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18 144,'-12'-9'32,"3"6"-10,-3-3-14,12 6-3,0 0-1,0 0-2,0 0-2,0 0-1,0 0-2,0 0-6,12 6-11,-3 2-7,1 1-24,1 2-22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08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14 149,'9'0'29,"-9"0"-8,2 11-14,-2-11-3,0 18-1,0 0 0,0 6-1,0 2-1,0 6 0,-4-1 1,3 1-2,-1-6 1,-4-3-1,4-6 0,2-5 1,0-12-1,4-3 0,5-14 1,5 0-1,-1-10 0,4-2 0,2-4 0,2-1 0,-2 5 0,1 1 0,1 4 0,-2 6 0,-2 4 0,0 5 0,-5 6 0,-5 5 1,7 7-1,-9 4 1,-1 9 0,0 6 0,-4 1 0,4 6 0,-4 2 0,0 0-1,-4-4 0,2-2 0,2-4-3,-2-6-3,4-6-12,-2-15-4,9 9-11,-9-9-32,12-14-20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41 74,'-10'-3'57,"10"3"-28,0 0-11,0 0-6,0 0-3,0 0-2,0 0-3,0-10-1,0 10 1,12-3-2,1 3 1,-4-2-1,4 2 0,3 0-1,1 0 0,2 0 0,2 2 0,-4-2 0,4 0 0,-3 0-1,1-2 1,-1-2-1,-1 1 1,-4-1 0,3 1-1,-4 0 0,-2 1 0,0-1 1,-3 3-1,-7 0 0,10 0 0,-10 0-1,0 0-1,7 3-12,-7-3-6,0 0-5,-5 2-17,5-2-40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-1 572 118,'0'0'31,"7"0"-10,-5-11-6,8 7-4,-5-11-4,7 4 0,-5-11-4,7-1 1,-3-7-2,6-1 1,-2-13-2,2-1-1,0-3 1,-3 1-1,-1-4 0,-2 1 0,-5 9 0,-4 5 0,-2 8 0,0 6 1,-8 12-1,-3 7 1,-4 6-1,0 18 1,-1 5 0,-1 12 0,0 9-1,4 6 1,2 7 0,1 5 0,3 4 0,-3 1-1,4 1 1,6-7-1,-1-5 1,-1-6-1,2-7 1,0-6-1,2-15 0,3-6 0,7-13 0,-3-2 0,4-5-1,1-11 0,1-5 0,2-6-2,0-3 2,-2-4-1,0 3 1,-3-2-1,-1 4 1,-2 2 1,1 5 0,-6 5 0,-1 4 1,-3 9 0,8 4 0,-6 11 0,0 0 1,2 6 0,3-3 0,2 4-1,4-4 0,2-5 0,4-5 0,8-5-1,-5-5 1,5-5-1,-1-8 1,-1-4-1,-6-5 1,0 0-1,-12-2 0,-7-2 0,-3 7 0,-13-2 0,-8 6 0,-6 9 0,-3 8 0,-3 5 1,2 11-2,4 3 1,8 6-1,9 3-2,7-1-1,6-10-4,22-2-10,3-11-5,11-2-10,5-5-29,5-8-21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253 8 175,'0'-11'23,"0"11"-7,-15-1-10,4 5-1,0 7-3,1 6 0,-3 1 0,5 5 0,4 2-1,3-1 0,2-2 0,7-6-1,9-8 1,2-4-1,6-6 0,3-11 0,1-2-1,-1-6 1,-5 0-1,-2-6 1,-6 9-1,-8 0 1,-3 7 0,-4 11 0,-9-4 0,-3 11 1,-5 8-1,2 8 1,2 8 0,-1 6-1,7 6 1,-1 7 0,6 8 0,2 2-1,0 5 1,2 2-1,4-2 1,-6 2-1,0-11 0,-6-4 0,-3-7 1,-6-9-1,-4-9 0,-2-12 0,-6-11 0,-3-5 0,-4-14 0,2-9 0,0-3-1,-1-7 1,11 2 0,3 1 1,7 1-1,7 7 0,5 0 0,15 2 1,6 5-1,9-3 0,2 3 0,8-6 0,5 3-1,-1-4-3,9 11-11,-11-11-6,-6 4-6,-8-5-17,-5-2-43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7 104,'0'0'42,"0"0"-19,0-13-9,0 13-4,0 0-3,-8 17-2,3-5-2,-1 15 1,-1 3-2,1 13 0,-4 7 0,3 8-1,-2 3 0,4 3 1,-1-4-1,-2 2 0,3-10-1,1-7 1,0-5 0,0-9-1,-1-6 0,5-3 0,0-10 0,0-12-2,0 9-4,0-14-10,3-8-7,7-12-10,-4-5-30,7-9-20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8:55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7 131 55,'-2'-15'63,"1"3"-24,-3-5-23,4 9-5,0-4-3,0 12 0,5-21-3,4 16-2,-2-7 0,3 4-2,1-1 1,4 5-1,0-1 0,3 1 0,-2 4 0,3 4 0,-2 2-1,0 7 1,-1 6 1,-4 7-1,0 2-1,-4 1 1,-4 2-1,-1 0 1,-3-3-1,0 3 1,-5-5-1,-3-3 1,-3-5-1,-3 0 0,-3-2 1,-4-1-1,-2-4 0,-2-1 0,7-2 0,-2-2 0,4-3-1,1-1-1,8 1-1,7-3-10,0 0-7,0-7-7,7 0-19,6-4-32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2 107 132,'0'-18'37,"0"0"-12,0 3-16,2-3-4,11 7 0,-5-2-1,7 7-1,2-2 0,4 8-2,0 6 0,0 5 0,3 7-1,-3 6 1,-2 4-1,-6 6 0,1 0 1,-9 1 0,-5-1-1,0-3 1,-3-1 0,-9-6 0,-1 1-1,-4-10 1,-4-1-2,0-8-1,2-3 0,-3-6-6,10 0-9,-3-6-7,9 0-11,6 9-33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0 156,'0'0'28,"0"0"-7,-9-8-15,9 8-3,-18 8 0,9 7 0,-4 4 0,-2 5-2,-4 9 1,2 8-2,-6 5 1,2 5 0,0 8 0,2-1 0,2 0 1,4 4-1,5-9-1,3 0 1,5-9-1,5-7 0,3-4 0,3-9-2,8 0-4,-7-17-8,8-1-8,-1-6-6,2-10-24,2-4-30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11 173,'0'-11'24,"0"11"-6,0 0-14,4 8 0,1 11-1,3 3-1,-1 9 0,7 1-1,-3 6 1,6-2-2,-2-1 1,2-1 1,-3-4-1,1-3-1,-2-3 0,0-5 0,-1-5-2,1-6 0,-4-8-6,7-2-12,-5-10-4,-2-5-12,3-8-35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340 0 163,'-7'3'27,"-9"6"-6,1 13-15,-4-3-3,0 12 1,-5 3-1,-3 10-1,-5 3 0,4-2 0,-5 3-1,1-3 0,6-5-1,1-8 0,6-5-3,4-12-7,9-9-12,6-6-2,2-3-17,6-15-37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0 96,'0'0'53,"0"0"-24,6 7-16,-2 9-4,-4-7-3,0 9-1,-2-1-3,-6 1 1,1 1-2,-1 2-1,-3 3 0,-6-8-5,11 3-12,-7-6-6,9 2-14,4-15-29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4 106,'8'-11'50,"-8"11"-22,0 0-16,3 11-3,-3 7-3,-2 10-1,1-1-2,1 4 0,0-3-1,1-4-1,7-6 1,2-3-1,3-9 0,6-6-1,0-6 0,2-9 0,2-3 0,-2-5 0,0-3 0,-2 3-1,-2-3 1,-4 7 1,-3 4-1,-10 15 0,11-6 0,-9 12 0,0 13 0,-2 7 1,0 7 0,0 4 0,-2 6 0,-4 3 0,-5-4 0,-4 2 0,-4-4 0,0-1 0,-2-7-1,0-6 0,-1-3-1,1-14 0,6-1-1,-4-8-2,19 0-4,-11-14-12,11-4-4,2-1-14,5-7-33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78-1 67,'0'0'64,"0"0"-28,0-8-20,0 8-7,0 11-2,0 9 0,-4 0-3,2 9-1,1 1 0,1 9 0,-2-3 0,2 4-1,-2 3-1,-4-2 1,6-3-1,-2 1 0,-3-1 0,1-1 0,-2-4 0,-1 1-1,4 0 1,-3-3-1,-2-2 1,5-3-1,-3-3 0,2-2 0,-2-2 0,6-7 0,0-12-1,0 0 0,0 0-2,0 0-6,14-15-11,-11-2-4,7-3-14,-6-5-33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12 151,'0'0'30,"8"-8"-8,-8 8-15,0 0-2,13-4-2,-13 4 1,0 0-1,5 12-1,-5-1-1,0 4 0,0 7 1,0 0-1,-3 3 0,1 0 0,2-1 0,-2-3-1,2 0 1,4-5-1,1-4 1,11-4-1,-1-5 1,2-3-1,2 0 0,2-8 0,-3-4-1,1-3 1,0-1 0,-7 3-1,3 2 1,-4 2 0,-11 9 0,8-2 0,-8 2 0,0 14 0,0-3 0,0 7 0,2 1 0,2 1 0,7-7 1,6 2-1,4-3 0,2-9 1,1-3-1,6 0 0,-1-15 1,1 0-1,-3-5 0,-6-2 0,-4-5 1,-6 1-1,-9-1 0,-2 1 0,-11 4 0,-3 4-1,-5 2 0,0 7-1,-1 3-5,8 6-9,-1 0-7,13 0-7,-10 0-28,10 0-31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-1-1 141,'5'0'36,"-5"0"-13,17 12-13,-5 0-4,7 6-2,-2-2 1,4 9-2,-3 3-1,4 5 1,-3 1-1,-2 6-1,-4 0 1,1 5-1,-3 2 0,-5 4 0,-1-5-1,-3-4 0,-2 3 0,0-1-1,0-3-1,-2-7-8,2 2-11,-7-3-2,3-8-13,-5-3-38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53 57,'0'0'59,"0"0"-30,-9 0-11,9 0-4,0 0-4,0 0-3,0 0-1,5 3-2,-5-3-1,19 0 0,-5 0-1,12 0-1,-1-3 1,3 3 0,6-2-1,0 2 0,-5-3 0,5 3 1,-9-1-1,1 1-1,-7-5 0,-4 3 0,0 2-3,-15 0-8,17-14-9,-17 14-8,10-15-19,-8 4-34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7 104,'0'0'42,"0"0"-19,0-13-9,0 13-4,0 0-3,-8 17-2,3-6-2,0 16 1,-2 2-2,1 13 0,-4 6 0,3 9-1,-2 2 0,4 4 1,-1-4-1,-2 1 0,3-9-1,2-7 1,-1-5 0,0-9-1,-1-6 0,5-2 0,0-11 0,0-11-2,0 9-4,0-14-10,3-7-7,7-13-10,-5-4-30,8-9-20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8:56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9 104,'0'0'46,"-2"-9"-18,2 9-19,0 0-3,0 0 0,-11 0-2,9 4 0,-6 3-1,1 6-1,-3 0 1,-2 7-1,-3 2-1,1 4 1,-1 5 0,0 2-1,1-1 0,-1 4 0,5 2 0,1-2 0,4 1-1,-2-4 1,7 1-1,0-3 0,0 1 1,4-1-1,2-2 0,1-2 0,1-4 0,-2-2 0,1 3 0,0-8-2,0 7-5,-5-13-11,1 0-6,-3-10-12,0 0-32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-1 599 81,'0'0'57,"-4"9"-24,4-9-21,4-5-3,9 1-1,-1-12-3,5 2 0,2-8-3,3-2 1,-1-8-2,4-3-1,-2-3 1,-1-7 0,1-1-1,-10-3 0,4-3 0,-7 5 1,-4 0-1,-4 7 0,-2 5 0,-2 7 1,-8 7-1,1 13 2,-5 8-2,5 3 1,-2 14 0,-1 4-1,-1 10 1,0 10-1,1 12 1,-1 0-1,2 10 0,1 4 1,1 2-1,-1 1 0,1-7 1,5-5-1,4-9 0,0-7 0,8-13 1,3-8-1,8-9 1,2-10-1,5-5 0,3-12 0,1-2 0,-2-7 0,1-3 0,-5 1 0,-3 4-1,-4 0 1,-5 7 0,-3 4 0,-9 11 0,0 0 0,8 3 1,-8 9-1,4 6 2,1 1-2,1 2 1,7-1 0,0-3-1,10-1 1,0-9 0,3-1 0,1-6 0,3-7 0,-3-8-1,-1-4 0,-5-7 1,-4-1-1,-9-4 0,-8-3 0,-4 3-1,-11 3 1,-8 7 0,-3 5 0,-8 9 0,-4 7-1,4 7 0,5 11-1,8 6-1,4-4-5,17 12-5,10-15-8,16 5-7,5-10-20,12-3-33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39 146,'11'-15'32,"-3"3"-10,-6 0-14,-2 12-2,0 0-3,-4 0 0,-7 6 0,3 10-2,1 1 0,1 4 0,0-3 0,6 1 0,0-6 0,8-6 0,5-4-1,4-3 0,2-7 0,0-2 0,1-7-1,-1 0 1,-4-3 0,-2 2 0,-5 0 0,-4 7 0,-4 10 0,0-9 1,0 9-1,-8 10 0,4 8 1,-1 4 0,3 7-1,2 5 1,0 9-1,0 2 1,0 6 0,2-1-1,-2 0 1,0-2-1,-4-2 0,-6-8 0,-5-4 0,-4-9 0,-6-9 1,0-5-1,-2-7 0,-3-4 0,4-9 0,-2-4 0,7-2 0,6-3 0,4 0 0,3-2 0,8 5-1,2-2 1,6 3 0,7 0 0,2 2 0,4 0 0,4 2-2,0-6-6,9 7-10,-4-2-4,-1-1-11,0 0-28,-2-3-31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17 118,'0'-9'37,"0"9"-17,0-8-8,0 8-2,-8 0-4,4 7-1,-7 3-1,3 8-1,-9 6-1,4 12 0,-4 7-1,2 7 1,0 8-1,3 5 0,1-1 1,9 1-1,-2-6 0,4-3-1,6-4 1,7-11 0,2-6-1,4-8-1,2-6-1,0-13-7,6-1-10,1-8-5,0-9-13,-3-7-32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-1 105 157,'0'0'28,"0"0"-7,3 8-16,5 18-1,-6 2-1,7 14 1,-9 5-2,6 10 0,-6 4 0,2 0-1,-2-3 0,-4-8-1,2-9 1,0-6 0,2-11-2,0-15 0,0-9 1,0-14-1,6-14-1,-4-8 1,0-7 0,2-10-1,-4-5 1,-4-9-1,0 4 1,0 0 1,2 5 0,2 9 0,0 5 1,0 9-1,8 11 0,5 9 2,4 11-1,4 5 0,4 11-1,1 6 1,1 3 0,-3 9 0,-3 3 0,-4 0 0,-7-1 0,-10 0 0,-6-1 0,-7-2 0,-14-5-1,-3-1 0,0-5 0,-6-2-1,7-1-2,-1-7-3,17 3-11,-1-10-5,14-1-10,0 0-30,15-11-23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0 166,'-15'2'26,"0"7"-5,2 8-16,-3 4-1,5 10-1,-2 6-1,1 6 0,3 5-1,-2 7 2,-1 0-2,7 2 0,-3-4 0,2 1 0,4-8-1,2-3 0,2-5-2,4-14-5,11-1-11,-6-14-4,6-6-9,-3-3-26,5-9-28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16 169,'0'0'26,"-10"-4"-6,3 8-15,-5 7 0,9 5-2,-7 6 0,3 6-1,3 1 0,2 1-1,2-3 0,2-4 0,7-5 0,5-5-1,6-5 0,7-8 1,5-5-1,4-11-1,-2 1 0,0-4 0,0 1 1,-8-4-1,-7 6 0,-2 2 1,-17 14-1,0 0 2,0 0-1,-6 14 1,-5 5 0,3 2 0,5 1 0,1 0 0,4-3 0,9-5 0,8-5 0,2-8-1,5-1 1,3-4-1,-5-8 0,3-4 0,-8-4-1,-4-6 0,-9-1 0,-4 0 0,-2 3-1,-12-4-3,5 12-8,-8-4-8,3 5-4,1 2-18,7 4-35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0 168,'12'3'26,"-5"10"-5,5 5-16,-1 5 0,8 5-2,-2 7 1,2 7-2,-6-1 0,2 3 0,-3 2-1,-5 2 1,-3-4-1,-4 2 0,-8-3 0,-3-3-1,-2-1-1,-12-6-5,8 0-12,-8-5-4,3-6-6,-1-7-23,2-7-42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57,'0'0'41,"0"0"-7,0 0-10,0 0-11,-6-9-1,6 9-4,0 0-1,0 0-2,4 0-1,-4 0-1,12 4 0,-3 7-1,4 1 0,4 5 0,-1 5-1,6 6 1,-1 1 0,0 7-1,0 5 0,-2 5-1,0 4 1,-8 2 0,-1 3-1,-5-5 0,-3 0 1,-2 1 0,-4-6-1,-1 0 1,-5-7-1,-1-1 1,-6-4-1,4-3 0,-3-2 0,3-5 0,-2 0 0,2-7-2,7 2-6,0-6-10,6-12-5,0 8-11,0-8-30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12-4 88,'2'-6'43,"-2"6"-17,0 0-10,0 0-6,0 0-3,0 0-1,0 0-3,0 0 0,0 15 0,0-2-2,0 7 0,-2 5 0,2 5 1,-2 3-1,0 5 0,2-1-1,0 5 1,-2-4-1,0 1 2,0-7-2,0-5 0,2-5 0,0-5 0,0-6 1,0-11-1,0 0 0,6 0 0,-2-6 0,5-8 0,-3-4 1,4-7-1,-1-3-1,6-2 1,-3-3 0,3-2 0,2 0 0,-2 2 0,2 3 0,-2 8 0,0 6 0,-1 10 0,-3 5 1,4 1-1,-5 7 1,-3 10 0,-1 1 0,1 9 1,-3-1-2,-2 2 1,0-2-1,-2-2 1,0-4-1,0-3 0,0-6 0,0-11 1,0 0-1,6-1 0,3-17 0,-1-1 0,5-10 0,2-2 0,2-5 0,-2-2 0,4 0 0,6 7 0,-4 3 0,0 7 0,1 5 0,-3 10 0,-2 6 1,-5 14 0,-1 6 0,-5 8 0,-1 2 0,-5 5-1,-3-2 2,-1 2-2,-2-3 1,2-2-1,-1-6 1,1-7-1,-2-1 0,6-7-1,0-1 0,0-8-3,10 3-9,-1-8-7,8-5-6,-2-2-19,8-8-34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16 81,'0'0'59,"2"-10"-27,-2 10-18,0 0-4,0 0-2,-7-5-2,5 11-3,-8 2 0,5 6-1,-3 4-1,0 5 0,3 5 1,1 5-1,2 0-1,2-4 1,0 0-1,4-6 1,3-2 0,7-6-1,-3-8 1,2-4-1,2-4 1,1-7-1,-1-2 0,-2-6 1,0 2-1,1-6 0,-5 7 0,-3 0 0,1 4 0,-7 9 0,8 0 0,-4 6 1,3 10-1,-3 2 1,11 0 0,2 6 0,2-8 0,4-2 0,3-8 1,5-6-1,-3-8 0,1-8 0,-3-9 0,-1-4-1,-6-2 1,-2-4-2,-8 2 1,-7 0 0,-2 5-1,0 5-2,-7 13-7,-7 1-10,1 7-3,-6 1-11,8 2-33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8:57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94,'0'0'52,"0"0"-22,0 0-19,0 0-2,11 1-2,-8 7-2,0 13-1,4 0-1,3 12-2,1 1 1,1 6-1,-1 3 0,3-3 1,-2 1-1,2-2-1,-2 0 0,1-8 0,-4-3 1,1-2-1,-5-4 0,5 0 0,-6-9 0,-1-1 0,2-3-2,-5-9-2,9 4-4,-7-7-12,0-11-7,1-4-18,-2-8-30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88,'0'0'44,"0"0"-18,0 0-9,0 0-7,0 0-3,0 0 0,-12 10-4,12 2 1,-5 2-2,1 6 0,-2 2-1,2 2 0,-1 2 0,1-1-1,2-4 1,2-1 0,0 1 0,2-5-1,2-4 0,5-2 0,1-1 1,-1-6-1,1 0 0,1-3 0,2-2-2,-3-9-2,7 0-7,-2-5-9,0-7-10,-2-1-24,-1-4-22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18 144,'-12'-9'32,"3"6"-10,-3-3-14,12 6-3,0 0-1,0 0-2,0 0-2,0 0-1,0 0-2,0 0-6,12 6-11,-3 2-7,1 1-24,1 2-22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0:55:30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14 149,'9'0'29,"-9"0"-8,2 11-14,-2-11-3,0 18-1,0 0 0,0 6-1,0 2-1,0 6 0,-4-1 1,3 1-2,-1-6 1,-4-3-1,4-6 0,2-5 1,0-12-1,4-3 0,5-14 1,5 0-1,-1-10 0,4-2 0,2-4 0,2-1 0,-2 5 0,1 1 0,1 4 0,-2 6 0,-2 4 0,0 5 0,-5 6 0,-5 5 1,7 7-1,-9 4 1,-1 9 0,0 6 0,-4 1 0,4 6 0,-4 2 0,0 0-1,-4-4 0,2-2 0,2-4-3,-2-6-3,4-6-12,-2-15-4,9 9-11,-9-9-32,12-14-20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30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309 194 35,'0'0'34,"0"0"-5,0 0-3,0 0-8,0 0-3,0 0-4,0 0-4,0 0 0,4-7-2,-4 7-1,7-14-1,-7 14 0,10-18-1,-10 18-1,7-20 1,-3 8-1,-4-5 1,4 6 0,-4-4-1,-4 4 1,-3-2-1,1 2 0,-9 2 0,5 0-1,-4 3 2,-5 0-2,2-3 1,2 7 0,-2 0 0,0 2-1,-2 0 1,2 6-1,4 5 1,-4 0-1,0 1 0,3 7 0,2-3 2,-5 6-2,4 1 0,0 1 0,3 1 0,-1 3 0,7-2 0,-9 2 0,7 2 1,4 0-1,0-4-1,2-6 1,-4 6 0,4-6 1,0 5-2,4-2 1,0-4 0,0 1 0,5-2 1,1 2-1,-3-4 0,7 1 0,3-8 0,-4-2 0,3 0 0,3-1 0,2-6 0,5 0 1,-3-2-1,7-7 0,-3 4 0,-1-6 0,-4 3 0,1-4-2,3 3-8,-9 0-10,-2-1-4,-15 10-18,14-23-31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32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312 196 20,'0'0'23,"0"0"-1,0-5 1,0 5-5,0 0 2,0 0-6,0 0-3,2-10-1,-2 10-2,0 0-2,2-14-3,-2 14 1,6-11-1,-6 11 0,0-20-1,0 9 0,0 3 0,-2-4-1,-6-1 1,-1 0 0,3-1-1,-9-2 0,2 6 1,0-6-1,-4 8 0,3 0 0,3 5 0,-8-1 0,2 4-1,6 0 1,-6 4 0,5 2-1,1-1 0,-6 4 1,9 3-1,-5-3 0,5 3 0,-5 3 1,6 1-2,-3 6 2,-1-1-1,7 3 0,-7 3 0,5-1 0,4 3 1,-4 3-1,-1-3 0,5 0 0,0-2 0,2 1 0,0-2 1,0-1-1,2-3 1,5 1-1,1-1 0,-4-2 1,5 3-1,1-6 0,-3 2 0,7-7 0,-3 5 0,2-7 1,4-1-1,-7 0 0,7 0 0,4-4 0,-1-4 0,-1 1 0,2-2 0,2 0-2,-2-3-4,3-3-13,-3-2-5,-6-1-16,-3 0-31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33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376 196 23,'0'0'32,"0"0"-2,0 0-3,0 0-8,0 0-5,0-6-3,0 6-3,0-9-2,0 9 0,0-14-2,0 1-1,0 13 0,0-21-1,0 7 0,-5 0 0,-3 1 0,-5-4-1,-2 2 0,-6-2 1,0 7-1,-4 0 0,-1-1 1,3 5-2,-3 4 1,1 0 0,0 2 0,3 7-1,1 2 1,2 8-1,2-5 0,0 7 1,7 1-1,-3 2 0,4 6 1,1-2-1,4 5 0,4 0 1,0 2 0,0-2-1,2 2 1,6-3-1,3-1 1,-3-6-1,5 2 0,0-2 1,2-3-1,2 0 0,2-2 1,0 1-1,-2-6 0,4-2 1,-2 2-1,-2-4 0,0-1 0,2 3-1,-11-5 0,9 0 1,-6-3-2,-1 6-2,-10-9-6,24 2-11,-14-1-11,1-1-22,0 2-23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33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376 131 188,'-4'-14'2,"-1"0"0,-3 1 0,-5-4-1,-2 2 0,-6-2 1,0 7-1,-4 0 0,-1-1 1,3 5-2,-3 4 1,1 0 0,0 2 0,3 7-1,1 2 1,2 8-1,2-5 0,0 7 1,7 1-1,-3 2 0,4 6 1,1-2-1,4 5 0,4 0 1,0 2 0,0-2-1,2 2 1,6-3-1,3-1 1,-3-6-1,5 2 0,0-2 1,2-3-1,2 0 0,2-2 1,0 1-1,-2-6 0,4-2 1,-2 2-1,-2-4 0,0-1 0,2 3-1,-11-5 0,9 0 1,-6-3-2,-1 6-2,-10-9-6,24 2-11,-14-1-11,1-1-22,0 2-23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35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286 147 48,'6'-9'37,"-6"9"-6,4-11-9,-4 11-7,2-12-4,-2 12-3,5-17-2,-5 17 0,0-20-2,0 20 0,-7-23-1,7 23-1,-10-23 1,10 23-1,-15-19 0,15 19 0,-17-11-1,17 11 1,-21-1-1,10 1 0,-2 0 0,3 0 0,-5 7 1,4 4-1,-5-7-1,5 7 1,-2 1 0,0 0-1,3 3 1,-7 4-1,6 3 0,-1-4 0,1 3 0,-2 1 0,3 0 0,-1-1 0,3-2 0,-3 3 1,9-8-1,0 5 0,0-3 2,2 0-2,0 1 0,6-3 1,5 0-1,-1-5 0,7 4 0,-2-2-1,6-2 1,0-6 0,3 1 0,1-2 0,1-2 1,-1 0-1,3 0 1,-1-3-1,-1 0 0,-1-5-1,-2 7-4,-4-12-11,0 4-5,-4 1-11,-2-9-27,4 3-26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36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 59 57,'0'0'59,"0"0"-29,0-12-13,0 12-6,0 0-5,4-12-1,-4 12-2,0 0 0,0-17 0,0 17-1,0 0-1,-8-13 1,8 13-1,-17-4 1,17 4-1,-17 0 0,6 0 0,-1 1 0,1 3 0,-6 4 0,6 5-1,-1-2 2,-1 1-2,4 5 1,-3-2 0,1 6-1,3-3 1,-3 5 0,9-4 0,-2 4-1,0 3 0,4 0 0,0 2 0,0-1 1,8 2-1,-6 7 0,9-3 0,-1-2 0,5-2 0,-4-4 0,6 0 0,0-4 0,-3-6 1,6-3-1,-1-7 1,2-2-1,4-3 0,1-6 0,3-6 1,-3-5-2,8 2-1,-7-8-9,-4 4-10,1 1-7,-7 1-26,-13 2-28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37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255 52 48,'0'0'40,"0"0"-5,0 0-12,0 0-8,0 0-5,0-10-2,0 10-1,0 0-3,-2-16 0,2 16-1,0 0-1,0 0 0,-2-14-1,2 14 0,0 0 0,0 0 0,-17-8 0,17 8 0,-8-3-1,8 3 1,-17 0 0,17 0 0,-20 4 0,20-4-1,-16 10 0,7-2 1,-2-1-1,1 5 0,-5-2 0,7 3 0,-7 2 0,2 0 0,2 4 0,-1-2 1,-1 2-1,5 0 0,-3 4 0,5-4 0,-5 2 0,5 5 0,4-2 0,-5 2 0,5 1 0,-2 1 0,4-3-1,0 2 2,0-4-1,4 0 0,5-3 0,-3 3 1,7-7-1,-3 4 1,5-6-1,6 2 0,-6-1 0,6-3 0,0 1 0,1-4 0,5-6 1,-1 0-1,-3-2 0,4-1 0,5-1 0,-4-4 0,4 3 0,-5-6-3,1 1-11,-7-2-9,-2 0-11,-11-3-32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8:57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281 1 148,'0'0'30,"-11"7"-9,7 13-15,-11-4-2,7 11 0,-9 1 0,0 4-1,-4 3 0,4 2-2,-6 0 1,4 0-1,-2-1-1,2-5 1,1 1-1,1-3 0,0-5 0,4-5 0,5-2 0,-3-5-1,9 0-1,-2-6 0,4 5-6,0-11-10,2 13-6,-2-13-15,6 4-33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41.6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14 35,'0'0'27,"0"0"-1,-6-9-2,6 9-7,0 0-4,0 0-2,0 0-2,0 0-2,0 0-1,0 0-2,0 0 1,0 0-3,-11-5 1,11 5-2,0 0 1,0 5-1,0-5 0,0 17 0,0-4 0,0 4 0,0 6-1,0 5 2,0-1-2,0 3 1,0 4-1,0-3 1,0 0 0,0-3-1,0-6 0,2 0 0,-2-7 1,3-2-1,-3-13 0,2 10 1,-2-10 0,0 0-1,0 0 0,0 0 1,14-5 0,-14 5-1,7-21 0,-1 9 0,-4-2 0,5 1 0,-5 1 0,2-2 0,-2 3 0,-2 11-1,11-13 2,-11 13-2,8-5 1,-8 5 0,19-1 1,-2 1-1,-4-3 0,2 3 0,4-8 1,0 3-1,-4-2 0,0-2 1,2-6 0,-1 2-1,-5-6 0,4 2 0,-4-3 1,-3 0-1,-4 1 0,0 1 0,-4-1 1,0 8-1,0-1 0,0 12 0,-4-11 1,4 11-1,-10 6 0,8 9 0,-7 3 1,9 6-1,-4 3 1,2 4-1,-3 0 0,3-2 0,2-1 1,0-2-1,0-5 1,0-3-1,7-1 0,-3-6 0,-4-11 0,11 11-2,-1-5-7,-10-6-10,19 0-7,-12-6-17,7-3-32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42.6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85,'9'8'39,"-9"-8"-13,0 21-9,0-21-6,0 23-5,-3-7-1,3 4-1,-2 0-1,2 7-1,0-3 0,0 3-2,0 4 2,2-1-1,1-3-1,-3-5 1,0 0 0,0-5-1,0 0 1,0-9-1,0-8 1,0 0-1,0 0 0,0 0 0,0 0 1,0 0-1,2-4 0,0-6 0,-2-5 0,4 2 0,0-6 0,3 5 0,-5-3-1,0 5 1,4 1 0,-6 11 0,13-14 0,-13 14 0,11-2 0,-11 2 0,16 0 1,-1 0 0,-2 0 0,-2-3 0,6-3 0,0 0 0,-5-4 0,7-3 0,-2 3 0,-4-5-1,2-2 0,2 3 1,-7-5-1,1 0 0,-7-1 0,0 2 0,1 1 0,-3 1 0,-2 3 0,0 3 0,0 10 1,0 0-1,-9 13 1,7 8-1,0 6 1,0 8-1,-2 4 2,4 4-1,0 0-1,0-2 1,0-4-1,6-4 1,-2-2-1,3-7-1,3-6-3,-10-18-8,7 15-8,-7-15-7,19-6-20,-11-6-32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44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69,'0'0'45,"0"0"-18,0 0-10,0 0-7,0 0-3,0 9-1,0-9-2,-3 22 0,1-7-1,2 8-1,-4 4 1,2 5-1,0 0-1,0 5 0,-3 1-1,3-3 1,2-2-1,-2-6 0,0-4 0,2-2 0,0-8 0,0-2 0,0-11 0,0 0 0,0 0 0,0 0 1,0-12-1,0-5 1,0-1-1,0-3 1,0 1-1,0-2 1,0 1-1,0 4 1,4 2 0,5 3-1,-9 12 2,15-9-1,-5 9 0,9 0 0,-4-2 0,6 2 0,-2-4 1,5 1-1,-1-6 0,-2-5 0,7 2-1,-7-5 2,0-4-2,-4 4 1,2 0-1,-6-2 1,-3 5-1,-1 2 1,-7-1 0,-2 13-1,0 0 1,0 0-1,-13 19 1,9 0-1,-2 5 0,4 9 0,-5 4 0,7 0 0,0 4 0,0-3 0,2-2 0,5-2-1,-5-3 1,-2-7-2,6-2-1,-6-9-7,0-3-10,-6 2-8,6-12-18,-17 11-34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46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62,'-8'17'54,"5"-3"-29,1 4-9,2 7-5,-4-6-4,4 15-1,0 0-3,0 11 1,0 0-2,0 3 0,0 2 0,0 2-1,0-6 0,0 1-1,0-5 1,0-5 0,0-12-1,0-2 0,0-11 1,0 1-1,0-13 1,0 0-1,0-10 0,0-1 0,0-10 1,0 1 0,0-3-1,0 0 0,0-3 0,0 4 0,0 4 1,0 1-1,0 17 0,4-12 1,-4 12 0,13 0 0,-4 9 0,5 0 0,-1 2-1,8-4 2,5-4-1,-3-3 0,2-2 0,-3-6-1,3-12 1,-2 5-1,-1-10 1,-3 2-2,-2 0 1,-7-1 0,-3 3 0,-1-1 0,-6 5 1,0 3-1,-6 5 1,6 9-1,-13-5 1,13 5-1,-15 19 0,9 9 1,3 7 0,-1 5-1,0 8 1,2 4-1,0-3 0,2-1 2,0-6-4,0-9 2,0-6-1,0-10-2,4-3-10,-4-14-8,0 0-10,6-10-26,-6-15-24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47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22-2 62,'0'0'42,"0"-10"-11,0 10-9,0 0-10,0 0-3,0 0-3,0 0-2,0 0 0,0 0-2,0 10-1,0 4 0,0 0 0,2 14 1,-2 0-1,4 15 1,-4 0-1,0 10 1,-4 4-1,2 4 0,-2-10 0,2-1-1,-7-7 0,3-14 0,4-9 0,2-20 0,0 0 0,0 0 0,0-14 0,2-10 0,4-7 0,1 0 1,-3-3-1,-2 1 0,2-2-1,2 8 1,1 1 1,-5 4-2,0 7 1,7 7 0,-9 8 0,21-11 0,-9 11 0,5 0 1,5 2 0,3-2-1,0 0 0,7-3 1,0-10-1,6 6 0,-8-8 0,6-3 0,-11-3 0,1 3-1,-7-5 2,0 3-1,-13-2 0,1 1 0,-7 4 1,-5 5-1,5 12 0,-17-7 1,5 10-1,-3 14 1,4 12-1,-2 7 1,7 5 0,-7 8 0,7 5-1,6 3 1,-2 0-1,2-2 1,0-9-1,0 0 0,2-12-1,0-7 0,7-2-4,-9-25-11,0 0-8,0 0-13,8-22-31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49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22-2 48,'0'0'42,"-2"-11"-9,2 11-12,0 0-7,0 0-4,-13 11-3,11 2-1,2 9-3,0 5 0,0 8 0,-2 0-1,2 7 0,0 1 0,0 3-1,-2 4 1,2-7-1,0 1-1,0-7 0,-2-6 1,2-3-1,0-6 0,2-10 1,-2-12-1,0 0 0,12-6 0,-3-8 0,-7-4 1,4-6-1,3-2 0,-5-1 0,-4 0 0,2-2-1,0 6 1,0 4 0,-2-1 0,3 7 0,-3 13 0,10-10 0,-10 10 0,19 0 0,-10 2 0,10 4 0,-2-4 1,4 2-1,-2-4 1,6 0-1,-3-7 1,1-8-1,-2 1 0,0-4 1,-8-2-1,4-2 0,-2 4 0,-9-7 0,1 6 0,1-2 0,-8 5 0,0 3 0,-4 1 1,4 12-1,-13-2 0,13 2 0,-19 13 0,15 8 1,-7-1-1,7 13 1,2 4 0,0 3-1,2 4 0,0 1 0,2 1 1,4 0-1,5 0 0,-9-8-1,2-3 1,0-5-2,5-6 1,-7-6-3,2-2-10,-4-16-11,0 0-13,0 0-28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51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-2 234 20,'0'0'37,"-6"1"-6,6-1-7,0 0-7,0 0-5,0 0-3,0 0 0,6-6-1,-6 6-2,17-9-1,-17 9-2,19-18 1,-13 7-1,13 2 0,-6-7-1,2 3 1,2 0-2,2-2 0,-4 1 0,4 1 0,-4-3-1,4 5 1,-7-3 0,1 3-1,2 2 0,-9-1 0,-6 10 1,19-12-1,-19 12 0,11-9 0,-11 9 0,11-5 0,-11 5-1,0 0-2,19-1-8,-19 1-11,0 0-12,0 0-24,0 0-11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52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0 275 38,'0'0'56,"0"0"-9,0 0-27,6-14-8,3 5-3,6-9-3,4 2-2,2-4-2,2 0 0,0-1-1,1 0 1,-3 0-2,4 3 1,-3-2-1,-1 3 1,-2 6-1,-2-3-1,-2 5 0,-3-2-14,-12 11-7,19-15-14,-19 15-25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55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12 8,'0'0'30,"0"0"-3,0-12-2,0 12-3,0 0-6,0 0-3,0 0-2,-5 0-2,5 0-2,0 0-1,-6 9-2,6-9 0,-2 18-1,2-18 0,0 22-1,0-9 0,2 7-1,-2-1 0,6 8 1,-6-8-1,3 8-1,-1 0 1,-2-1 0,2-6-1,0-1 0,4-6 0,-4-2-1,-2-11-4,9 11-14,-9-11-9,0 0-20,4-16-15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56.3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5 5,'0'0'28,"0"0"-6,0 0-3,0 0-1,0 0 0,0 0-4,0 0-1,0 0-4,0 0 0,0 0-1,0 0-1,0 0-1,0 0-1,0 0-1,0 0-1,0 0 0,0 0-2,-2-6 1,2 6 0,0 0-2,0 0 1,0 0-1,0 0 0,-15 0 1,15 0-1,0 0 0,-11 7 0,11-7 0,0 0 0,-15 6 1,15-6-1,0 0 0,0 0 0,-6 0 1,6 0-1,0 0 0,0 0 1,0 0-1,0 0 0,0 0 1,0 0-1,0 0 0,-15 5 1,15-5-1,0 0 1,0 0 0,0 0-1,0 0 1,0 0-1,0 0 1,0 0-1,17 0 0,-11 0 0,9 0 1,0 0-1,0 0 0,4 1 1,0-1 0,2 2-1,0-2 1,1 1-1,-1 0 0,-2-1 1,-6 0-1,3 0 0,1 0 0,-8 0 0,6 0 0,-15 0 0,17-4 1,-17 4-2,6-1 0,-6 1-3,0 0-12,0 0-6,4 4-13,-4-4-27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8:57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54-1 92,'3'7'56,"-3"4"-26,0 6-16,-6-6-6,4 11 0,-10-6-4,5 5 0,-3-3-3,2 0 0,1-2-2,2-7-2,5 0-9,0-9-9,9 0-9,-3-8-25,7-3-23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57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38,'0'0'38,"0"0"-4,0 0-12,0 0-4,0 0-7,0-9-3,0 9-2,0 0 0,17 0-2,-17 0-1,15 1 0,-5-1 0,9 2-1,-6 1-1,4-3 1,2 0 0,2 0-1,0 0 0,3-3 0,-2 1 0,-1-2 0,0 0-1,0 0 1,-2 1-1,-4 2 0,-2 1-1,2 0 0,0 0-12,-5 3-8,-10-3-10,11 1-26,-11-1-16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58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29 55,'0'-18'39,"0"18"-7,0 0-12,-5-11-5,5 11-6,0 0-1,0 0-2,0 0-1,-6 8-2,6-8 0,0 22-1,-2-8 0,2 8-1,0 0 0,2 7 0,0 4-1,2-1 1,-1 0-1,-3-4 0,2-4 0,0 0-1,2-8-1,-2-3-1,-2-13-2,0 0-5,13 0-6,-7-10-13,-2-7-23,5-3-13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58.4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62,'0'0'48,"0"0"-20,0 0-11,0 0-6,0 0-2,11-2-3,-11 2-1,2 12-1,-2 1 0,0 9 0,0 0-1,0 7-1,-2-3 0,-3 7-2,5-3 1,0-1-2,0-2-3,0-8-13,5-5-7,-1-4-17,-4-10-23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59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28,'0'0'53,"0"0"-5,0 0-26,8 0-10,-8 0-2,11 14-4,-11-14-1,19 22-1,-15-8 0,13 1-2,-10-1 0,7 5-1,-3-2-1,2 2 1,-3-3-1,1 0-1,-1-2-1,-10-14-6,13 21-13,-13-21-11,9 2-23,-9-2-16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4:59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12 62,'-3'-12'59,"3"12"-22,3 8-23,-3-8-5,21 18-2,-11-5-1,5 4-3,4 2 0,2 1-1,-4 1-1,0 0 0,0 2 0,-2 0-1,-4-4-1,-1 5-4,-1-7-13,-1 4-8,-3-7-17,-3 1-26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02.1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0 347 53,'9'-5'37,"-9"5"-3,8-9-13,-8 9-8,15-17-4,-5 7-2,1-5-2,2-1-1,-3 0-1,12-7 0,-10 2-1,5-5 0,-2-2 0,4 9-1,-6-6 0,4 2 0,-2 4 0,-3-1-2,-1 7-1,0-2-4,-1 5-15,-10 10-11,13-17-24,-13 17-17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02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10,'-2'15'40,"2"-15"-5,0 18-6,0-9-11,0 1-4,0-10-4,8 19-2,1-10-3,-9-9 0,6 16-3,0-5 0,5-1 0,-7 2-1,11 7 1,-11-2-1,11 5 0,-7-2 0,7 2 1,-6-2-2,8-2 0,-9-1 1,7-4-1,-9-3 0,9 0-1,-15-10-1,13 9-3,-13-9-15,13 8-15,-13-8-22,0 0-12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03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74,'0'0'38,"0"0"-12,0 0-8,0 0-7,0 0-4,0 0-2,0 0-2,13 0-1,-13 0 0,21 6 0,-8-6 0,3 0 0,1 0 0,5 0-1,1 0 1,0 0-1,1-2 0,-1-2 0,2 2 0,-4-1 0,3 1-1,-9 1 0,4-1 0,-7-4-2,1 6-1,-13 0-6,0 0-13,0 0-13,0 0-27,0 0-7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04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60,'0'0'58,"0"0"-20,0 0-25,0 0-4,11 0-2,2-6-3,8 1-1,2-1-1,7-3 0,1-2-1,-3 7 0,6 1 0,-7 3-1,3 0-2,-7 3 1,5 9-4,-13 1-10,-2-5-13,3 4-22,-16-12-18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05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3,'0'0'17,"0"0"3,0 0 0,0 0 3,0 0 0,9 0-1,-9 0-8,0 0 0,0 0-5,0 0-1,8 1-3,-8-1-1,13 0 0,-13 0-1,19 5 0,-8-2-1,-1-3 0,3 1-1,0 0 1,-1 1-2,3 0 1,0 1 0,0-3 0,0 0-1,0 0 1,2 2 0,-5 1 0,3-2 0,2-1 0,-4 0-1,-1 2 1,5-2-1,-4 0 1,0 0 0,2 0-1,-3 0 1,1 0-1,-7 0 0,-6 0 0,20 0 0,-20 0 0,10 0-1,-10 0-1,0 0-2,13 0-10,-13 0-9,0 0-13,0 0-28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8:58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7-1 152,'8'-6'29,"-8"6"-8,-3 14-15,-2 0-3,3 4 1,-1 4-2,3 0 1,0-1 0,0-3-2,3-4-1,9-5 1,-4-3-1,7-6 0,0-3 0,0-6 1,-3-5-1,0-2 0,2-1 0,-7 0 1,2 3-1,-7 0 0,2 4 0,-4 10 0,0 0 0,0 0 0,0 3 0,0 15 1,0 2-1,0 6 0,-2 4 1,0 2 0,-2 4 0,-3 2 0,-2-1 0,-3-3-1,3-4 1,-4-4-1,2-4-1,-4-9-1,5 0 0,-1-11-3,11-2-9,-10 6-7,10-6-8,-4-14-21,4 1-35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06.5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40,'0'0'29,"2"7"-2,-2-7-2,0 0-8,0 0-4,0 0-2,2 17-2,-2-17-2,7 10-1,-7-10-2,8 26-2,-8-15 1,4 12-2,-4-3 1,3 0-1,-1 5-1,2-2 0,-2-3 1,0 0 0,2 2-1,-2-3 0,1-7 0,-3-1-2,4-1-3,-4-10-13,4 13-11,-4-13-22,0 0-20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07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8 40,'0'0'41,"0"-10"-8,0 10-13,0 0-5,0 0-5,0 0-2,0 0-2,0 0-2,0 0-1,0 0-1,0 0 0,-2 11 0,2 0 0,0 3-2,-2 0 2,2 7-2,0-2 2,-2 6-1,2-1-1,0-1 1,0 3-1,0 2 0,0 1 1,0-7-2,0 4 1,2-8-1,0 1-2,-2-5-3,7 1-11,-7-15-15,0 0-22,15 2-14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38.6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53 43,'0'0'55,"0"0"-22,-2-9-13,2 9-7,8-6-4,-8 6-2,23-1-3,-6-4 0,2 3-2,0-1 0,3 2-2,-5-4 0,-3 0-3,8 1-12,-5 1-13,-3-5-20,-14 8-20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26.2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-1 193 5,'0'0'20,"0"0"0,0 0-5,0 0-1,0 0-3,-2 6 2,2-6 3,0 0-4,0 0-1,0 0 0,0 0-2,2-7-1,-2 7-3,4-20 0,2 3-3,3 3 0,-5-3 0,2 1-1,7-6 0,-9 6 0,7-1 0,-5 4 0,-2-1-1,1 3 1,-5 11 0,10-15 0,-10 15 0,0 0 0,0 0 0,0 0-1,0 0 1,0 6-1,-4 3 0,0 3 0,4 4 0,-2 3 0,2 5 1,-2 5-1,2 1 0,0 4 1,0-2 0,0 4-1,-3-3 0,3-2 1,-2-7-1,2 0 0,0-9 0,0-2 0,-2-2 0,2-11 0,-2 11 0,2-11 0,0 0 1,0 0-1,-13 9 0,13-9 1,-8 1-1,8-1 0,-17 3 0,17-3 0,-13 0 0,13 0 0,0 0 1,-8 2-1,8-2 0,0 0 0,0 0 0,0 0 0,0 0 0,0 0 1,0 0-1,4-2 0,-4 2 1,17-4-1,-17 4 0,21-5 1,-8 1-1,0-1 1,4 2 0,2 0-1,-7-2 0,5 1 0,0 4-2,-4-3-5,0 3-13,1 0-11,-14 0-24,9 0-20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30.2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29 8,'0'0'12,"0"0"-2,0 0 0,-6 9 3,6-9 1,0 0 0,0 0 1,0 0 1,0 0-5,0 0-2,0 0 0,0 0-4,0 0 0,0 0-3,4-7 0,-4 7-1,0 0 1,12-11-1,-12 11 0,0 0 1,13-11-1,-13 11 0,15-4 1,-15 4-1,8-3 1,-8 3-1,15-1 0,-15 1 1,7 0 0,-7 0-1,0 0 1,15 1-1,-15-1 0,0 0 0,2 13 0,-2-13 0,2 16 0,-2-16-1,0 15 0,0-15 1,-2 20 0,2-10-1,-5 3 1,-1 2 0,-2-3-1,5 2 0,-3 1 1,0-3 0,-3 4-1,5-6 0,-4 5 0,-1-1 0,7-1 0,-7 3 0,3-2 0,0 0 0,2-1 0,1-6 0,-5 4 0,8-11 0,-4 14 0,4-14 0,0 0 0,0 0 0,0 0 0,8 0 0,-8 0 1,15-8 0,0 5 0,-7-3-1,7 2 1,2 2-1,-8 0 1,10 2 0,-2 0-1,-3 5 0,1-2 0,4 0-2,2 9-4,-4-4-13,-2-3-12,0 1-22,2-5-14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31.6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70 48,'0'0'31,"0"0"-4,0 0-7,0-9-5,0 9-6,10-11-3,-10 11-1,13-12-1,-13 12 0,17-12-2,-17 12 1,15-8-1,-15 8 0,15-12-2,-15 12 1,17-4 0,-17 4 0,10 0 0,-10 0 0,9 11 0,-9-11 0,2 19 0,-2-4 1,-2-3-2,-3 2 2,-3 0-2,2-4 2,-3 3-2,1-1 1,8-12-1,-15 14 1,15-14-1,-9 10 0,9-10 0,0 0 0,0 0 0,0 0 0,-4 12 0,4-12 0,0 0 0,2 10 0,-2-10 0,11 12 0,-5-1 0,-2-1 0,7 2 0,-3 3 0,-3-1 0,3 0 0,-4 0 0,3-3 1,-5 3 0,0-2 0,-2-12 0,2 14 0,-2-14 1,0 14-1,0-14 0,-4 11 1,4-11-2,-13 3 1,13-3-1,-15 3-1,15-3-5,-19 3-14,4-3-7,7 0-21,-9-2-21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32.9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12 10,'0'0'47,"0"0"-19,0-12-1,0 12-8,0 0-4,-9 4-4,9-4-4,-10 13-2,10-13 0,-9 21-2,5-7-1,4-1 0,-4 3-1,4-4 1,4 0-2,0 2 2,-4-14 0,19 10-1,-8-9 0,2-1 1,1-1-2,1-3 2,0-6-2,4-3 0,-6-1 1,4 1 0,0 1-1,-7 0 0,1 0 0,-11 12 1,13-13 1,-13 13-1,0 0 0,0 0 1,0 0 0,-7 17-1,-1-3 0,-1 3 0,-1 3 0,1 5 0,1-5-1,-1 5 1,-1-4-1,1-3-1,7 3 0,-6-9-2,8 0-6,0 0-12,0-12-10,0 0-22,0 0-24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34.3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13 50,'0'0'40,"0"0"-6,6-13-12,-6 13-9,0 0-3,0 0-4,0 0 0,0 0-3,-8 6 0,8 7-1,0-13 0,-11 21-1,7-6 1,-2-5-2,6 2 1,-3-1-1,3-11 1,0 13-1,0-13 0,11 12 1,-11-12 0,17 14 0,-2-8 0,-2 5 1,-1 1-1,1 2 1,-2 0-1,3 3-1,-7 0 1,-1 1 0,-4-3-1,0 3 2,-2-4-2,-4 1 0,-4-5 1,8-10-2,-22 13-1,10-13-2,12 0-5,-21-8-12,10-6-13,0-5-25,1-5-19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34.5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71 55,'11'-11'63,"-3"0"-23,-6-3-23,9 11-8,-3-7-2,5 9-2,-2-5-2,6-2-2,-5 5 0,3 2 0,2-1-1,-2 1-1,2 2-3,-4-1-6,-1 0-14,-1 3-15,-11-3-25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35.8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68 15,'0'0'33,"2"-12"-7,-2 12-4,4-19-4,-1 8-4,-3 11-5,8-15 0,-8 15-3,0-11 1,0 11-2,0 0 0,0 0-1,-13-2 0,13 2 0,-12 8-1,1 6-1,-2-5 1,3 5-1,-5 2 0,4-1-1,-6 5 1,7-2-1,-3 1-1,2 2 1,1 1 0,6 6-1,-7-7 0,9 7 1,0 0-1,2 2 0,0-3 0,4-1 0,7-2 1,-5-3-1,9-4 1,-5 0-1,5-7 0,-2-4 0,2-3 1,2-1 0,-7-2-1,5 0 0,0-4 0,-7-3 0,-8 7 1,22-18-1,-14 9 0,1 0 0,-9-4 1,2 2-1,-2 0 0,0-2 1,-2-2-1,-9 8 1,0-7-1,-6 2 1,9 2 0,-7 3-1,2-4 1,3 8-1,10 3 0,-17 0 0,17 0-1,0 0-1,-7 14-6,3-5-12,4-9-9,-6 15-26,6-15-21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8:59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93 25,'0'-18'35,"2"3"-1,-2 0-2,0 2-10,5 4-7,-5-1-3,0 10-3,0-13-1,0 13-3,0 0 0,0 0-2,0 0 0,0 10-1,0 6 0,-2 8-1,-3 6 0,3 7 1,-3 6-1,0 2 0,-2 4 0,1 1 0,-1-4 1,3-1-1,0-4-1,-3-2 0,2-7 1,3-1-1,-2-6 0,2-2 1,0-4-1,-1-6 0,2-2 0,-3-3 0,4-8-1,0 0-1,0 0-8,0 0-9,14-6-6,-7-8-17,6-1-34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38.3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 30,'0'0'32,"0"0"-4,0 0-6,0 0-6,0 0-4,0 0-2,0 0-3,0 0-1,2-14-1,-2 14 0,15-2-1,-5 2-1,5 0 0,0 0-1,-4 0-1,6 5 1,-7-4-1,5 5 0,-7-2 0,7 0 0,-15-4-1,13 5 1,-13-5 0,0 0 1,0 0-2,8 12 1,-8-12 0,0 0 0,0 14 0,0-14 0,-4 13 0,-2-1-1,0 2 0,1-1-1,-3 3 1,-3 1-1,7 4 1,-5-2 0,-1-1-1,6-3 1,-3-4 0,-1 3 0,8-14 0,-4 12-2,4-12-2,0 0-3,0 0-6,0 0-16,0 0-23,0 0-15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39.8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67 211 76,'0'0'43,"-2"-11"-18,2 11-10,-11-18-5,5 9-4,4-2-2,0-4-1,0 3 0,-5-6-1,5 6 1,-4-5-1,4 3 0,-1 1 0,3-2-1,0 5-1,0 0 1,0 10-1,13-16 0,-13 16 0,19-9 0,-6 9 0,-6 0 1,-7 0-1,17 0 0,-17 0 0,15 14 1,-15-14-1,2 19 0,0-7 1,-2 3-1,0-2 0,-2 4 0,2-5 1,-4 1-2,-2 1 2,-3 0-2,3 1 2,-8 2-1,3 0 0,-1-1 0,1 6 0,-2-2 1,5-1-1,0-1 0,5 1 0,1-5 0,2 1 0,5-3 0,-5-12 1,21 16-1,-4-9 1,-5-7-1,1 0 0,5 0 1,-5-9 0,0-1 0,-3 2 1,-10 8-1,13-23 0,-13 23 0,8-19 1,-8 7-1,-2 2-1,2 10 0,-15-18 0,3 7-1,12 11-1,-17-16-3,17 16-9,0 0-8,-11-7-13,11 7-26,0 0-15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40.7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168 92 10,'0'0'47,"-4"-15"-21,4 15-7,-5-11 2,5 11-4,-4-17-4,-4 6-3,8 11-3,-15-15-1,15 15-1,-21-13-2,8 9 0,0-1 0,-2 5-1,1 0 0,3 6 0,-2 3-1,3 1 1,-1 2-1,3 4 0,8-1 0,-2 3-1,2-3 0,0 0 1,2-1-1,6-6 1,-8-8-1,21 13 1,-8-10-1,-4-3 0,5-5 0,-3-1 1,0-3-1,-1 0 0,1-3 0,-7 1 0,4 2 0,-8 9-1,9-16 1,-9 16 0,0 0 0,0 0 0,0 0 0,0 0 0,11 9 1,-11 4-1,0 0 1,2 5 0,-2-3 0,2 6 0,-2-3 0,0 4 0,0 0 0,-4-3 0,-5 1 0,5-5-1,-7 0 0,1-2-2,-1-3-3,-2-4-10,1 1-8,12-7-12,-17 0-28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41.9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0 20,'0'0'28,"0"0"-4,0 0-6,0 0-4,0 0 0,0 0-6,0 0 1,0 0 2,0 0-2,0 0 0,0 0-2,0 0 0,0 0-1,0 0-2,0 10 0,-6 0-2,6 4 1,0 0-1,0 3-1,0 0 0,0 3 0,-2 1 0,0 0-1,-3-3 0,3 2 0,-2-4 0,0 1 0,2-3 0,2-2-1,0-12 0,-2 15-1,2-15-1,0 0-5,0 0-12,0 0-14,8-3-26,-8 3-11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42.4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93 38,'0'0'36,"0"0"-6,0 12-3,0-4-7,0-8-6,0 23-5,7-12-3,1 5-2,-4-4-1,13-1-1,-6-4 1,4-2-1,-3-5 0,7 0 0,-7-9 0,5-3 1,-4-7-1,0 2-1,-5-6 0,-4 2 0,-2-2 0,-2 1 0,0 2-1,-6 3 1,-7 6-1,-4 7 0,-2 4 0,5 3 0,-7 7 0,2 6 0,4 2-1,-4-1-2,9 5-4,-3-5-10,5-2-9,3 2-19,5-4-29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43.3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0 48,'0'0'37,"0"0"-4,-4 4-11,4-4-7,-7 16-5,7-2-3,-2 0-1,2 7-3,-2-2 0,2 4 0,0 5-2,0 0 0,-2-3-1,-2 1 0,2 0 0,-1-7-1,3 0-1,-4-9-3,4 1-3,0-11-13,0 0-19,0 0-22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43.6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25-1 25,'0'0'60,"0"0"-10,0 0-30,0 14-7,-2-1-4,0 8-3,-7 1-3,7 3-1,-4-1 0,4 2-1,2-3 0,0 1-2,0-8 0,-2 2-3,2-4-7,0 2-16,0-16-21,0 18-17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44.6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63 0 25,'0'0'25,"0"0"-6,0 6 4,0-6-1,-11 23-4,5-12-4,1 11-3,1-6-4,-2 9-2,-1-3-1,3 5-2,2-4-1,0 4 1,0-6-2,-4 0 0,1-4 0,3-1 0,2-5-1,0-11-5,0 0-9,2 10-22,-2-10-17,11-6-11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5:45.1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33 30,'17'-9'37,"-17"9"-4,15-14-7,-15 14-8,21-6-7,-10 3-3,1 3-1,-1 2-2,4 5-2,-15-7 0,15 20-2,-15-20 1,8 23-1,-8-10 0,0 3 1,-6 1-2,-3 0 2,3 0-2,-9-4 1,6 4 0,-5-5-1,7-4 0,-8 3 0,15-11 1,-14 9-1,14-9 0,-11 9 1,11-9-1,0 0 0,0 0 1,-4 12-1,4-12 1,0 0-1,4 7 1,-4-7-1,19 0 1,-13 0 0,9 0-1,-6 0 1,8-2-1,-5-3 0,8 2 0,-6-1-3,8 4-10,-3 0-13,0-3-14,-5 1-30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0T21:16:35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0.1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4 153,'0'0'28,"0"-10"-7,0 10-17,0 0-1,0 0 1,0 0-1,-6 16 0,3-1-2,-6 4 2,4 8-2,-3-1 0,1 0 0,1-1-1,2 0 0,2-7 1,2-1-1,4-5 0,5-7 0,3-5 0,5 0 0,2-8 1,2-3-1,-1-4 0,6-3 1,-5 0-1,-3 1 0,-2-1 0,-5 8 0,-11 10 0,10-2 0,-10 6 0,0 10 1,-2 3-1,2 5 0,0-1 1,4-1 0,8-7 0,3-2 0,4-6 0,2-5-1,0-2 1,-2-9-1,-2-5 1,-2-1-1,-5-2 0,-8-4 0,-2-1 0,-5 4-1,-3-2 0,-6 2-1,3 4-3,-6 3-10,7 5-6,3 0-7,7 8-20,0 0-35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0T21:17:00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15.8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28,'0'0'37,"0"0"-6,0 0-4,0 0-10,0 0-4,0 0-2,2 7-4,-2-7 0,0 14 0,0-14-3,0 28 0,0-8-1,0 0-2,0 5 1,0 7-1,0 1 1,0 2-2,0 2 1,-2-2-1,-2-3 0,0-2 1,-5-4-1,5-4 0,0-9 0,4 2 0,0-15 0,0 0 1,0 0-1,0 0 1,0-17-1,0 2 0,0-7 1,6-1-1,0-3 1,1-3-1,-1-5 1,3 1-1,-1 0 1,1 1-1,3 0 0,-1 8 1,-1-2-1,1 3 1,0 7-1,-1 3 1,-1 1-1,-9 12 1,15-7 0,-15 7 0,19 5-1,-13 9 1,1 2 0,0 2 0,-1 10-1,-2 1 1,-1 3-1,-1 1 0,-2 1 0,0-1 0,0-4 0,0-5 0,0-2 0,0-10 0,0-12 0,0 14 0,0-14 0,0 0 0,0-16 0,4 3 2,0-8-2,5-3 0,-5-3 0,6 0 0,1-6 0,-3 6-2,3-1 4,0 8-2,-1 0 0,-5 6 0,-5 14 0,12-11 0,-12 11 1,0 0-1,11 8 1,-7 4-1,-2 7 1,0 0-1,0 5 0,5 3 1,-5-1-1,0-2 1,2 4-1,-2-6 0,0 0 0,1-1 0,-3-4 0,0 2 0,2-8 0,-2 0-1,0-11 1,0 16-2,0-16-3,-7 10-8,7-10-7,0 0-10,0 0-24,0 0-25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16.1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0 123,'0'0'40,"0"0"-15,9 1-13,-9-1-5,0 19-2,0-8-2,0 6-1,-2 0 0,2 5-1,-1-6 1,1 4-2,0-2 0,0-6 0,0 0-3,0-12 0,0 0-3,0 0-7,0 0-9,0-13-13,0-4-29,0-9-12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16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11 126,'0'0'39,"0"-11"-15,0 11-14,0 0-4,0 0-3,7 10 0,-1 0-3,-2 2-1,5 3-3,-7-6-8,2 6-11,2-2-11,-3-2-27,-3-11-15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16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85,'0'0'55,"8"6"-25,1 11-17,-9-4-5,2 11-2,-2-3-1,0 11-1,0-4-2,0 1 0,0-3-1,0-6 0,0 0 0,2-11-1,-2-9 1,0 0 0,13-1-1,-5-9 0,0-9 0,5-3 1,-4-3-1,3 0 0,-1 2 0,2-3 0,-3 3 0,1 3 0,-2-2 0,4 12 1,-4-3-1,-9 13 1,17-5 0,-17 5-1,17 8 1,-11 5 1,0-2-1,3 10 0,-5-1 0,4 3 0,-1 2-1,-3-1 1,2 2-1,-1 7 1,-3-4-2,2 0 1,-2-8 0,-2 3 0,2-4-2,-2-4 0,0 1-5,0-17-12,4 18-4,-4-18-16,0 0-27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18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8,'0'0'35,"0"0"-4,0 0-5,0 0-3,0 0-6,0 0-5,0 0-1,0 0-3,0 0-1,0 12-2,0-4-1,4 7 0,0 2-1,3 3-1,5 2 0,-3 4 0,4 1 0,-3 2-1,3 2 0,0-5 0,-3 3 0,2-5-1,3-2 0,-3-3 1,-1-4-1,0-7 1,-3-2-2,-8-6 0,15 6-3,-4-5-8,-11-1-10,0 0-14,10-15-24,-10 1-12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19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0 96,'0'0'49,"0"0"-27,0 0-9,0 0-3,0 0-2,0 0-2,-11 14-2,-1-2-1,3 3-1,-4 5 0,1 1-1,-5 2 0,2 5-1,-4 0 1,4 0-1,2 2 0,-4-1-1,5-3 0,1-8-2,7 9-2,4-27-5,-11 20-12,11-20-12,0 0-25,11 7-19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19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94,'0'0'52,"0"0"-23,9 14-17,-9-14-5,2 14-1,-2-14-2,4 20-2,-4-7-1,4-1 0,-4 2 0,0 2 0,0 2-1,0 2-1,2 0-3,-2-6-12,0-1-6,3 0-16,-3-13-26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20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92,'0'0'49,"0"0"-24,0 0-13,0 0-6,0 0-2,0 0-2,0 0-3,6 12-1,-6-12-4,0 0-15,0 0-15,7 9-19,-7-9-11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20.5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72,'72'50'47,"-63"-47"-16,-9-3-26,0 0-14,17 7-23,-17-7-17,0 0-8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0.6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79,'0'0'56,"0"0"-29,0 0-10,0 0-5,3 9-3,-3-9-2,10 21-3,-4-10 1,4 8-3,-2 0 2,4 8-2,-2 0-1,4 7 0,-2 1 0,-5 3-1,3 3 1,-7-1 0,-1 0 0,-2-2 0,-4-1 0,-7 1 0,1-5-1,-6 0 0,-1-5 1,-2 0-1,4-3-1,-2-3 0,5-1-5,-2-8-12,11-2-4,3-11-9,0 0-30,0 0-28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20.7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38,'7'16'41,"-7"-16"-20,0 0-25,2 13-11,-2-13-23,0 0-5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21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67,'0'0'59,"4"14"-26,5 1-17,-7-1-5,6 7-3,-1-1-2,8 3-1,-5 0-2,5-1-1,2-4 0,-3 2-1,5-5 0,-4 0-1,-1-6 1,-1-2-1,-4-1-1,-9-6 0,10 10-2,-10-10-3,0 0-11,0 0-9,0-7-17,0 7-30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21.9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9 60,'6'-11'61,"-6"11"-21,0 0-23,0 0-7,0 0-1,0 0-3,-4 4-2,-5 6-1,1 11-2,-5 0 1,-2 6-1,-6 6 0,0 3-1,-2-2 0,-1 3 0,1-1-1,-2-4-1,10-4-1,-2-11-3,11-2-4,6-15-13,-9 12-12,9-12-28,11-13-9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22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92,'0'0'48,"0"0"-22,9-11-15,-9 11-2,0 0-3,0 0-1,0 0 0,7 6-2,-7-6 1,2 11-1,-2-11 0,0 21-2,0-5 0,0-1 0,0-1 0,0 3-1,0-3-1,0 2 1,0-1-2,0-15-2,0 23-5,0-23-10,0 0-9,0 0-22,0 0-23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22.8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63 112,'9'-12'41,"-9"12"-19,4-14-11,-4 14-4,15-15-1,-5 9-2,-3-5 0,5 11-1,-12 0-1,19-5 0,-19 5-1,20 5 0,-20-5-1,12 12 1,-3 1 0,-5 2-1,0 0 1,-2 1-1,0 1 0,-2 1 0,0-3 1,-2 6-1,-4-4 0,0 2 0,-5-5 0,3 1 0,-3-1 0,2-1 0,-1-4 0,10-9 2,-15 14-2,15-14 0,0 0 0,0 0 0,0 0-2,0 0 2,0 0 0,11-6 0,-11 6 0,14-9 0,-14 9 0,20-4 0,-10 4 0,1 0 0,1 0 0,3 0 0,-2 0 0,0-2 0,-1 2-1,1-2-1,2 2-2,-15 0-7,19-5-10,-19 5-10,8 0-25,-8 0-23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42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5,'0'0'8,"0"0"-1,0 0 1,-6 10-3,6-10 2,0 0 3,0 0-3,0 0 3,0 9-3,0-9-2,0 0 1,0 0-1,0 0-1,-2 12-4,2-12 0,0 0 0,0 0 0,0 0-6,0 0-6,0 0-9,0 14-19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46.8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626 35 8,'0'0'17,"12"-3"1,-12 3-4,0 0 3,0 0 1,0 0-4,0 0 3,0 0-5,0 0-1,0 0-2,0 0-3,0 0 0,0 0-2,0 0 0,0 0-1,0 0-1,-4-11-1,4 11 2,-10-7-2,10 7 1,-19-3-1,10 1 1,-8 1-2,7-2 2,-12 0-1,1 3 0,-6-2 0,-1 1 0,-2 1 0,1 0-1,-5 0 1,3 0-1,-3 0 1,4 0-1,1 3 1,3-2-1,3-1 0,2 2 0,2-2 1,2 3 0,4-2-1,-4 1 0,7-1 1,-3-1-1,4 2 0,9-2 0,-14 4 0,14-4 1,0 0-1,-11 3 0,11-3 0,0 0 0,0 0 0,0 11 0,0-11 0,15 3 0,-2 1 0,-1 0 0,7 0 0,0 0 0,5-4 0,-3 2 0,4 4 0,-1-1 0,-1 1 0,0 2 0,-2 1 0,-4 3-1,-2-2 2,-6 5-1,-1 1 0,-4-4 0,-4 6 0,0-2 0,-10 3 0,-1-1 0,-2 3 0,-1-4 0,-3 3 1,0-2-1,-4 1 0,2 2 0,-1-1 0,-1 2 0,4-3 1,-4 3-1,0-4-1,4 4 2,-4-3-1,4-4-1,0 3 1,6-2 0,-1-2 0,3 0 0,-1-3 0,5 1 0,-1 1 0,2-4 0,2 2 0,2-11 0,0 19 0,0-19 0,0 11 0,0-11 0,12 7 0,-12-7-1,19 3 1,-2-1 0,-4-2 0,4 0 0,4 0 0,2-2 0,1-1 0,10 2 1,-7-3-1,7-2 0,0 2 1,4 2-1,2-2 1,-9 1-1,5-1 1,4 2-1,-10 2 1,2 0-1,-2 0 1,-3-1-1,-1 1 1,3 0-1,-5-5 0,-3 2 1,-9-1-1,3 2 0,0 0 1,-15 2-1,9 0 0,-9 0 0,0 0-1,0 0 0,0 0 0,0 0-4,0 0-10,0 0-9,0 0-14,0 0-30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55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0,'0'0'30,"0"0"-5,0 0-4,0 0-3,2 9 0,-2-9-6,0 0 2,0 0-2,-2 11-3,2-11 0,0 0-3,-9 18-1,9-18-1,-6 11-1,6-11 0,-11 16-1,11-16-1,-4 12 1,4-12-2,0 17 1,0-17 0,0 17-1,0-17 0,0 19 0,0-19 0,6 15 1,-6-15-1,15 6 0,-15-6 1,9 1 0,-9-1-1,14 0 0,-14 0 0,17-4 0,-17 4 0,13-8-2,0 5-2,-13 3-8,15-18-12,-5 10-14,-3-3-24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55.9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18 40,'-13'-12'58,"13"12"-12,0 0-29,-11-6-6,11 6-4,0 0-3,0 0-2,0 6-1,0-6-1,0 0 0,0 12-1,0-12-2,2 11-4,-2-11-12,11 13-18,-11-13-17,11 10-11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56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 62,'0'0'57,"0"0"-19,0 0-22,6 12-7,-6-12-3,0 0-2,0 14 0,0-14-3,0 15 1,0-6 0,0-9-1,0 18 0,0-18-1,-10 15 0,10-15-1,-10 15-2,10-3-8,0-12-11,0 0-13,-6 10-24,6-10-13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2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359 19 62,'6'-10'44,"-6"10"-10,0 0-16,5-9-5,-5 9-4,0 0-2,-5 4-2,-3 4-2,-1 4 0,-3-2-1,0 9 1,-7-1-1,2 5-1,-5-2 0,-4 3 1,4-1-1,-3-2 0,-1-1-1,4-1 0,-4-6 1,6 0-1,1-3 0,2-6 0,2-3 0,-1-1 0,9-3 0,-3-3 0,5-7 0,-1-1 1,5-4-1,-2 2 0,3-4 0,0 1 0,3 0 0,2 0 0,2 2 0,7 2 0,-1 2 0,3 2 1,1 2-1,0 6 1,0 1-1,2 2 0,-2 4 1,0 6 0,-3 3-1,3 3 1,-2 2 0,2 0 0,0-2 1,0 4-1,1-5-1,0 0 1,-1-6-1,0 0-1,0-1 0,-4-3-4,5-1-10,-4-3-7,-6-1-9,2 0-30,-10 0-22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56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1 74,'0'0'55,"0"0"-20,0 0-21,15 10-6,-15-10-2,4 21-1,-2-8-1,6 9-1,-1-3-1,-3 7 0,0 1 0,1 3 0,-1 3-1,0 5 0,-2 3 0,0-2-1,-2 5 1,0-2-1,-2 1 0,0-5 0,-11-3 0,7-6 0,-7-5-1,3-2 1,-5-6 0,6-1 0,-5-6 0,0-4 0,3-5-1,3 0 1,-5-5-1,4-4 1,1-5-1,2-4-1,3 2-1,-1-13-5,4 1-13,0-1-7,4-5-22,5-3-20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6:57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24 123,'0'0'38,"-6"-12"-14,6 12-17,0 0-2,0-13-2,0 13-1,0 0-2,0 0 0,4 0-2,-4 0-1,0 0-9,16 11-11,-16-11-15,2 14-24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01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6 40,'0'0'36,"0"0"-6,11-7-5,-11 7-10,0 0-3,0 0-5,0 0-1,0 0-2,0 0 0,0 0-2,0 0 1,0 0-1,0 0 0,-5 3 1,5-3 0,-16 10-1,5 1 0,-4-3 0,7 3-1,-11 3 0,4-1 0,4 1 1,-4 4-1,5-4 0,-1 4-1,7-3 1,2 3-1,2-3 0,0 2 0,4-4 0,9-1 0,-1 0 0,7-4 0,1-2 0,1 2 0,0-6 1,0 2-1,0 1 0,-4-5 0,-2 2-1,0-2 0,4 0-3,-19 0-5,13-11-12,-13 11-10,4-12-23,-4 12-16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02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37 106,'0'0'43,"17"-9"-23,-8 7-8,6-2-5,4 2-2,-2-4-2,0 4-1,4 0-1,-2 1-1,2 1-2,-6-5-6,4 2-12,-9 3-12,3-1-22,-6 1-14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03.0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-1 587 67,'0'0'56,"0"12"-20,0-12-21,0 0-6,5 11-2,-5-11-2,0 0-1,8 8-1,-8-8-1,17 0 0,-6 0 0,-11 0 0,19-9-1,-7-3 0,-3-3 2,4-3-2,-5-2 0,5-7 0,-9 1 0,2-2 0,5-8-1,-11 1 0,2-3 0,-2-1 0,0-7-1,-6 2 1,-1 3 0,1 0 0,2 8 0,4 2 0,-2 3 1,2 9-1,0 1 2,0 18-2,6-14 0,-6 14 1,13-6-1,-13 6 1,15 4-1,-15-4 1,19 20-1,-7-2 0,-3 2 1,-3 4-1,7 4 1,-7 6-1,5 0 0,-5 1 1,0 3-1,5-2 1,-7-2-1,3-2 1,3-4-1,-3-3 0,-1 0 0,2-6 0,-1-4-1,-7-15 1,15 12 0,-15-12 0,10 5 0,-10-5 0,7-10 0,-3-2 0,-2-9 0,-2 2 0,0-9 0,0-3 0,0-6 0,0 1-1,0 0 0,2 0 1,2 6 0,3 0-1,3 9 1,-1-2-1,1 7 1,1 2 0,2 5 0,-3 1 0,5 1-1,0 7-1,-9-2-2,11 4-3,-17-2-11,17 16-7,-17-16-17,9 17-31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08.9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24 15,'0'0'23,"0"0"-4,0 0 0,0 0-3,0 0-4,0 0 0,-10-2-4,10 2-1,0 0-1,0 0-1,-2 7-1,2-7 1,-2 11 0,2-11 0,0 21 0,0-8-2,0 6 1,4-2-1,6 8-1,-3-4 1,8 5-1,6-1-1,-2 0 1,4-1 0,0 1-1,5-5 0,4-1 0,-5-6 0,3-1 1,-5-2-2,7-6 2,-9-3-1,1-1-1,-3-1 2,0-4-1,-2-10-1,0 3 1,-6-6 0,6 0 0,-2-5 0,0-1 0,-4-3-1,2-5 1,-5-2-1,-1 8 0,-1-5 1,3 6-1,-9-1 0,0 8-1,0 3 0,-2 5-4,0 10-5,0 0-12,0 0-15,0 0-25,0 0-7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09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 69,'0'0'57,"0"0"-28,0 0-14,0 8-5,0-8-4,0 19-2,0-9 0,0 7-2,0 2-1,0 7 1,0 0-1,0 5 1,0 3-1,0 3 0,0 1 0,0 3 0,0-3-1,0 3 0,0-8 1,0 2-1,4-3 1,1-2-1,-2-1 0,3 0 1,-4-3 0,-2-1-1,0-2 0,0 2 0,0-8 1,0 2-1,-8-6 0,5-1 0,1 1 0,2-13 0,-5 13-1,5-13 1,0 0-2,0 0 0,0 0-2,0 0-10,0 0-10,0 0-16,-2-10-24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0.0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48,'0'0'58,"0"0"-19,0 9-20,0-9-8,0 17-2,0-17-4,-5 17-2,5-17 1,-8 24-3,6-12 1,2 3-1,0-2 0,0 1 0,2-5-1,6 2 1,-3 3-2,-5-14 0,8 10-3,-8-10-11,12-3-9,-12 3-18,12-24-24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0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27 96,'-2'-17'48,"2"17"-20,0 0-17,2-10-6,-2 10-2,10 0-1,-10 0-1,13 0-2,-13 0-6,0 0-14,9 4-12,-9-4-23,8 20-10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0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 0 90,'0'11'52,"0"-1"-20,0-10-19,0 27-5,0-11-3,0 6 0,0 0-3,0 1-1,0 2 1,2 2 0,-2-4-1,0 7 1,0-4 0,0 2-1,-2-5 1,-8 2 0,1-2-1,3-2 0,-9-3 0,3-6-1,2 2 0,-1-6 0,11-8-2,-13 2-1,13-2-2,0 0-11,-14-18-7,14 0-11,0-9-29,4-3-16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4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19 67,'-1'-8'43,"1"8"-13,-7-11-10,7 11-6,0 0-5,0 0-2,-7 0-1,5 7-1,-6 10-1,6 10-2,-4 7 0,4 9 0,-5 3-1,1 9 0,2 1 1,-1 0-2,1 0 1,2-5-1,0-9 1,0-4-1,0-9 0,2-5 0,0-10 0,0-8 0,0-6-1,0 0 0,0 0-4,0-11-4,0-1-12,0-7-10,0-3-22,0 1-25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0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18 129,'0'0'37,"-11"-17"-15,11 17-13,0 0-4,0 0-1,0 0-3,0 0 1,0 0-1,0 0-2,0 0-2,0 0-6,11 0-11,-11 0-11,9 0-23,-9 0-18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2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 57,'0'0'39,"0"0"-9,0 0-8,0 0-8,0 0-5,0 0-3,-12 5-2,12-5-1,-9 12 0,9-12-1,-10 14 0,5-1 0,-1 2 0,2 2 0,-9 2 0,7 4-1,-9 1-1,8 6 2,-7 2-2,7 2 0,-3-4 1,3 0-1,1 1 0,4-6 0,-7 3 1,5-6-1,2 1 1,0 3 0,2-6 1,0 3-2,0 4 2,4-6-1,0 4 0,7 0-1,-5-1 0,7-2 0,-7-1 1,3 0-1,4 2 0,-3-6 0,3 3 0,-5-7 0,7 3 1,2-3 0,-8-2-1,3 3 0,-1-8 0,-11-6-2,19 9 0,-19-9-11,0 0-9,13 0-9,-13 0-29,0-9-17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4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74,'0'0'42,"0"0"-16,0 0-9,0 0-5,0 0-5,-2 8-1,2-8-2,11 17 0,-5-3-2,7-2 1,-3 7-1,3 0-1,6 1 0,-8 3 0,6-5 0,2 3 1,-9-3-2,3 2 1,-2-6 0,-1 2-1,-3-6 0,-7-10 0,12 17-1,-12-17-2,0 0-4,9 8-13,-9-8-10,0 0-22,4-12-19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4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235 12 20,'2'-13'59,"-2"13"-7,0 0-32,0 0-6,-4 0-4,-9 0-4,13 0 1,-19 18-2,11-6-1,-9 0-1,0 10-1,2-5 0,-4 8 0,-2-1-1,-1 3 0,3 0-1,2-3 0,7 3 0,-9-10-1,10 4-3,1-13-7,8-8-12,0 12-12,0-12-27,0 0-10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4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45,'0'0'61,"0"0"-15,0 12-27,0-12-7,-5 19-4,5-8-3,-4 4-2,4-2 0,0 6-2,2-3 0,5 7-1,3-6 1,-3-1-1,-1-4 0,1-1-2,-7-11-1,19 9-11,-19-9-10,9-5-15,-3-7-24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4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17 116,'-19'-11'41,"6"8"-17,1 3-15,3 0-4,9 0-3,-11 12 0,11-12-3,3 14-2,-3-14-8,14 16-12,1-4-14,-4-6-25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5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94,'0'0'51,"0"0"-27,0 0-12,0 0-3,0 0-2,0 0-3,0 0 0,2 12-2,-2-12 1,10 15-2,-10-15 1,11 24 0,0-12 0,-5 6 0,9-4-1,-7 7 1,7-7 0,-4 5-2,6-1 1,-1 0 0,-2 0-1,-1 0 0,2-2 1,-4-3-1,-1 2 0,-1-7-1,3 2 0,-12-10 0,9 13-1,-9-13-4,0 0-12,0 0-5,0-16-14,-2 6-29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5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0 76,'0'0'55,"0"0"-19,0 0-23,0 6-5,0-6 0,0 15-4,0-15 1,-4 19-2,-7-6 1,5 8-1,-5-6-1,-3 8 0,-3-2-1,0 3 1,4 1-1,-6-3-2,6-1-1,5-3-1,6 2-7,-1-3-11,-3-6-7,6 0-24,0-11-26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6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153 0 118,'7'16'38,"-7"-16"-18,0 20-8,-2-9-3,2 6-2,-2 3-3,2 4-1,0 0-1,0 4 1,0-3-2,2 2 1,0 2-2,-2-2 1,0 0-1,0-4 2,-2-4-2,-3 2 1,-5-1-1,-1-1 0,-8-5 0,2-2 0,-2 2 0,4-7 0,1-3-1,-6-4-2,8-3-1,1-17-5,9 0-10,2-9-9,0-7-19,2-7-30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6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2 128,'-9'-4'37,"9"4"-14,-13 0-14,13 0-4,0 0-4,-4 6-1,4-6-2,0 0-9,0 0-12,0 0-13,0 0-26,0 0-7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2 104 132,'0'-17'37,"0"-1"-12,0 3-16,2-2-4,10 6 0,-4-1-1,7 6-1,1-2 0,4 8-2,0 6 0,1 5 0,2 6-1,-3 6 1,-2 5-1,-5 5 0,0 0 1,-8 1 0,-5-1-1,0-3 1,-3-1 0,-8-5 0,-2 0-1,-3-9 1,-4-2-2,-1-7-1,3-3 0,-3-6-6,9 0-9,-2-6-7,8 1-11,6 8-33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4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-1 126 81,'0'-10'56,"4"-2"-23,-2-1-20,15 3-4,1-5 0,6 7-3,1-5-1,3 4-2,5-2-1,-3 2-1,-1-1 0,-2 7-1,-6 1 1,2 2 1,-6 2-2,-6 6 1,3 5-1,-9 3 1,5 7 0,-6 7 0,-3 8 0,1 5-1,-2 4 1,0 3 0,-3 3-1,-1 0 0,-1-4 1,0-2-1,0-6 0,1-6 0,0-2 1,0-8-1,2-3 1,2-4-1,0-8 0,0-10 0,2 11-2,-2-11 0,15 0-2,-13-8-7,8 0-10,-10 8-5,7-9-19,-7 9-33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17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0 100,'0'0'51,"17"2"-23,-11 10-15,-6-12-5,19 19-2,-8-3-2,2 2-1,2 3 0,-3-3-2,3 6 1,2 2-1,-9-4 1,7 4-1,-2-2 0,-2-1-1,-3-2 1,3 7 0,-5-5-1,-2 0 1,5 3-1,-7-4 1,0 3-1,0 3 1,0 1-1,-2-6 1,0 0-1,0 0 0,0 0 0,0 2 0,0-2 0,-2-3 1,0 2-1,0 4-1,-4-4 1,1 3 0,1-1 0,-2-3 1,-1 5-2,-1-6 1,1 1 0,1-2 0,-2-3-1,-1-3 1,-1 2-2,10-15 0,-11 11-3,11-11-3,0 0-12,-17 0-6,17 0-19,0 0-31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2.917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-1 0 18,'0'0'30,"0"0"-9,0 0 0,0 0-7,0 0 5,0 0-7,0 0-1,-2 11-1,2-11-2,0 0-2,0 0-1,0 0-1,0 0-1,8 10 0,-8-10 0,15 4-1,-15-4 1,21 7-1,-10-6 0,4 2 0,4-3-1,-2 3 1,-2 0-1,4-1 0,0 1 0,-2-2-1,0 1 1,-3 1-1,1-2 1,2-1-1,-8 0 0,3 0 1,-12 0-1,11-3 0,-11 3 0,0 0 1,0 0-2,13-3 0,-13 3-1,0 0-3,0 0-11,0 6-9,0-6-16,0 0-29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3.465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30-1 55,'0'0'39,"8"-3"-5,-8 3-14,0 0-7,0 9-3,0-9-3,-2 16-1,-2-3-3,2 0 0,-7 1-1,7 0 0,-2 2 0,2 1-1,-1 2 0,1 2 1,2 2-2,-4-1 2,4 0-2,-4 6 1,4-8-1,0 2 1,0-8 0,0-2-1,0-1 0,0-11 0,0 11-1,0-11 0,0 0-2,0 0-2,0 0-12,0 0-11,0 0-20,0 11-21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6.73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749 11 18,'0'0'32,"15"-4"-6,-15 4-2,17-1-1,-17 1-6,0 0-4,17 0-1,-17 0-3,0 0-2,0 0-2,0 0-1,-13 0 0,13 0-1,-19-3 0,8 3-1,-6-2-1,0 1 1,-6 1-1,0 0 1,-5 0 0,-2 0-1,-2 1 0,-6 2 0,-3 4 0,-1-3 0,-3 2-1,-1-1 1,-1 7-1,1-3 1,1-1-1,2-1 1,7 0-1,6 1 0,7-2 1,4-3-1,6 2 0,13-5 0,-11 6 0,11-6 0,0 0 0,7 13 0,3-5 0,5-1 0,4 0 0,4 4 0,3 2 0,6-3 0,-4 4 1,6 2-1,-6 1 0,-1 2 0,-3 1 0,-3 1 0,-4 2 0,-2 2 0,-13-1 0,0 5 0,-2 0 0,-4-1 0,-13 7 0,-5-1 0,-5 4 0,-5 3 0,-2 1 0,-6-1 0,3-2 0,-3-1 0,6-5 0,0-1 0,8-5 0,5-10 0,4-1 0,11-5 0,6-11 0,0 14 0,0-14 0,19 0 0,2 0 0,2 0 0,5-4 0,6 0 0,-4 2 0,8-2 0,-5 4 0,5-2 0,0 2 0,2-1 2,-6 1-2,6-2 1,-2-1-1,3-2 1,1 1-1,-6-2 1,4 0-1,-3 1 0,4 4 1,-10-2-1,3 2 0,-8-2 0,-5 3 1,0 0-1,-4 0 0,-11 0-1,-6 0 0,0 0-1,17 0-8,-17 0-9,0 0-6,-17 4-15,7-4-32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7.713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35-1 85,'0'0'55,"-11"0"-25,11 0-16,0 0-4,-17 5-4,17 8-1,-4 2-1,4 0-1,0 6-2,0-1 1,0 4-1,0 2 0,2-4-1,2-1 0,1-2 0,3-5 0,-4-1-3,-4-13-3,19 1-12,-19-1-5,17-17-16,-6-6-27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7.887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21 22 96,'-12'-14'48,"3"6"-21,9 8-15,0 0-7,0 0-3,-6 5-4,6-5-8,13 22-12,1-13-13,-1 2-21,0 1-9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8.229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86 0 148,'-2'12'29,"2"-12"-8,-10 6-15,10-6-1,-5 15-2,3-2 0,0-4-1,2 7 0,-4-1-1,4-3-1,-9 4 0,3-2-1,1 3 0,-6-7-3,7 3-7,4-13-9,-17 11-7,17-11-23,-9-5-21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8.57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173 0 150,'0'0'29,"5"19"-9,-3-2-12,-2-3-4,4 14 1,-4-5-3,0 11-1,0 0 2,0 5-2,-2-2-1,-2 1 1,-1-1 0,-7-1-1,3-2 0,-4 0 1,3-3-1,-9-6 0,2-2 0,0-3 0,0-7 0,0-4-1,2-3-2,0-9-2,11-8-10,-2-9-6,4-4-9,2-9-25,0-6-21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8.783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27 13 156,'0'0'27,"-13"-10"-8,13 10-14,0 0-2,-13-4-2,13 4-1,0 0-3,0 0-2,-2 4-12,2-4-7,0 14-15,2-2-27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9.27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55 0 121,'0'0'40,"0"0"-15,0 0-14,0 0-4,0 0-2,0 9-2,0-9 0,2 23-1,-2-14 0,0 4-2,0 2 1,0-1-1,-4 2 0,-3-4-1,1 4-4,-5-4-12,11-12-5,-17 12-11,17-12-26,-12 0-21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5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7 92,'2'-7'52,"-2"7"-22,0 0-20,0 0-1,-4 5-1,4-5-3,-10 16-1,7-4-1,3 1 0,-2 1-1,2-2-1,2-1 0,6 0-1,-1-6 2,3-2-2,0-3-2,-1 0 0,3-3-3,-1-11-8,-5 0-7,6-4-11,-7-2-24,4-9-24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49.92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9 142,'3'-14'33,"-3"14"-12,0 0-12,0 0-3,0 19-2,0-5-2,2 9 0,0-1-1,8 7 1,-10 1-2,5 5 1,-3-2-1,0 2 0,-2-4 0,0-6 1,0-2-1,0-3 0,-2-6 0,2-14 0,-4 18 0,4-18 0,0 0 0,0 0 0,8-4 0,-8 4 0,21-21 0,-4 6 0,4-1 0,1-5 0,3 3 0,-4-3 0,2 6 1,-3-4-1,-4 3 0,-5 5 0,-11 11 1,0 0-1,0 0 0,0 0 1,-13 3-1,-8 8 0,2 2 0,-2 6 0,2-4 0,2 6 0,6-6 0,-1 3 1,7-4-1,5 2 0,0-3 0,9-1 0,6-2 0,4 0 1,0-7-2,2 4 1,0 2-1,0-8-1,1 9-3,-14-10-9,7 0-6,-15 0-8,19 0-20,-19 0-32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50.40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119 9 134,'9'-10'34,"-9"10"-13,0 0-14,0 0-2,0 0-1,0 0-1,0 0 0,0 0-1,-11 0 0,11 0 0,-18 16-1,1-3 0,2 0 0,2 6 1,-3-6-1,3 6 0,2-2 0,1 3 0,8-8-1,2 1 0,0 2 1,10-3-1,1-3 0,4 2 0,1-5 0,-1-3 0,4 6 0,-1-6-1,2-1 1,-4-2-1,4 0 0,-12-2-3,9 1 0,-17 1-6,13-17-9,-13 17-8,8-17-15,-8 17-31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50.64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58 50 72,'-15'0'52,"-2"0"-20,5-2-17,12 2-4,-15 0-1,15 0-2,0 0-2,0 0 0,0 0-2,15-4-1,-3 0 1,7 1-3,-2 0 0,7-3 0,-3 5-2,2-6-1,-2 7-3,-4-3-9,2 1-6,-6-2-9,2 0-24,-2-2-24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52.14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-1 644 57,'0'0'53,"0"0"-19,0 12-14,0-12-7,0 0-3,17 6-3,-17-6-3,8 4 0,-8-4-1,15 0-2,-15 0 1,19 0 0,-19 0 0,13-12 0,-2 4 0,-5-4 0,9-4-1,-9-2 0,9-2 1,-9-4-1,9-8-1,-9-4 0,7-4 0,-9-10 1,3-2-1,-3-2 0,-2 1 0,-2 2 0,0 5 0,0 7 1,0 5-1,0 9 1,0 5-1,0 6 1,0 4 0,0 10-1,0 0 1,0 0-1,0 0 1,13-1-1,-13 1 0,17 17 1,-13-1 0,2 3-1,5 5 0,-3 4 1,7 5-1,-10 3 0,1 8 0,4-2 0,-7 4 1,-1 0-2,2 4 1,-2-2 0,7-6 0,-7-4 0,4-2 0,0-5 0,3-2 0,1-11-1,3 0 1,-6-7 0,-7-11 0,19 12 0,-19-12 0,17-1 0,-17 1 0,12-22 0,-3-1 0,-3-6 0,7-6 1,-9-9-1,4-1 0,5-11 0,-9 0 0,5 1 0,2 5 1,-3 3-1,5 9 0,-7 8 1,9 9-1,-7 3 0,5 5 0,-2 9 0,1-3 0,-1 5 0,2 2-1,-5 0 1,-8 0-2,19 10-1,-19-10-2,17 13-10,-17-13-6,4 19-6,-4-19-20,5 10-32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7:52.46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56 0 158,'0'0'27,"0"0"-7,13 0-13,-13 0-2,0 11-2,-2-2 1,2 5-3,-2 5 1,-7-3-2,5 4 0,0 1 0,2 0-1,-9-2-2,7 6-4,-3-6-12,-5-4-3,5 2-13,3-8-26,4-9-18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07.24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5 0 13,'0'0'37,"0"0"-6,0 0-2,0 0-8,0 0-4,0 8-5,0-8-2,-2 20-2,0-6-1,2 9-1,0-3-1,4 12-2,3-5 0,5 11-1,5-7 0,7 1-1,-1-5 0,7-3 1,3-9-1,1 2 0,5-11 1,3-3-1,-2-3 1,0-5-1,-6-5 0,2-5-1,-4 0 1,0-5-1,-11-1 2,0 3-2,-10-1 0,2 2-2,-9 3 0,-4-1-1,0 15-2,-2-24-5,2 24-10,-7-11-10,7 11-22,-17-4-18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07.264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183 22 94,'-4'-13'50,"4"13"-21,0 0-17,-17-9-3,13 15-3,-3 1-1,-3 11-2,1-3 0,5 10-1,-9 1 1,9 6-2,-2 1 0,-5 8 0,5-1 0,1 8 1,-7-1-1,5 3-1,-5 1 1,5 1-1,1-3 1,-5 1-1,7-2 0,0 3 0,2-2 0,-5-1 1,5-7-1,2-1 0,-2-7 0,2-6 0,0-5 0,0-10 0,0-12-1,0 14 1,0-14 0,0 0-1,0 0-1,0-5-2,0 5-3,2-12-10,-2 12-8,11-20-13,-9 9-28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07.279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27 90,'13'-13'52,"-13"13"-20,0-15-18,0 15-4,0 0-3,0 0-2,0 0-2,-7 9-1,7-9 0,-2 23-1,2-4-1,0-1 1,0 2-1,9-4 0,-5-1 0,0-1-1,-4-14 0,17 12-3,-6-7-8,-11-5-8,15-5-9,-9-5-23,2-2-20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07.2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32-1 106,'-9'0'45,"-6"0"-20,15 0-15,-8 3-4,8-3-6,0 0-6,0 12-14,0-12-11,12 9-21,3 0-13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07.29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54-1 119,'0'0'40,"0"15"-14,0-15-15,0 15-3,0-15-4,-2 21-1,0-10-2,2 2 0,-6 2-1,4 0 0,-3 2 0,-1-8-1,6 5-4,-14-4-11,14-10-6,-17 11-13,17-11-25,0 0-14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5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2 160,'-9'-1'26,"3"1"-5,6 0-16,-9 0-2,9 0-2,0 0-4,0 0-8,-2 9-10,2-9-9,3 1-25,-3-1-23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07.303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75 0 137,'0'0'34,"0"6"-11,0-6-14,0 17-2,0-4-4,8 4 0,-2-2-1,7 6-1,-11-2 0,5 4 2,-3 4-3,-4-2 1,0-5 0,-4 8-1,-3-9 1,-5 2-1,3-3 0,-4-1 0,5-8 1,-7-3-1,7-2 0,8-4-1,-17 0 0,17 0-2,-13-15-7,9 1-10,2-3-3,-1-5-18,3 0-27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07.307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63 11 151,'-12'-4'28,"1"0"-10,11 4-12,-21 0-3,21 0-2,-15 3-1,15-3-2,-2 13-6,2-13-11,2 14-9,-2-14-22,15 25-20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07.315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46 0 123,'0'0'39,"0"0"-15,0 0-14,0 0-4,0 0-1,0 0-2,3 11-1,-3-11 1,2 13-1,-2-13-1,0 13 0,0-13 0,-9 20-1,9-20 0,-18 13-1,16-1-5,-13-6-12,15-6-4,-8 6-14,8-6-25,0 0-15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09.65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 0 38,'0'0'54,"0"0"-17,0 0-15,0 0-8,0 0-4,0 0-4,-4-2 0,4 2-1,0 11-2,0 5 0,0 2-1,0 11 0,0-1-2,0 8 1,0 4 0,0 2-1,2 1 1,0-1-1,-2-5 0,0-1 0,3-7 0,-3-3 0,0-10 1,2-4-1,-2-12 0,4 11 0,-4-11-1,13-1 1,-13 1 0,17-22 1,-9 9-2,7-4 1,-5-1 0,5-3 0,2 3 1,2-2-1,-6 3 0,6-3 0,-2 9 1,2-3-1,-10 5 1,3 3-1,-12 6 1,9-7 0,-9 7-1,0 0 1,-4 5-1,4-5 0,-22 13 0,10-4 0,-1 0 0,-4 0 0,0 1 0,6-4 0,-5 3 1,3-1-1,2 0 0,11-8 0,-17 10 0,17-10 1,0 0-1,-6 11 0,6-11 1,0 0 0,8 12-1,7-6 1,2 1 0,-4 1-1,6 1 1,0 1-1,0-2 0,0 2 0,0-3 0,-10 0-2,8 2-3,-17-9-10,14 9-6,-14-9-13,15 4-26,-15-4-18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1.51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138 1 53,'0'0'37,"0"0"-9,0 0-11,0 0-4,0 0-4,0 0-2,0 0-2,0 0 1,0 0-3,-6 4 0,6-4 0,-13 7-1,13-7 0,-17 16 0,2-2 0,0-1 0,7 4 1,-9-1-1,6 7-1,-1-4 1,7 7-2,-5-3 1,6 2 0,-1 3 0,5 1 0,0-4 0,7 1-1,1 2 1,1-1-1,3-2 1,-3 0-1,1-3 1,1 2-1,-5-2-1,3-1 0,-3 0-1,-6-7-4,7 2-12,-7-3-7,0-1-18,0-12-26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1.91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92,'0'0'46,"0"0"-18,0 0-18,4 7-2,5 4-4,-1-2-1,7 6 0,4-1-1,0 2 0,-6 1-1,8 1 0,-2-1-1,-2-1 0,2 3 0,-10-8-3,5 6-4,-7-5-13,-7-12-10,8 12-22,-8-12-16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2.22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134 0 33,'0'0'59,"0"0"-10,0 0-27,0 0-7,-13 0-5,11 11-3,2-11-2,-11 27 0,3-10-3,4 9 1,-9-3-2,5 5 0,-7-3 0,2 6-1,2-5 0,-3-3-2,7-1-1,-3-9-2,5 2-6,5-15-11,0 0-11,0 0-25,0 0-16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2.55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14 0 144,'0'0'30,"0"10"-13,0-10-10,-7 16-2,1-2-3,6 3 0,-2 4 0,2 2-1,2 0 0,9-2-1,-5-1-1,5-4 0,1-1-1,3-10-2,0-1-7,-4-4-12,1-7-9,-5-7-24,-1-7-15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2.73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28 20 90,'-21'-17'45,"21"17"-19,-12-7-15,12 7-5,0 0-3,0 0-2,0 0 0,0 0-3,0 0-4,0 0-19,0 0-11,8 5-21,-8-5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3.17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36-1 128,'0'0'35,"9"0"-12,-9 0-14,12 12-4,-7 4-2,-5-2-1,2 6 0,-2 2-2,0 2 1,0-5-1,-5 1-2,3-2-1,-8-4-4,1-4-13,-3 2-8,1-7-24,-4-2-16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6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0 164 28,'0'0'62,"0"0"-11,0 0-30,0 0-7,0 0-4,7-1-1,3-5-4,7 2 0,0-8-3,4 1 1,-1-2-2,2-2 0,-3 1 0,-2-3 0,-2 4 0,-5-3-1,-4 3 1,-5 3-1,-1 0 1,-7 5-1,-6 2 0,-3 2 1,-1 1-1,-2 4 0,1 4 0,-1 4 1,3-1-1,1 5 0,5-2 1,0 5-1,3-3 2,7 7-1,0-5-1,2 0 1,5-2 0,9 0-1,1-6 1,4 1 0,5-3-1,-2-6 0,4-2-1,0 0 0,-1-2-1,-3-8-3,3 1-3,-8-4-7,1-2-10,-1-1-13,-4-5-25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3.555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0 104,'0'0'45,"0"0"-23,10 7-9,-3 9-4,-3-5-2,11 12-2,-5-5-1,5 9-1,4-6 0,0 6-2,3-4 1,-1 3-1,0-4-1,2 0 1,-4-3-1,-4-4-1,-2 0-1,-13-15-2,21 19-6,-21-19-11,0 0-8,0 0-22,4-13-23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3.809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254 0 131,'0'0'35,"0"0"-13,0 8-13,0-8-1,-15 24-5,9-8 0,-9 6-1,0 1-1,0 0 0,-6 5 0,0-1-2,0 5-1,-3-7-2,3 8-9,0-3-8,0 1-12,0-3-24,4-3-18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4.17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79 0 131,'13'24'33,"-9"-4"-12,-2-1-15,9 9 0,-7-3-3,-2 8 1,-2-3-1,0 5 0,0-5 0,0 3-1,-2-9-1,-6 1 0,-3-3-1,3-5 0,-3-4 0,1-2-1,10-11-2,-23 9-3,23-9-13,-21-2-5,8-5-16,5-6-29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4.369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8 150,'9'-10'28,"-9"10"-8,0 0-15,0 0-3,13 0-2,-13 0-5,0 0-12,10 4-7,-10-4-17,0 0-27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5.377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-1 0 62,'14'-1'59,"-14"1"-21,10 0-21,-10 0-5,13 6-4,-13-6-3,7 18 0,-5-5-2,0 3 0,-2 3-2,0 4-1,0 1 0,-4-3-1,-1 0-1,-5-4-5,3 0-12,-1-4-6,-4-6-18,12-7-25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5.923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11 121,'0'0'41,"0"-12"-22,0 12-6,0 0-5,0 0-3,0 0 0,2 12-2,-2-12-1,17 23 0,-4-13 1,6 6-2,-2 0 0,6 1 0,3 0 0,-1 1 0,3-1 0,-5-4-1,-2 1 0,0-3 1,0-1-1,-6-1 0,-2 2 0,2-5 0,-7 0-1,-8-6 0,15 10-2,-15-10-4,0 0-9,0 0-7,0 0-9,2-9-29,-2-1-19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6.204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195 7 102,'0'0'47,"0"0"-18,-15-7-16,15 7-4,-6 9-2,4 0-3,2-9 0,-5 22-1,-7-5 1,5 4-2,-5 0-1,1 3 0,-8 1 0,2 1 0,2-3-1,0-2-1,-4-1 1,7-7-3,3 3-2,-1-12-4,10-4-11,-9 10-6,9-10-17,0 0-30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7.01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80-2 137,'10'-4'34,"-10"4"-17,0 0-5,0 0-4,0 0-3,0 15-1,0-15-1,-4 21-1,-5-2 0,3-2-1,2 5-1,2 7 1,-7-6-1,3 6 1,-1-4-1,-1 4 0,0-6 0,1-3 0,-1-3 1,-1-4-1,5-1-1,4-12 1,0 0 0,0 0 0,8 0 0,7-6 0,0-2 0,2-5 0,0-2 0,4 1 0,3-3 0,-3 3 0,4-5 0,-7 7 0,8-5 0,-12 3 0,3 3 0,-10-1 1,-7 12-1,0 0 0,0 0 0,0 0 1,-17 3-1,-2 6 0,-5 3 0,3-2 0,-1 6 0,3-6 0,0 2 0,4 0 0,7-5 0,8-7 0,-3 14 0,3-14 0,13 16 0,6-11 1,0-1-1,5 2 0,-2-1 0,1-1 0,0 0 1,-1-1-2,-3 0 1,-4-1 0,2 1-1,-7-3-1,3 1-2,-13-1-9,0 0-8,8 0-6,-8 0-19,2-9-32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8:18.147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10 0,'0'-11'33,"0"11"-6,0 0 1,0 0-4,0 0-2,0 0-6,0 0-1,0 0-5,0 0-1,0 0-4,0 0 0,0 0-2,10 1 0,-10-1 0,0 0 0,0 0-1,13 0 1,-13 0-2,13 0 1,-13 0-1,10 0 0,-10 0 0,19 6 0,-19-6-1,11 13 1,-11-13-1,13 16 1,-9-4-1,4-1 2,-1 1-2,-1 1 0,3-2 1,-1 4-1,3-4 1,-3 5-1,-1-3 1,3 1-1,-3 0 1,-1 0-1,2 0 0,-1 3 1,-5-5-1,2 3 0,2-1 0,-3-1 0,-1 3 0,2-6 1,-2 2-1,-2 2 0,0-2 0,0-2 0,0 3 1,0-2-1,0 1 0,0 4 0,0-3 0,0-1 1,0 5-1,-6-1 0,4 0 0,-3 0 1,-1 2 0,2 0-1,-3-1 0,-1-2 0,2 0 0,-1-4 0,-1 2 0,1-1 0,7-12 0,-8 19 0,8-19 1,-9 10-1,9-10 0,0 0-1,-4 12 1,4-12-1,0 0-1,0 0-2,0 0-5,0 0-10,0 0-5,0 0-15,0 0-30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9:44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10 35,'0'0'39,"0"0"-9,0 0-5,0 0-8,-6-10-3,6 10-4,0 0-2,0 0-1,4 10-2,6 3-1,-5 2-1,1 5 0,9 3-1,-5 8-1,5 2 1,6 3-1,1-3 0,-1 5 0,2 0 1,0 0-2,1-5 1,-1-2-1,0 0 0,-1-5 1,-6-3 0,4-5-1,-12-1 0,5-6 0,-7 1 0,-6-12 0,15 3-2,-15-3-2,2-9-6,-2-2-11,0-4-9,-6-4-24,-7-6-18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7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26 40,'-7'-13'66,"4"5"-20,3 8-17,-12-5-14,12 10-5,-2 6-3,4 7-2,6 0-1,1 5-2,5 1 0,3 0-1,-2-3 0,2-2 0,0-5-1,-1-3-1,-5-1 0,3-8-2,1 1-5,-6-3-11,1-5-5,1-5-14,-3-6-30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9:44.7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255 0 90,'0'6'50,"0"3"-21,-2 5-20,2-14-2,-13 25-1,7-9-1,1 1-1,-5 6-2,3 0 1,-5 1-2,3 10 1,-12-2-1,4 4 0,-2 0 0,-2 2-1,0-2 1,-1-2-1,8-5 0,-6-4 1,4-5-1,9-3 0,-6-4-1,13-13-1,0 0-1,0 0-4,0 0-9,5-16-11,7 2-18,-5 3-24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9:45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25,'13'-3'58,"-13"3"-9,0 0-26,0 0-9,0 0-3,0 0-4,0 9-2,0 5 0,-2-4-2,2 4 0,0 3-1,0 5-1,0 1 0,0 3-1,4-4 1,2 2-1,7 0 0,-7-6 0,9-1 1,-7-9-1,7-2 0,-7-6-1,5 0 0,-1-14-4,3-3-9,2-1-10,-11-9-12,9-3-27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19:45.5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94,'0'0'48,"0"0"-18,-5 9-19,5-9-4,0 15-3,7-4-1,-7-11-3,13 16-4,-7-13-14,-6-3-9,17 5-19,-17-5-21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20:03.0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269 37 5,'0'0'33,"7"-13"-6,-7 13-7,0 0-5,8-11-1,-8 11-7,0 0 0,0 0-3,2-8 2,-2 8 0,0 0-1,0 0 1,-14-6-1,14 6 1,-22 0-3,12 0 2,-7 3-2,0 2 1,-4-2-1,8 7-1,-8 1 1,4 3 0,-4-4-1,-1 8 0,1-6-1,4 8 1,2-5-1,3 6 1,-3-9-2,9 2 1,1 3-1,5-6 1,0 4-1,0-2 1,5-1-1,5-1 1,1 2-1,-3-3 1,5 4-1,4-4 1,-7-1-1,7-1 1,2 3 0,1-4-1,-3-4 0,4-1 1,-4-2-1,2 0 0,-2 0 0,0 0-1,-5 0-2,-12 0-3,26-11-11,-26 11-8,10-11-16,-10 11-24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20:03.4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51 60,'0'0'56,"0"0"-26,-6-1-11,6 1-6,0 0-5,4-8-2,-4 8-2,25-6 0,-6 1-2,3 4 0,-1-2 0,0 2-1,2 1-1,3-2 1,-3 1-1,0-1 0,3 1-2,-11-5-2,8 5-12,-6 0-7,-7-5-14,1 0-24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20:03.9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6 88,'0'-10'50,"0"10"-19,-6 0-19,1 9-4,-7 1-2,8 10-2,-5-1-1,1 8-1,3 4 0,3 5-1,-2 2 1,4 4-1,0 1 0,0 5 0,0-2 0,0 1 0,0-2 0,0-9 0,0 2-1,0-11 0,0 2 0,0-5 0,0-9-1,0-15-2,2 21-2,-2-21-6,0 0-10,6-12-10,-1-7-23,5 0-18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20:04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16 40,'0'-17'56,"0"17"-12,0 0-27,0 0-5,0 0-3,0 0-2,0 0-2,-11 7-3,11 10 1,0-1-1,0 13 0,0 0-1,0 7 1,-4 1-1,4 5 1,-2-1-1,2 5 1,0-4-2,0 0 2,-2-6-2,2-1 1,0-8-1,0 0 0,-2-1 0,2-3 1,-2-3-1,-1 2 0,-3-5 0,4 3 0,-4-7 0,4 0 0,-1-3 0,3-10-2,0 9-2,0-9-3,3-9-13,1-5-8,2-2-19,3-2-24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20:04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59 76,'0'-13'55,"0"13"-22,6-16-19,-6 7-6,0 9 0,15-8-3,-15 8-1,19-4-2,-6 1-1,0 0 1,8 1 0,-2 2-1,2 0 0,0 2 0,-4 11 0,-2-5 0,0 13 0,-5-1-1,-1 7 0,-7 1 1,-2-2-1,0-1 0,-11 3 0,1-4 1,-7-4-1,2-2 0,-2-4 0,-2-2 0,0 2 0,-2-4 0,4 0 0,6-1 0,-6-3 0,7 1 0,10-7 0,-15 12 0,15-12 0,-13 13 0,13-13 0,-2 11 0,2-11 0,2 16 0,4-3 1,5-1-1,2 5 0,2-1 0,2 4 1,4-4-1,0 7 0,0-5 2,2 3-2,-1-6 0,-1 3 0,-8-4 1,1 1-2,1-5 1,-6-3-2,-9-7 0,15 10-5,-15-10-12,12 4-5,-12-4-16,9-5-28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0T21:20:17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70 18,'0'0'25,"-9"1"-6,9-1 0,0 0-2,0 0-1,0 0-6,0 0 0,0 0-4,0 0-1,-8-7-1,8 7-2,0 0-1,6-12 0,-6 12 2,13-11-2,2 5 0,-7-4 0,11 4 0,-6 0 1,2 3-1,2-2 0,2 3 1,-4 1-1,-1 1 0,1 0 0,-2 0-1,-2 0 0,-11 0 2,17 8-1,-17-8 0,8 10 1,-8-10-2,6 21 2,-6-12-1,0 5 0,-4 0 1,0-3-2,0 4 1,-7-2-1,0-1 1,-5 1 0,3-2-1,-2-2 0,-2-2 0,4 5 0,3-7 0,10-5 0,-17 11 0,17-11 0,0 0 0,0 0 0,0 13 0,0-13 0,17 5 0,-7-1 0,3-2 1,6 1-1,-6 2 0,6 2 1,-4 3-1,4-2 0,-6-1 1,1 7 0,-1 0-1,-4 0 2,3 0-2,-8-1 2,1 2-2,1-1 2,-6-4 0,0-10-1,0 19 0,0-19 1,-11 13-1,1-12 0,-3 2 0,-4 2-1,-2-1 1,4 1 0,-4-3-1,0-2 0,0 2 0,-2 1 0,2-3 1,4-2-2,2 1 1,-4-5-2,17 6 0,-19-7-5,19 7-7,0 0-13,-6-12-16,6 12-24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0.7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74,'3'-16'54,"-3"16"-19,2-12-19,-2 3-4,0 9-4,0-11-2,0 11-2,0 0-1,0 0 0,0 0-1,6 13 0,-6 2-1,6 9 1,-6 4-1,0 7 0,0 5-1,0 0 1,0 1-1,-2-2 0,-2-4 0,2-9 0,2-8 0,0-6 0,0-12 1,6 0-1,1-12 0,5-7 0,-1-11 1,4 0-1,0-7 0,2 1 0,-1 0 0,1 3 0,-2 6 0,0 4 0,-4 7 1,1 7-1,-1 6 1,-3 3-1,-3 8 1,3 5 0,-2 6 0,-3 4-1,1-3 1,4 3-1,-4-3 0,-1-2 0,3-4 1,2-5-1,-8-9 0,9 7 0,2-12 0,-5-4 0,7-4 1,-3-4-1,3-2 0,0-5 0,1 5 0,1-3 0,0 9 0,-2-3 0,-3 7 0,1 3 0,-3 3 1,1 3-1,-9 0 1,12 19-1,-7-1 1,3 1-1,-4 1 1,1 7-1,1 0 0,0-3 0,-3 1 0,-1-7 0,0 3 0,0-8 0,2 3-2,-4-7 1,2 0-2,-2-9-2,0 12-5,0-12-10,0 0-4,0 0-15,4-5-27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7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0 173,'-12'8'24,"-10"1"-5,10 6-15,-8 0 0,4 4-2,-6 4 0,3 0-1,-2 1 0,4-2-1,4 3-1,1-10-1,3 5-1,9-20-6,0 10-11,5-10-5,9-5-14,5-10-35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0.9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0 165,'4'12'25,"0"-1"-4,-4 12-14,3-9-1,5 8-3,-6-7-1,0 2-1,2-4 0,-4-4-2,0-9-1,5 9-3,-5-9-11,12 0-5,-10-12-6,-2-4-22,5-7-28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1.1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3 156,'0'0'27,"-6"-4"-8,6 4-11,0 0-5,0 0-1,0 0-4,0 6-5,0-6-12,19 4-5,-8-2-16,2-1-28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1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0-1 126,'8'7'37,"3"1"-17,-1 9-7,-1-2-4,1 7-4,-7-4 0,5 6-3,-6 1 1,0-5-1,-2 1 0,0-8-2,0-13 1,4 12 0,-4-12-1,11-7 0,-3-5 1,5-9-1,2 3 0,-4-4 0,8-1 0,-2 0 1,0 6-1,0 0 0,-5 5 1,3 6-1,-4 3 1,-1 4 1,1 6-1,-3 5 1,1 7-1,-1 5 0,-2 3 0,1 2 0,-1 1-1,-2-4 0,-4-1 0,3-3-1,1-4-2,-4-18-9,4 13-9,-4-13-3,8-6-12,5-7-34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2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84 203 45,'11'-4'57,"-11"4"-13,6-14-24,0 4-7,-1-3-5,3 4-3,-4-8 0,3 3-2,-3-5-1,0 3-1,0-6 1,-4 9-1,0-5 0,-4 3 2,-2 8-2,-5 1 1,1 1-1,-3 5 1,0 9-1,1 3 0,-1 9 0,0 1-1,5 6 3,3 7-3,-3 2 2,4 4-2,4 3 1,0 6 0,0 0 0,0 3 0,2-2-1,0 0 0,0-2 0,-2-4 0,6-3 0,-6-6 1,1-7-1,1-4 0,-2-7 0,0-5-1,2-2-1,-2-11-4,0 0-7,0 0-7,-13-6-7,2-8-21,-5-1-26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2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89 155,'7'-12'28,"1"2"-11,11 7-7,-4-6-4,8 5-2,-3-2 1,7 4-4,-2-1 0,-2 2-1,0-1-2,-2-3-5,2 2-11,-4 1-4,-2-4-11,2-3-27,0-3-22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3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118-1 158,'0'0'28,"-8"-3"-8,8 3-13,-20 9-1,11 0-1,-2 3-3,-1 5 0,3 4 1,-3 4-2,-2 5 1,10 9-1,-1 0 0,1 7-1,-4 2 1,8-2-1,0 0 0,8-3 0,-2-4 0,1-11 0,4-2-1,-2-5-1,8-8-2,-6-10-2,7-3-13,-7 0-4,7-7-9,-5-9-28,-3-4-20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3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0 170,'0'0'25,"4"16"-6,-4-16-13,15 22-1,-6-7-2,8 1-1,2 3 0,4-4-2,-2 5 1,5-5-1,-3 6 0,0-9-1,-2 1 1,-2-3-3,0 0-1,-8-7-6,0 0-10,1-3-4,-3-4-15,1-8-31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3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199-1 159,'-20'12'27,"1"5"-7,-6-1-12,8 9-3,-7 1 0,5 4-3,0-4 0,4 0-2,2-1-1,3-6-1,5 3-5,-5-8-11,8-3-3,2-11-12,0 0-25,0 0-22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3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0 142,'10'1'33,"1"7"-11,-11-8-10,19 23-6,-11-11-1,9 6-1,-4 1 0,4 7-2,-4-2 1,2 5-2,-1 2 0,-9 6 0,-1 1 0,-4 5-1,-4 3-1,-11-3 0,4 2-2,-10-6-2,4 7-5,-12-11-9,10-1-5,6-11-15,2-9-31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4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-1-1 135,'0'0'33,"0"0"-16,0 0-8,0 0-3,0 9-1,0-9-3,13 13 1,0 1-1,2-3-1,4 7 0,4-4 1,2 8-2,-2-5 1,0 3-1,0-5 0,-4 0-2,0-2-1,-4-8-7,-6-1-10,-9-4-6,12-1-18,-9-8-28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7.8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34 140,'0'0'33,"3"14"-10,2 6-12,-5 0-7,5 7-1,-3 4 0,2 3 0,-4 2 0,0 2-2,0 0 0,0-3 0,-2-3-1,-4-3 0,3-7 0,-4-4-1,4-2 0,3-16-1,-8 6 0,8-6 0,-8-16 0,5-4-1,1-3 1,-2-9 1,2-5-1,-2-4 1,4-3 1,0 5 0,0-5 1,6 7 0,3 1 1,5 7-1,3 6 2,4 5-2,3 9 1,0 7 0,-2 2 0,6 7 0,-8 8-1,-1 3 1,-3 4-1,-7 0 0,-6-1 0,-3 2 0,-12-6 0,-6 2-1,-7-5-2,-4-3-4,-2 0-12,-7-3-4,2 0-11,1-8-28,6 0-29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4:55.0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186 9 106,'-7'-12'46,"7"12"-18,0 0-14,-14 0-4,14 9-4,0-9-1,-7 23-3,-1-8 1,1 5-1,-3 7-1,-1-2 0,-2 6-2,-4-4-2,4 6-2,-6-3-12,2-5-6,2-5-10,2-3-30,-1-5-16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2:55:59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2:57:18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2:58:29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2:55:06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2:57:30.1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04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28,'0'0'34,"0"0"-4,0 0-4,0 0-7,0 0-6,0 0-2,0 5-3,0-5-2,6 13-3,-1-4 1,5 1 0,-4 4-2,5 3 1,-3-4-1,7 8 0,-4-2 0,6 3-1,-4-4 0,4 4 0,-5 0-1,3 0 2,-2 1-2,-3-3 1,1-1-1,-3 0 0,-1-2 1,-1 0 0,0-6-1,1 3 0,-7-14 0,6 15 0,-6-15 0,4 11 0,-4-11-1,0 0-1,0 0 0,0 0-1,7 9-4,-7-9-11,0 0-17,0 0-26,0 0-12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04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271-1 88,'0'0'54,"0"0"-31,-5 0-9,5 0-5,-15 10-3,11 0-1,-11-5-1,7 7-1,-5-3-1,1 6 0,-1-1 0,-2 6-1,2-2-1,-1 4 1,-3 1 0,2 1-1,-2 0 1,2 0-1,-2 0 0,6-3 0,-5-3 1,5-4-1,4-2 0,-1 0 0,8-12 1,-11 11-1,11-11 0,0 0 0,0 0 0,0 0 0,0 0-1,0 0-1,0 0-1,0 0-1,0 0-5,0 0-12,0 0-11,0 0-26,0 0-20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05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81,'0'0'54,"0"0"-29,0 0-12,-8 12-5,4 2-4,-2 0-1,3 6 0,-3 4-2,0 1 1,1 1-2,1 1 2,0 1-2,-2-2 1,1 0-1,3 0 1,0-4 0,0-1-1,2-4 1,0-2-1,4-5 0,0-1 0,-4-9 1,17 10 0,-6-8-1,-2-2 0,3 0 0,-5 0-2,7 0 1,-14 0-4,19-5-5,-19 5-15,0 0-18,7-10-28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06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53 123,'-11'-2'41,"-1"-1"-23,12 3-7,0 0-4,0 0-1,2-14-2,8 10-1,5-3-1,2 1 0,2 2-1,2-1 0,0 2-1,0 2 1,-3 1-1,1-2-1,-3 2-1,-5 0-2,6 6-9,-6-3-10,-1-1-12,-1 0-33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09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0 100,'0'0'41,"0"0"-18,0 0-9,-5-5-4,5 5-2,-17 6-3,8 4 0,-2-2-1,1 7-1,-6 0 0,7 5-1,-2 3-1,2 5 2,-3 5-2,4 3 0,-3 4-1,1 3 1,9-3-1,-1 6 1,0-2-1,2-2 1,5-3-1,2 0 1,3-2-1,0-2 0,4-8 0,-1 0 0,0-5 0,0-4 0,1-6-1,-4-2-2,5-1-8,-3-7-8,-3-2-6,-9 0-16,13-18-37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06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15 65,'-10'0'59,"10"0"-20,-8-5-25,8 5-5,0 0-4,0 0 0,0 0-2,0 0 0,0 0 0,0 0-1,0 0 1,4-6-1,-4 6-1,17-4 1,-5 4-2,-1 0 1,2 0-1,2 0 1,-1 0 0,1 1-1,2 1 0,-2-2 0,-4 0-1,3 0 0,-1 1-2,-13-1-2,17 2-5,-17-2-13,10 0-15,-10 0-32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06.8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96,'0'0'55,"0"0"-25,0 0-17,-12 0-5,12 0-2,0 0-2,-9 12-1,9-12-1,-6 15 0,3-3-1,-1 4 2,1 0-3,3-1 1,-2-1-1,2 4 0,0-3 0,0-3-2,0 2-1,0-4 0,4 5-3,-4-6-11,0 4-10,0-2-20,0 0-32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07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2-2 116,'0'0'46,"7"-1"-18,-7 1-16,0 0-5,0 10-3,0 6 0,0-6-1,0 8 0,0-2-2,0 2 0,-1 1-1,-3 1 1,4 0-2,-2-3 0,2 4-1,-4-8-6,4 11-9,2-9-8,0 3-18,-2-5-38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15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85,'0'0'43,"0"0"-20,0 0-8,0 0-6,0 0-3,0 0-1,0 0-1,0 0-2,0 0 1,4 0-1,3 0 0,5 0 1,3 3-1,-2-3 0,2 2 0,8-2-1,-2 4 1,5-3-2,-3 2 1,2 0-1,-2-3 1,1 1-1,-5-1 0,-6 2 0,1 1-1,-3 0-1,-11-3-1,9 7-4,-9-7-6,-1 14-14,1-14-21,-12 17-29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16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48,'0'0'66,"0"0"-24,0 0-25,6 0-6,-6 0-5,17-6-1,-8 3-2,4 3-1,3-3 0,-1 3-1,-2 0 1,4 0-2,0 0 1,0 4-1,0 2 0,0-1 0,0 2-1,-5-4-4,10 2-12,-6 0-11,-3-4-23,2-1-23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16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85,'11'-3'55,"-11"3"-25,9 0-19,-9 0-5,14 0-1,-14 0-1,11 9 1,-11-9-1,15 19-1,-1-6 1,1 5-1,-2 1-2,4 1 1,2 4-1,0-2 0,0-1-1,2-1 2,-2-3-2,0 2 0,1-4 0,-3 1 0,-1-8 0,-7 2-2,2-2 1,-11-8-1,16 11-2,-16-11-4,0 0-14,7-8-10,-7 8-25,8-20-24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17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343 0 146,'0'0'32,"-7"0"-15,-5 3-10,5 6-2,-5 0-1,-1 8-2,-6 1 1,0 7-1,-2 0-1,-1 4 0,-1 0 1,-7 5-1,7 0-1,-4 0 0,-1-7 0,7 4-1,2-6-1,0-5 0,10-2-2,-3-9-4,12-2-13,0-7-11,10 8-23,-1-10-25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17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96,'0'0'41,"0"0"-18,0 0-8,6 0-6,-6 0-1,0 0-3,0 0 0,0 0-1,0 0-1,0 0 0,0 0 0,0 0-1,0 0 0,0 6-1,0-6 1,0 15-1,0-4-1,0 6 1,0 3-1,-2 3 0,2-4 1,-2 6-1,2 1 0,0-1 0,0 0 0,0-5 0,0 0 1,4-6-1,2 4 0,0-4-1,-1-2 1,5-3 0,-10-9 0,11 14 0,-11-14 0,17 7 0,-17-7-1,13 3 2,-13-3-2,17 0 0,-10-3 0,-7 3-2,19-9-1,-13-1-1,9 4-9,-4 0-11,-3-5-14,-4 2-31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18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39 128,'0'0'38,"-11"0"-14,11 0-15,0 0-4,0-13-1,0 13-1,17-7-1,-8 4 1,4 0-2,1 0 0,-3 2 0,2 1-1,3 0 0,-1 0 0,-5 0-2,7 0-2,2 0-6,-4 0-12,2 0-8,0-4-29,2-2-23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28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53 55,'0'0'35,"0"0"-4,-8-3-11,8 3-6,0 0-4,0 0-2,0 0-3,0 0-1,0 0 0,0 0-2,0 0 0,0 0 0,0 0 0,0 0-1,0 0 0,0 0 0,0 0 0,4-2 0,-4 2 0,12-1 1,-12 1-1,15-5 0,-4 2 0,0 3 0,-3-3 0,5 2 0,-1 0 0,1 1 0,-5-3 0,7 3 0,-2-2 0,-4-1-1,5 0 1,-1 0 0,-4 0-1,3 2 0,-3-1 1,3 1-1,-3 1 1,2 0-1,-3 0 0,7 0 1,-3 0-1,-3-2 0,1 1 1,-1-2-1,-9 3 0,13-6 0,-13 6 1,0 0-1,8-4 0,-8 4 0,0 0 0,0 0 0,0 0 0,0 0 0,0 0-1,0 0 0,11 7-4,-11-7-9,0 0-8,0 0-13,0 0-28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0.9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64 74,'-12'2'50,"12"-2"-21,0 0-12,-8 0-5,8 0-4,0 0-1,0 0-2,8-4-2,4 2 0,-1-6 0,6 0-1,0 0 1,1 2-2,2-1 1,3 1-1,-4 1 1,-1-1-1,-1 4-1,-2-1 1,0 3-1,-6 0 0,-1 0 0,-8 0 0,11 0 0,-11 0-1,0 0-2,0 0-4,12 0-12,-12 0-5,0 0-12,0 0-33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30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72 88,'0'0'41,"0"0"-15,0 0-12,-8-9-5,8 9-1,0 0-2,0 0-2,0 0 0,0 4-1,0-4-1,0 10 0,0 2-1,4-3 0,-2 5 0,3 4 0,3 5-1,0 6 0,1 0 0,0 7 1,3-3-1,-3 4 0,5-2 0,-5-3 0,4-1 0,1-7 1,-5-4-1,2-3 0,-1-3 0,-1-5 0,-1-3 0,-8-6 0,15 1 0,-15-1 0,8-3 1,1-6-1,-3-3 0,0 0 0,3-5 1,-3-5-1,3 1 0,-1-5 0,3-2 0,-1-1-1,3 1 1,-4 1 1,5-1-2,-1 1 1,-4 5 0,3 1 0,-5 3 0,-1 6 1,3-2-1,-5 2 0,-2 4 0,0-1 0,-2 9 0,0-17 0,0 8 0,0 1 1,0-2-1,0 10 0,-6-15 1,6 15 0,-11-13-1,11 13 1,-13-11 0,3 5 1,-1 3-2,-4-1 0,0 2 1,-3 0-1,1 1 0,-2 1 0,-1 0 1,1 3-1,-2 0 0,0 5 0,2-2 0,0 0 0,2 0 0,6-3 0,-1 4 0,5-7-1,7 0 0,-14 3-2,14-3-1,0 0-8,0 0-10,0 0-9,0 0-27,6 0-24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32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23,'0'0'34,"0"0"-3,0-7-1,0 7-10,0 0-2,0-13-7,0 13-3,0 0-1,0-7-2,0 7-2,0 0 0,5-12 0,-5 12-1,8-5 0,-8 5 0,13-4-1,-5 4 1,-8 0-1,17 3 0,-12 0 0,9 1-1,-7 1 2,-7-5-2,14 14 1,-9-4 0,-5-2-1,6 2 1,-6-1 0,0 3 0,-6-3 0,2 1-1,1 1 1,-9 0-1,7 1 0,-1-2 0,-4 0 1,5-1-1,5-9 0,-13 14 0,13-14 1,-6 11-1,6-11 0,0 0 0,0 0 0,0 0 1,0 0-1,0 0 0,0 0 0,6 3 2,-6-3-2,17 0 1,-8 1-1,2 1 1,1 1-1,-3 0 0,5 0 1,-1-3-1,-2 1 0,1 1-1,-3-1 1,-9-1-2,19 0-2,-19 0-4,15 0-10,-15 0-7,12-6-16,-12 6-32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33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91 174 67,'0'0'37,"0"0"-6,10-7-10,-10 7-8,11-12-3,-3 6-4,-3-5-2,1 2-1,-2-4-1,0 1 0,-4 2-1,3-4 1,-3 0-1,0 4 1,0-5 0,-3 5 0,-3-1-1,6 11 1,-15-15-1,7 12 1,-3 1-1,3 2 0,-3 2 0,2 4 0,-2 5 0,2-2-1,-1 2 0,3 6 1,-3-5 0,4 3-1,1 5 1,-1-1 1,6 0-1,-4 6-1,2-2 1,2 4 0,0 0-1,2 0 1,2 0-1,0 2 0,0 3 0,-1-2 1,1 0-1,-2-5 0,6 5 0,-6-2 0,-1 1 0,1-3 0,0-1 0,-2-3 0,0-1 0,0-2 0,0-3-1,0-3 0,0-4-1,0-9-3,0 11-6,0-11-10,0 0-7,0 0-24,0-12-24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33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65 146,'0'0'32,"0"0"-10,0 0-14,6-13-3,2 10-1,-8 3-1,21-12 0,-8 5-2,4 3 0,2-1-1,-6 4 0,6 1-2,0-6-2,2 6-5,-4 0-11,0 0-7,-2-6-18,-4-2-33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34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156-1 48,'0'0'37,"0"0"-3,0 0-11,0 0-7,0 0-5,-5-1-2,5 1-2,0 0-1,-14 4-1,14-4-2,-7 11 0,7-11-2,-13 19 1,7-6-1,0 5-1,-1-1 1,1 6 0,-2 2 0,1 1 0,-3 2 0,1 3 0,-1 0 1,1 4-1,1-2 0,-3 4-1,5 0 1,2 3-1,-5 2 0,9 1 0,0-1 0,-2 4 1,2-2-1,0 2 0,2-4 0,-2 1 0,9-2 1,-3-5-1,6 0 0,-3-9 0,4 0 1,-3-3-2,7-3 1,-4-4-1,4 0-2,-7-12-5,5 2-12,2-4-8,-2-3-19,4-10-30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35.4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0 112,'0'0'41,"0"0"-14,6 4-18,-6-4-3,4 16-1,-2-2-1,7 1 0,-3 5-1,5 3 1,-1 1-2,3 9 0,0-2 1,2 6-2,2-5 0,-2 0 0,-2 8-1,6-5 0,-8-1 1,1 4-1,-5-6 1,-3 6-1,-2-2 0,-2 1 0,0 0 1,-4 4-1,-5-5 0,-3 0 1,1 0-1,-4-1 0,-2-6 0,0 3 0,0-7 0,4-5 0,-2 3 0,2-8 0,0 2 0,5-7-1,2 2 1,6-12-2,-9 15-1,9-15-4,0 0-8,0 9-8,0-9-10,0 0-29,11-2-18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36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67 118,'0'0'40,"0"0"-14,0 11-18,0-11-1,0 0-2,0 0-2,8-3 1,-8 3-2,15-12 0,-3 6 0,-3 3 0,2-1-1,5-1 1,-1-2-1,0 5 0,0-1-1,-1 3 1,1 0-1,1-1 0,-5 1-1,-2-3-1,3 3-3,-12 0-7,19-5-9,-19 5-8,15-12-24,-7 0-24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36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0 146,'0'0'32,"0"0"-10,0 0-14,0 0-3,0 0-1,-6 9-1,6-9 0,-11 16-2,2-2 0,3 6 0,1-3 0,1 7-1,-4 4 1,6-2-1,2 3-1,0-1 0,0 0-2,0-9-1,10 6-5,-10-7-10,6-2-6,-3-3-20,-1-1-28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53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57 124,'0'0'37,"0"0"-20,0 0-9,4 6-2,-4-6-2,0 0 0,6 11-1,-6-11 0,7 11-1,1-2 0,-2 0 0,5 3-1,0 7-1,1-1 2,3 2-2,2 2 1,0 2-1,0-1 0,-2-3 0,4 0 1,-5-4-1,1 0 0,-4-5 0,0-1 0,-3-3 0,1 0 1,-9-7-1,12 6 0,-12-6 0,11 0 0,-11 0 0,8-6 0,-4-4 0,-4 10 0,5-19 1,3 7-1,-6-1 0,7 1 0,-3-3 0,0 0 1,3-2-1,1-3 0,1 2 0,0-3 0,-1 2-1,1-3 1,-1 2 0,1 2 0,0-1 0,-1 4 0,-1 2 0,-3 0 0,0 4 0,-6 9 0,3-12 1,-3 12-1,0 0 0,-3-8 2,3 8-2,-17-5 1,5 4-1,1 1 1,-4-2-1,-4 2 1,4 0-1,-8 0 1,2 0-1,-4 5 1,-1-2-1,1 0 0,-1 3 1,-3 2-2,3-5 2,1 3-1,0-3 0,8 0 0,0-2 0,4-1 0,5 2-1,8-2 0,0 0-1,0 0-3,0 0-5,6 7-11,4-4-6,-1-3-20,4 6-32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54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107 142 55,'11'-12'57,"-3"4"-19,-8 8-21,13-18-6,-6 14-5,-5-8 0,-2 12-2,4-16-1,-4 16 0,0-15 0,0 15 0,-6-16-1,1 7 0,-3 0 0,8 9-1,-13-13 1,13 13-1,-19-9 0,19 9 0,-15 0 0,5 0-1,1 6 1,-3 1-1,5 2 2,-1 2-2,-1 1 0,1 5 0,3-4 0,-1 6 1,4 1-1,0 4 0,-2 1 0,4 2 0,0-1 0,0 5 1,0 1-1,0-1 0,0 2 0,0 1 0,0 1 0,0-1 0,0-1 0,0-2 0,0-2 0,0-3 0,0-2 0,0 2 0,0-9 0,0 3 0,-2-4-1,2 0 1,0-4-1,-3-2 1,3 2-3,0-12 1,0 9-1,0-9-4,0 0-10,0 0-8,0 0-17,0 0-28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1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1 83,'0'0'51,"-8"-3"-20,-1 6-20,5 8-3,-2 1-2,-1 9-2,0 0 1,2 8-2,-2 3 1,0 3-2,2 3-1,0 2 1,-2 0-2,2-2 1,-1-2-1,6-8 0,-4-3 0,2-5-1,2-5-2,0-15-3,4 11-11,-4-11-8,11-6-14,-2-5-27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54.9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0 109 126,'0'0'39,"0"-14"-15,0 6-13,0 8-4,10-13-2,-3 10-1,3-8-1,-1 8 0,3-4-1,-1 3-1,2-4 0,3 5 0,-3-1-1,4-2 0,0 3 0,0-1-1,0 2-1,-4-5-3,4 7-4,-3-2-13,-3-1-4,-2-1-20,-9 4-32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55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1 92,'-5'-3'52,"5"3"-21,-17-1-17,17 1-4,-14 3-3,14-3-2,-18 10-1,8-1-1,-1 1 1,1 7-2,-1 0-1,-1 5 0,1 6 0,2 1 0,1 2-1,-1 4 0,1 4 0,2-1 1,3 2-1,3 1 0,0-1 0,0-2 0,3 2 0,3-3 0,2-5 0,1-1 0,-5-7 0,7-3 0,-3-2 0,1-7-1,1-3 0,-10-9-1,13 9-1,-13-9-4,15 0-9,-15 0-7,12-7-11,-5-2-29,-1-2-16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56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12 135,'0'0'35,"0"0"-12,2-13-14,-2 13-4,0 0-1,11 10-1,-9 1-1,6 2 0,3 4-1,2 1 0,4 4 1,-1 1-1,4 1-1,3 0 0,0-5 1,-2 1-1,1-2 0,-3-2-1,-2-4 0,0-4-1,-5 0-1,-12-8-7,19 5-9,-19-5-8,7-6-18,-5-3-28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56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21 124,'5'-12'38,"-5"12"-14,0 0-13,6-9-5,-6 9 0,0 0-2,0 0 0,0 9 1,-6 2-3,-5 1 1,3 5-2,-5-1 1,-4 8-1,-2-4 0,0 4-1,-2 2 0,2-4 0,0 2 0,0-4 0,6-2-2,-2-5 0,9 1-1,-1-8-3,7 4-8,0-10-8,0 0-9,0 0-27,5 0-21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57.0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45-1 162,'0'0'27,"8"0"-10,-8 0-9,0 0-2,0 0-1,0 0-2,0 10-1,0 3 1,0 0-2,-6 8 1,1 4-2,-3 2 0,4 2 1,-5 2-1,3 0 0,-2 0 1,5-2-1,1-3 0,0-5 0,2-2 0,2-4 0,7-4 0,-1-2 0,3-7-1,2 2 1,3-4 0,-1 0 0,2 0-1,-4 0 1,2-4-1,-1 2 0,1-4-2,-4 3-1,-3-5-5,1 4-9,-9 4-6,4-9-11,-4 9-30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57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41 135,'-11'-7'37,"11"7"-14,0 0-9,-8-10-7,8 10-3,0 0 1,8-8-3,-8 8 0,11-7-1,1 5 0,-3-1 0,6 3-1,-1-1-2,1 1 1,-1-3-2,5 7-4,-10-4-9,7 3-6,-3-3-11,0 0-27,-3-7-20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8:58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0-2 114,'10'0'43,"-10"0"-16,0 0-15,9 0-3,-9 0-3,0 0-2,10 11 0,-1 2 0,-1-3-1,1 5-1,-3-1-1,7 4 1,-3-3-1,1 1 0,1 3 0,-3-2 0,0 0-1,3 0 1,-3 1-1,-1-1 1,-1 1-1,-3 1 1,2-1-1,-2-1 1,-2 4-1,3-3 0,-3 3 0,-2 0 0,0-5 0,0 2 1,0-2-1,0 0 0,-2-1 0,-3 1 0,1-1 0,-4 1 0,4 0 0,-5-1 0,1 1 0,-1 2 0,-1-4 0,1 1 1,0 0-1,-3-3 0,5 2-1,-3-2 1,1-4 0,5 3 0,4-11 0,-12 12-1,12-12 0,0 0-2,-5 14-5,5-14-9,0 0-5,-12 6-8,12-6-26,0 0-31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18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125 111 50,'0'0'40,"0"0"-9,8-11-11,-8 11-6,7-10-6,-7 10-2,7-11-1,-7 11-1,4-12-2,0 2 1,-4 10-1,3-16 1,-3 10-2,0 6 0,-5-16 1,5 16-1,-9-10 0,9 10 1,-15-7-1,15 7 0,-17 0 0,10 0 0,-4 6 1,11-6 0,-18 15-1,11 0 0,-2 1 1,1 1-2,3 3 2,-3 4-1,5-1-1,-1 1 1,4 3-1,0 6 1,0 0 0,0 5 0,5-1 0,3 2-1,-3 1 1,1-1-1,-2-3 1,1-1-1,-1-1 1,-4-1-1,0-5 0,0 1 0,-4-3 0,-1-4 0,-1-2-1,-1-8-1,-1-1-1,-1-11-4,9 0-11,-13-4-9,6-6-16,-3-5-30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18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52 92,'0'0'49,"-8"0"-18,8 0-19,0 0-3,0 0-3,8-8-2,-8 8-1,20-7 1,-7 1-2,4 3 1,-2-4-2,3 5 0,3-3 1,3 1-2,-2 1 1,-2 3-1,1-2-1,-3-2-2,1 4-9,-2 0-9,-6 0-9,-2-2-27,-9 2-24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23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0 74,'0'0'47,"0"0"-22,0 0-8,0 0-7,0 0-2,0 0-3,0 0-1,-5 0 0,5 0-2,0 0 1,-12 10-2,12-10 1,-9 21 0,4-10-1,-7 6 0,7-2 0,-6 6 0,1 0 0,-3 5 0,2 2 0,2 2-1,-2 1 1,1 2-1,-1-2 1,6 3 0,-3-1 0,3 2-1,-1-5 1,6 2-1,0 1 1,0-5-1,6 1 1,3-2-1,-2-2 0,5-3 0,-3 1 1,4-3-1,-4-5 0,2-3-1,1 0 0,-12-12-3,18 20-9,-18-20-8,9 13-12,-9-13-28,0 0-21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 0 156,'0'0'28,"0"0"-7,-9-8-15,9 8-3,-17 8 0,8 7 0,-4 3 0,-2 5-2,-3 9 1,1 8-2,-5 5 1,1 4 0,1 9 0,1-2 0,2 1 1,5 3-1,4-8-1,3-1 1,5-8-1,5-7 0,3-4 0,2-9-2,9 0-4,-7-16-8,7-1-8,0-6-6,1-10-24,3-3-30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1.8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0 104,'0'0'47,"0"0"-20,0 0-17,0 5-2,0 13-1,-4 0-2,1 9-1,-5 2 0,6 9-2,-5 1 0,4 4 1,0-1-2,-1 0 0,-1-4-1,1-6 1,4-3-2,-2-9 0,2-2-5,0-9-9,0-9-6,2 5-9,-2-5-26,9-9-25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24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96,'0'0'39,"0"0"-16,0 0-8,-7 0-6,7 0-2,2 8-2,3 3 0,5-1-2,3 4 0,-4 2-1,10 2-1,1 3 1,-1 3-1,3-2-1,-1 2 1,-3 0-1,-3-3 0,2 0 1,-2-3-2,-6 0 1,-1-5-2,-3 1-2,-5-14-12,6 9-7,-6-9-16,9-3-32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25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239-1 118,'-13'13'40,"-5"5"-15,-1-4-17,6 8-3,-7-3-1,3 5-2,-5 0 1,3-2-2,-1 1 0,2-1 0,-1-4-1,6-1 0,0 0-1,2-8-1,6 5-4,5-14-8,0 0-11,0 0-17,0 0-28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25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38,'0'0'60,"-7"0"-14,7 0-28,-2 8-6,2-8-4,6 10-2,-6-10 0,14 17-3,-4-5 0,5 0-1,-2 4 0,1 1-1,5 4 0,-4-4-1,0 6 1,-4 3-1,0-3 1,-2 5-1,0 0 0,-3 1 1,-1-2 0,1 5-1,-4-3 0,0-2 1,-2 1-1,0-6 0,-4 0 1,-7 0-1,3-2 1,-3 2-2,-2-8 1,2 3-2,-2-1-3,-3 0-10,6-4-10,-3 1-17,13-13-28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4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58 128 18,'9'-7'42,"-9"7"-4,10-14-8,-10 14-12,9-15-5,-9 15-4,9-17-2,-9 17-4,7-17 0,-3 8-1,-4-3-1,0 4 0,0 1 0,0 7 0,-2-13 0,2 13 0,-9-8 0,9 8 0,-15-1 0,15 1 1,-13 3-1,13-3 0,-14 16 0,8-7 1,1 3 0,1 6 0,-3-1-1,1 6 1,0 4-2,-1-1 1,5 7 0,-1 5-1,1 2 0,0 3 1,2-1-1,0 3 0,0-1 0,2 2 1,0-2-1,-1-5 0,3 0 0,-4-6 0,4-2 1,-4-5-1,0-5 0,0-5-1,0-2-3,0-14-5,0 0-12,-6 3-10,3-9-24,-3-5-20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4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0 116 118,'11'-5'42,"1"-3"-16,4-3-16,5 5-4,3-4-2,2 7-1,0-7-1,1 2-1,-1 1-1,-4 0-1,2 2-1,-5-4-5,0 3-13,-3-2-9,-3 1-22,-3 1-26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4.8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12 112,'1'-12'45,"-1"12"-18,0 0-16,0 0-4,0 0-2,-13 0-1,11 11-2,-5-1 0,-3 5 0,1 4-1,-2 9 0,1-1 0,1 10-1,1 7 2,1-4-2,1 8 0,4-3 0,2 1 0,0-4 0,0-1 0,0-8 1,4-5-1,7-7-1,-3-3 1,5-3-2,0-4-1,-1-9-4,6 1-13,-1-3-5,2-3-19,0-8-29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5.1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98,'-8'7'51,"3"1"-22,3 9-18,-2-7-4,6 5-1,0-3-2,7 5-2,0-2 1,4 3-2,-1-2 0,2 1-1,-1-5 1,2 2-1,-4-1-1,1-6 0,-5 4-5,-7-11-11,15 11-8,-15-11-16,13-2-32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5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249 0 112,'-11'7'43,"-2"1"-20,3 5-13,-6-2-2,1 3-2,2-1-2,-4 6-2,-2-2 0,3 5 0,-5 1-2,1-3 1,3 3-2,-3-6-4,7 3-13,0-4-7,5-3-16,1-4-29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7.6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9 5,'0'0'35,"3"-10"-3,-3 10-8,0 0 1,0 0-6,0 0-4,0 0-5,0 0-1,0 0-3,0 0-1,0 0 0,0 8-2,0 3 0,-1-1-2,-1 3 1,0 4-1,-2-1 0,0 6 0,1-3 0,1 0-1,0-2 0,0 0 0,2-2 1,0 0-1,0-4 1,0-1-1,2-2 0,-2-8 0,4 13 0,-4-13 1,11 12-1,-11-12 0,11 5 0,0-5 0,-1 0-1,-2 0-1,5-2-2,-8-8-7,5 4-13,-1 0-12,-4-4-30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7.9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52 126,'0'0'38,"0"0"-21,0 0-6,0-14-4,8 11-3,-8 3-1,18-9-2,-10 6 0,3 1-1,0-1-2,-11 3-5,19-7-13,-12 7-8,-7 0-25,15-11-20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4.5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15 40,'0'0'32,"0"-6"-4,0 6 0,0 0-11,1-10-3,-1 10-4,0 0 0,0 0-2,0 0-2,0 0-1,-2 8-1,-2 0-2,2 6 0,-3 3-2,3 4 1,0 0 0,2 4-1,0 0 1,2-1 0,7-1-1,-1-5 1,4-2 0,2-9-1,3-4 1,1-3-1,0-8 1,5-4 0,-2-5-1,-4-3 0,0-1 1,-6 0-1,-1 2 0,-2 2 0,-5 2 0,-3 4 1,0 11-1,-5-6 0,-1 12 1,0 8-1,1 7 1,3 3-1,-2 7 1,2 0-1,2 1 2,-2 0-1,2-1 0,-2-5 0,-3-1 0,-3-4 0,2-3 0,-6-1 0,-2-7 0,0 0-1,-3-2 0,-2-1 1,-1-3-2,4 0 0,-1-1 0,2 2-5,2-5-10,4 0-5,9 0-9,-4-9-23,6 2-26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8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85,'0'0'49,"0"0"-25,0 0-9,2-9-4,-2 9-4,0 0-1,11 3-1,-11-3-1,13 9-1,-13-9 0,18 17-2,-5-3 1,-2 1-1,4 3 0,2 0 0,-4 3-1,0 1 1,0 4-1,0 0 1,-4 4-1,1-4 0,-3 4 0,-3 0 2,3-1-2,-5 1 0,-2-6 0,0 2 0,-2-1 0,-5 0 0,-1-3-2,-3 1-1,6 3-6,-5-9-12,3 2-6,-1-6-21,1-4-34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9.4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 40,'0'0'62,"0"0"-19,0 0-23,0 0-7,7 0-4,0 0-2,-7 0-2,19-6-2,-8 0 0,2 5 0,2-5-1,2 4 0,-3-3-1,5 1 1,-6-2-1,5 2 0,1-1-1,-2 1 1,-4 3-1,1-4 0,-4 2 0,1 2 0,-11 1 0,11 0-1,-11 0 0,0 0-1,15 1-3,-15-1-10,0 0-8,0 0-14,0 0-30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39.7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0 114,'-2'10'44,"2"-10"-18,0 15-15,0-15-4,8 17-2,-6-8-2,3 6-1,-3 3 0,2-1 0,-4 0-1,2 1-1,-2 3 0,0-4-1,0 4-3,-6-8-12,4 1-7,-1-7-13,3-7-32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41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73 76,'0'0'47,"-4"-10"-19,4 10-10,0 0-7,0 0-3,0 0-3,0 0-1,4 8-1,1 8-1,5 1 0,1 8-1,2 2 0,2 5 0,1 2-1,-3-1 1,2 5-1,0-8 0,-6-1 0,4-6 0,-7-2 0,5-4 0,-8-7 1,-3-10-2,11 5 2,-11-5-1,10-2 1,-8-8-1,7 1 0,-4-8 0,1 1 0,7-6 1,-2 3-1,2-8 0,2 3-1,3-4 1,-1 2 1,0-4-1,1 5 0,-1 0 0,-4 2 0,-2 2 0,-4 1 0,3 4 1,-9 2-1,1 3 0,-2 1 0,-3 0 0,3 10 0,-17-15 1,6 9-1,-8 5 1,6-1 0,-5 2-1,-3-1 1,-3 1 0,2 1 0,-2 2 0,2 0-1,-6-3 0,8 2 1,-1-2-1,5 0 0,-3 0-1,12 0 1,-4-2-2,11 2-1,0 0-4,0 0-12,0 0-7,14 2-18,-2-1-34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41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35 92,'2'-10'49,"-2"1"-19,-9 1-20,0 5-3,-10 0-3,6 3 0,-9 0 0,3 4-1,-3 4 0,3 9-1,-1-6 1,3 8-2,0 1 1,10 5-1,-2-3 0,1 5 0,5 2-1,3 5 1,0 4-1,0 2 0,0 0 1,0 6-1,0-2 0,0-3 0,0 1 0,0-3 0,-4-4 0,-4-5-2,3-3 1,-3-7-4,3 1-7,1-9-9,4-12-12,0 0-27,-5-6-17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42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78 94,'-13'6'54,"13"-6"-25,-9 10-16,9-10-4,0 0-3,0 0-3,4-3 0,5-4-1,8 1 0,1 0-1,3 0 0,-1-1-1,0 1-1,6 0-2,-7-3-4,5 1-13,-4-2-7,-1 1-20,0-2-30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42.4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224-1 110,'0'0'48,"-11"0"-20,-6 1-14,5 9-6,-11-2-3,1 6 0,2-1-1,1 9-2,-3-2 0,5 3-1,-1 7-1,7 5 1,-2 4-1,3 1 0,5 0 0,1 2 0,4-2 0,0-2 0,0-3 0,6-7-1,5-4 0,-4-7-2,10-4-3,-8-5-11,4-5-7,2-3-12,0-5-30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42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0 129,'0'0'39,"0"0"-16,0 0-14,13 8-3,-8 1-1,6 6-1,-3 3-2,5 2 0,-4 2-1,8 0 1,-3 5-1,-1-2-1,-3 0 0,1-6-1,-2 0-2,-4-10-1,5 4-8,-10-13-10,13 9-10,-13-9-27,9-13-21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43.0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257 0 129,'-19'8'39,"10"7"-15,-9-8-14,6 13-3,-6-4-3,1 9-1,-3-3-1,1-1-1,-1 2 0,1-1-1,0 4-2,1-9-2,5 5-13,0-6-6,2-1-14,-1-3-31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49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14 0,'0'-7'33,"0"7"-4,0 0-6,0 0 2,-2-7-7,2 7-1,0 0-3,0 0-3,0 0-2,0 0-2,0 0-2,-13 1-1,13-1-2,-3 13 0,1-3 0,-3 0-1,3 4 0,-3 2 2,-1 4-2,1 1 0,-3 0 0,1 1 0,1 5 0,-3-5 0,5 1-1,-1-2 0,3-4 0,-2-5 0,4 0 0,0-5 1,0-7-1,6 12 0,-6-12 0,13 3 0,-13-3 0,11 0 0,-11 0 0,16-3 0,-6-3 0,-1 2-1,-1-4 0,3 4-2,-3-9-2,5 7-4,-8-2-12,5 0-12,-3-1-26,-1 0-17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4.9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0 135,'0'0'36,"0"0"-13,0 0-14,0 0-2,-1 0-1,1 0-3,-7 14 1,3-2-2,4 4-1,0-1 0,0 3-1,4-4 0,3-3 0,1-1 0,2-8-2,3 0-4,-4-6-9,5-7-5,-3-4-9,1-1-24,-6-5-26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49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27 76,'-7'2'56,"7"-2"-21,0 0-21,0 0-5,0 0-3,7 3-2,6-3-1,-5 0-1,9 0-1,-3 0 0,5-2-1,-4 1 0,0-2 0,0 1-4,-4-2-4,0-2-13,2 2-11,-5 0-25,1-2-18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0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45,'0'0'61,"0"0"-23,11 18-18,-11-18-7,13 24-4,-6-12-1,2 8-4,1-3 0,1 5-1,2-2-1,-2 5-1,-1 2 1,1-3-1,0 6 0,0 0 0,-4 0 0,1 3 0,-3-1-1,-1 3 1,-4-7-1,0 3 1,0-2-1,0-3 1,-7 0-2,5-7 2,-6 2-2,1-5 1,0 3-1,-1-3-2,4 4-3,-5-2-11,4-2-9,1-1-17,-2 1-28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2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47 76,'0'0'45,"0"0"-18,-5 8-13,1 4-5,-2-3-3,5 5-2,-7 1 0,8-1-2,-7 2-1,5 1 1,-4 0-1,1-1 0,1 0 0,0-6 0,2-1-1,2-9 0,-1 9-1,1-9-2,0 0-1,1-11-1,5 1 0,-2-5-2,-2 3 0,-2-3 1,0 0-1,0 0 3,-8 0 1,-3 3 2,0 2 1,-4-2 0,0 1 3,-2 5-1,3 0 3,1 2 1,-4-4-1,9 7 1,-3-3-1,11 4 0,-13 0 0,13 0-2,0 0 0,0 0 0,0 0 0,0 0-1,0 0 0,0 0 0,10-9 0,3 8 0,1 0-1,5-2 0,0 0 0,7 0 1,5 0-1,-1-3 0,1 3-1,3 1 0,-4-2 1,-3 3-1,-1 0 0,-5 1 0,-4-2 0,-4 2 0,-2 0-2,-11 0-4,15-3-13,-15 3-7,0 0-18,7-2-32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3.9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 6 72,'0'0'42,"0"0"-14,0-10-10,0 10-6,0 0-4,0 0-2,-5 0-2,5 0-1,-13 10-1,5-1 0,-5 2 0,0 7 0,-5-4 0,-1 10 0,0 2-1,1 1 1,-1 2-1,5 2 0,-5 0 0,4 6 0,2 0-1,4 3 0,1 0 0,1-1 0,3 2-1,2-1 1,-1-2 0,3-5 0,0-3 0,0-1 1,0-3-1,3 0 0,1-6 1,0-2-1,3-3-1,-3-5-1,3 0-2,-7-10-12,15 4-8,-7-4-14,1-10-28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4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19-1 124,'-9'1'40,"9"-1"-16,-9 10-15,9-1-3,-2 2-1,2 8-2,5-4-1,3 8 0,5-5 0,-1 8-2,5-1 1,-3-2 0,7-1-1,-4-1 0,2-6-1,-2-3 0,3 2-5,-7-12-11,3-2-7,-3 0-14,-2-4-27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4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236 0 74,'0'0'60,"-13"3"-25,3-2-18,1 15-6,-6-5-3,2 10-3,-9-1-2,5 5-1,-7 4-1,2-5 0,2 5-1,-3-4-1,7-1-1,-1-11-4,9 0-10,8-13-8,-7 10-15,7-10-30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4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37 88,'13'3'53,"-1"-3"-21,1 0-20,3 0-5,-4-5 0,6 4-3,1-5-1,-1 4-1,1-2-1,-2 0 0,-2 1-2,-2-3-2,0 6-9,-2-2-10,-11 2-12,11-7-25,-11 7-17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5.0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0 106,'5'8'50,"-5"2"-23,0 2-12,0-4-8,4 11-2,0-4-2,7 6 0,-2-3-2,4 6 0,0-1 0,6-1-1,-1-1 1,1 0-1,-3 0 0,-1-6-1,-2 0 0,0-8-2,0 1-7,-2-8-11,-3 0-8,3-9-26,0-4-22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5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291-1 128,'-11'11'40,"-6"8"-16,-3-3-15,7 10-3,-11-4-1,5 3-2,-7 0-2,2 0 1,-2-4-2,0 2 0,2-6-1,2-3-1,7 2-5,-2-4-11,10-5-7,7-7-19,0 0-27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5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1 94,'0'10'55,"0"3"-26,-2 5-14,-7-5-6,3 10-3,-5-2-2,4 0-1,-4 1-1,7 5 0,-7-5-1,5 1 1,1-5-1,1 4-1,2-3 1,2-6-1,0 1 0,2-3 0,-2-11 0,11 14 0,-2-10 0,1-2 0,5-1 0,-2-1-1,3-1 0,2-5-3,2 3-1,-5-3-11,4 3-6,-1-6-13,-1 4-31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5.1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1 157,'-10'0'27,"0"-2"-8,10 2-12,-8 0-4,8 0-1,0 0-4,0 0-7,0 7-10,0-7-6,6 3-19,-6-3-29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6.0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15 98,'-12'8'51,"12"-8"-23,0 0-14,0 0-4,13 2-3,-5-4-3,8-1 0,-3-4-2,6 3-1,0-1-1,-5 3 1,3 1-1,-4-1-1,2 4-2,-8-2-7,4 1-10,-3 1-8,-8-2-18,11 0-36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57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54-1 83,'0'0'58,"0"0"-27,0 0-17,0 0-5,11 0-2,-11 0-2,0 0-1,9 4-2,1 5 1,-3 0-1,-3 6 0,5-3 1,-2 6-3,1-1 1,-2 7 0,0-4 0,-1 3-1,-3 3 1,2-5-1,-2 6 0,1-2 0,-3 4 0,2-8 0,0 4 0,-2 0 0,4-3 0,-2 1 1,0-4-1,-2 3 0,0-3 1,-2 0-1,-4 1 0,-1-3 0,-4 3 0,0-3 1,-3 1-1,-3-3-1,4 3 1,-2-5-2,4 6-1,-6-11-4,7 6-10,1 0-6,0-7-13,3 3-29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0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48 72,'0'0'44,"0"0"-18,0 0-10,0 0-4,0 0-4,0 0-2,-1-11-2,1 11 0,3-6-1,7 6 0,-1-3 0,8 3-1,-4-1 0,7 1 0,2 0-1,2 0 1,1-1-1,-1-1 0,2-1-1,-6 2 1,4-1-1,-1-1 0,-5 0 0,-5 0 0,4-1 1,-8 1-1,2 2-1,-11 1 0,13-2-2,-13 2-2,0 0-6,0 0-12,0 6-13,0-6-29,-13 3-4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0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0 96,'0'0'52,"-13"2"-28,4-2-11,9 0-3,0 0-3,-8 11-1,8-2-2,0 7-1,0-3-2,0 11 1,0-1-1,0 5 2,-7 2-3,3 1 1,-4-2-1,1 0-1,1-6-2,-1-5-4,1-3-12,4-5-6,2-10-17,0 0-31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1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0 252 81,'0'0'53,"0"0"-28,5-5-9,6-1-5,-7-6-5,11 0-2,-6-2-2,4 0-1,0-6 0,0 2-1,-2 0 0,4-6 1,-4 6-1,1-2 1,-5 0 0,-3 3 1,1 4-1,-3-1 0,-2 8 0,0 6-1,0 0 1,0 0 0,-7-2 0,3 7 0,-2 10-1,5 3 1,-7 5 1,1 5-1,1-1 0,-3 8 0,1-2-1,1-1 1,-4 0 0,7-5-1,-3-3 0,-1-2 0,8-5-1,-2-5-1,2-2-3,0-10-2,0 0-9,8 8-10,1-8-16,-9 0-29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1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42 67,'-12'9'59,"-1"-3"-23,2-4-21,6 7-4,5-9-4,0 0-1,0 0-2,11-3-1,7-3 0,8 1-1,6-4 0,5 0-1,2-3 0,5 3 0,-3 1 0,-2 5-1,-6 0 1,-3 2-2,-8 1 0,-7 0-1,-4 3-4,-11-3-7,0 0-9,0 10-13,0-10-29,-9 8-12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2.0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8 106,'0'0'45,"-9"0"-17,9 0-17,0 0-3,4-5-3,12 5-1,-6-2-1,6 2-1,-1 4 1,0 3-2,-6 6 0,0 3 0,-5 3 0,-4 1 0,-7 3-1,-4 1 2,-6-2-2,2 1 0,-5-3 1,1-1-1,5-1 0,1-6 0,3-2 0,5 1 1,5-3-1,0-8 0,18 13 1,-1-10-1,1 0 1,5 0-1,3 2 0,-1-2 0,1 0 0,0-3-3,2 0-4,-6 0-12,2-3-5,-3-6-15,-1-2-33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2.7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1 85,'0'0'49,"0"0"-24,-8-5-9,-3 5-7,11 0-1,-18 8-3,6 6 0,-4 0-1,-3 8-1,1 3 0,-1 8-1,4 4 0,4 8-1,-2 1-1,10 3 1,1 3-1,2-3 1,5-1-1,1-4 0,5-7 1,0-5-2,4-3 0,-2-7-1,5-3-4,-8-8-9,6-5-9,-1-6-13,4-3-28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2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0 112,'0'0'45,"-4"9"-18,4-9-14,2 19-5,0-7-4,15 5-1,-3 4-1,5-2 0,1 2-1,1 2-1,-1-1 1,0-2-1,-1 0 0,-2-2-2,-1-4-3,-6-4-13,-1-4-5,-9-6-15,13-3-27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3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220-1 128,'-5'5'40,"-7"5"-16,-6 5-13,9 8-3,-10 0-3,2 6-2,-3 1 0,3-2-1,-4 2-2,3-2 0,1-4-1,-2-6-2,8 3-2,-2-11-10,13-10-7,-7 8-11,7-8-24,9-12-26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6.0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26 50,'0'0'60,"0"0"-18,-5 10-24,5-10-6,0 0-2,0 0-4,12-4-1,-5-5-1,3 7-1,1-4-1,0 2 0,1-2 0,-1 5-1,-3-2 0,3 3 1,-3 0-2,1 0 2,-9 0-1,16 0 0,-16 0-1,12 2 0,-12-2 0,8 0 0,-8 0 0,0 0-2,12 3-5,-12-3-11,0 0-5,0 0-13,0 0-28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3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64 137,'15'3'34,"1"-3"-11,-5-5-14,15 4-3,-2-5-2,2-1-3,5-1 0,-5 3 0,0-2-1,-6 3-2,0 4-3,-10-4-5,2-1-11,-2-2-9,-10 7-26,13-8-21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3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0 142,'0'12'33,"0"-12"-11,0 8-13,0 5-4,3 0-1,7 4-2,-1 2 0,4 1-1,3 2-1,1 3 2,0-5-2,-2 0 0,-3-3-2,0-3 0,-3-4-4,-9-10-10,15 7-7,-15-7-13,13-7-29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3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276-1 110,'-13'0'46,"0"3"-18,-3 1-16,6 10-4,-6 1-3,3 4-1,-6-2-1,4 9 0,-7-2-2,5 3 1,-5 0-2,-2-4 0,7 1-3,-5-6-2,9-2-9,2-6-8,2-4-10,9-6-29,-4-6-19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5.1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4 90,'0'0'52,"9"-9"-20,-9 9-18,0 0-5,0 0-3,0 0-1,0 0-1,-7 13-2,1 3 0,-1 1-1,-2 7 0,-4 0 0,5 2 0,-5 0-1,6 1 0,-4-2-1,7-5 2,2 1-2,2-8 2,4 0-2,9-2 1,0-5 1,2-1-1,7-2 0,-2-3-1,3 0 0,-3 0-2,-5-3-4,7 0-10,-11-3-7,2 0-17,-13 6-30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5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8 141,'0'0'33,"0"0"-11,-10 0-13,10 0-3,10 4-2,1-2-1,-2-2-2,4 3 2,5-3-3,0 1 0,3 1-2,-2-2 0,5 0-7,-4 0-11,2-3-6,-2-6-19,2 1-30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5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1 119,'0'0'42,"0"0"-16,0 0-14,0 0-4,0 0-3,5 7-1,1 2-1,5 4 0,-4 1-1,6 6-1,-1 0 0,2 7 0,-3 0 0,2 6 0,-6-3 0,0 5-1,1-3 1,-4 0 0,-4-1-1,0-3 1,0-2-1,-6 0 0,-3-3-1,1-3-1,-3 1-1,2-6-4,2-5-12,-4-2-5,11-8-13,-15 5-31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6.7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80 128,'0'-10'39,"0"10"-21,0 0-6,0 0-4,-4 4-3,2 6-2,2 11-1,-2-1-1,0 3-1,1 6 1,-1-5 0,0 1-1,-2-3 0,0-7 0,4-1 0,0-14-1,0 7 0,0-7-2,0-6 1,0-6-1,-1-3 0,1-1-1,-6-4 1,-1 0-1,-6 2 2,1-3 0,-7 4 2,1 0 0,1 4 1,2 3 1,2 4 0,-2-1 0,4 4 1,4-1 0,7 4 0,0 0-1,0 0 1,0 0-1,0-9 0,7 2-1,6-1 0,0-1 1,6 3-1,1-3 1,4 0-1,-2 0 0,13 3-1,-2 1 1,4 4 0,0 1-1,0 0 0,0 0 0,-4 0 0,-2 1-2,-8 1-2,5 3-3,-21-4-11,8 2-7,-10-3-14,-5 0-35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8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92 104,'0'0'48,"0"0"-25,-2-9-10,2 9-4,0 0-3,9 9-2,-7 3 0,6 0-2,3 3 0,-4 6 0,8 5-1,-8-4 0,8 6-1,-2-1 0,-5 1 0,5-4 1,-8-2-1,6-1 0,-7-10 0,2 1 2,-6-12-2,9 12 0,-9-12 0,0 0 0,0 0 0,0 0 0,0 0 0,7-7 0,-5 0 0,0-2 0,7-1 0,-3-5 0,0 1 0,7-4 0,0-1 0,-2-4 0,5 4 0,3-8 0,9-1 0,-4-1 0,4 3 0,3-1 0,1 0 0,-6 5 0,-4 2 0,-2 4 0,-5 6 0,-15 10 0,4-10 0,-4 10 0,-11-3 0,-6 3 0,-5 0 1,-4 3-1,4 0 0,-4 1 0,-4 1 0,6-2 0,-6 2 0,8 1 0,-2-1 0,0-3 0,-4 1 0,7-2 0,-3 2 0,2 0 1,0 1-1,-1-1 0,10 0 0,-1 1 0,1 1 0,13-5-1,0 0-3,0 0-4,5 1-10,12-1-6,13-7-17,-4 1-30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8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81,'0'0'51,"0"0"-23,-2-12-13,2 12-4,7-10-4,6 7-2,-3-3 0,3 3-1,-2 0-1,0 3-1,4 0 0,-4 6 0,-2 3-1,0 6 0,-3 0 0,-1 3-1,-3-1 1,-2 2-1,0-3 0,-3 2 0,-3-5 2,-9 1-2,-1 0 1,4-3-1,-4-3 0,1 4 0,0-5 0,10-2 0,5-5 0,-12 8 1,12-8-2,0 0 2,10 7-1,-3-2 0,2-2 0,1 1 1,6-3-2,-1 1 1,2-1-2,-8-1-3,10 3-6,-3-1-10,1-2-8,-2-2-25,-6-2-25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9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31 104,'0'-10'49,"0"10"-21,-13-11-15,2 4-5,2 5-3,-8 1-1,8 1 0,-6 4-2,2 3 0,0 1 1,2 7-1,-4-2-1,4 7 1,-4-3-1,2 5 0,4-2 0,0 5-1,-1 1 0,3 4 1,3-3-1,4 1 1,0 8-1,0-4 0,0 1 0,0 2 0,0-7 0,0 4 1,0-8-1,0 3 0,0-9 0,-3 0-1,1-2-1,-2-7 0,4 3-3,0-12-12,-11 4-5,11-4-11,-8-4-26,7-5-25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6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51 35,'-2'-18'57,"2"12"-9,0 6-30,2-16-4,-2 16-2,4-11-3,-4 11-2,0 0-1,11 6-1,-11-6-2,12 21 0,-3-5-1,1 3 1,1 1-2,3 6 0,1-6 0,1 3 0,-3 1-1,0-6 0,-1 0 0,-1-4 0,-3 1-2,-8-15-2,17 15-9,-17-15-7,8 0-7,-6-8-19,1-2-33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09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0 117 128,'0'0'39,"3"-13"-15,7 4-13,4 3-3,-4-2-3,7 2-2,-1 0-1,5-2 1,-1 1-2,3 3 0,-4-3 0,7 0-1,-4 5-3,-5-7-5,2 2-11,-6 3-6,4-3-14,-4 0-36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11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12 5,'0'0'10,"12"-7"0,-12 7 5,0 0 2,11-5 5,-11 5-3,0 0 1,0 0-4,0 0-5,0 0-3,0 0-1,0 0-3,0 0 0,0 0-1,0 0 1,0 0 0,0 0 0,0 0-1,-6-4 1,6 4-1,0 0 0,0 0-2,-13 3 1,13-3-2,-7 1 1,7-1-1,-12 3 1,12-3 0,-9 5 0,9-5 0,-11 4 0,11-4-1,-9 8 1,9-8-1,-10 9 1,10-9-1,0 0 0,-7 13 0,7-13 0,0 0 0,0 0 0,-9 9 0,9-9 1,0 0-1,-2 8 0,2-8 1,-4 12-1,4-12 1,-6 10-1,-1-1 0,5-1 0,-2 4 1,-3-3-1,-2 3 0,5 3 0,-2 0 0,-3 4 0,5 3 1,0 3 0,-5 3-1,7 7 0,2-3 1,0 2 0,0 2 0,0-3-1,2-4 0,6-4 1,-3-1-1,-1-9 1,5 2-1,-1-9 1,-8-8-1,11 14-1,-11-14 1,9 12-3,-9-12-2,11 2-9,-11-2-10,10 0-13,-10 0-29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11.6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0 116,'0'0'44,"0"0"-18,-6 0-15,8 9-3,-2-9-4,17 17 0,-4-4-2,0 0 0,4 2-1,1 2 1,3 1 0,-1-1-2,-3 0 1,1 1-1,-1-6 0,-6 4 0,-2-4-1,1-4-2,-10-8 0,9 6-3,-4-4-8,-5-2-10,13-10-14,-9-5-29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11.9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207 0 90,'0'0'54,"0"0"-23,0 0-16,-7 0-6,7 13-3,-9-1-1,3 8-2,-9-1 0,6 8-1,-10 2-1,1 2 2,-2-4-3,-6 1 0,5-2 0,1-8-2,9 0 1,-4-12-3,15-6-3,-11 3-7,11-3-11,17-13-16,1-5-27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12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27 142,'9'0'33,"8"1"-17,0-1-7,5 0-3,4 0-3,0-1-1,-3-2-1,4 1-1,-6 1 0,-2-2-1,-1 2-2,-9-4-4,4 1-13,-13 4-10,13-8-23,-13 8-25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12.4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0 142,'4'13'33,"9"-1"-16,4 5-8,-10 0-3,12 4-2,-5 2-1,5 3-1,-4-2-2,-2 1 1,-2 2-1,-4-5 0,0-2 0,-1-6-2,-2 2-1,-4-16-4,16 2-13,-6-2-7,-1-9-25,4-8-24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12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0 140,'-15'9'35,"7"3"-14,-7-6-13,4 9-2,-2-5-3,-3 9-1,-3 0 0,-1 1-1,-1 4-1,-5-1 1,4-3-1,1-1 0,3-2-2,7-4 0,3-4-2,8-9-4,0 0-12,17-6-11,2-6-23,3 0-24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13.5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42 94,'2'-10'41,"-2"10"-16,3-13-10,-3 13-4,2-9-3,-2 9-2,0 0-1,0 0-2,8-10 1,-8 10-2,0 0 0,0 10-1,0-1 1,-4 8-1,-2 1 1,5 6-1,-3-3-1,-4 3 1,3 2-1,3-4 1,0-4-1,2 1 0,-2-3 0,2-4 0,0 0 0,2 1 0,0-4 0,-2-9 0,11 17 0,-3-8 0,-1-3 0,4-2 0,2-1 0,-2 0 0,6-3 0,4 0-1,1-1 0,-5-5 0,1 1-3,-1-3-2,2 6-6,-10-7-10,-9 9-12,7-9-29,-7 9-18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13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63 79,'-13'0'56,"13"0"-23,-8 2-19,-3-2-6,11 0-1,0 0-3,0 0 0,0 0-2,13 1 1,2-1-2,0-1 0,2-4-1,5 1 1,0-2-1,-1-3-1,-1 7-2,-2-9-4,3 6-13,-3-1-10,-5-3-24,2 1-24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14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88,'11'-12'53,"-11"12"-20,0 0-21,0 0-3,0 0-4,11 6 0,-11-6-1,15 19-1,-7-7 0,1 5-1,2 0-1,-2 2 0,2-2 0,-3 0 1,-3 2-1,3-1 0,-3-1 0,3 1-1,-3-2 1,-1 4-1,0-2 1,5 1-1,-3 1 1,-3-2-1,-3 2 0,2-1 0,-2 0 0,0-3 1,-2 3-2,-3-4 1,-6 7-2,3-8 1,-1 7-2,-2-9-6,0 5-11,0-1-7,-4 0-20,0-3-32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7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0 158,'0'0'28,"-15"13"-8,4-4-14,3 8-1,-3-4 0,-1 9-2,1-2-1,-1 3-1,-4-1 0,6-3-1,-3 0 1,3 2-2,-1-6-1,1-1-1,6 0-6,-1-5-10,5-9-5,2 10-14,7-10-29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24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0 178 0,'0'0'35,"0"0"-10,0 0-6,2-6-4,-2 6 3,3-12-7,-3 12 1,0 0-3,6-14-1,-6 14 0,4-9-2,-4 9-3,7-15 2,-7 15-1,11-18-1,-1 4 0,-1 2-1,-2 1 0,4-5 0,1 6 0,-1 1-2,-2 1 2,0-2-1,-9 10 0,15-8 0,-15 8 0,9-1 0,-9 1 0,10-1 0,-10 1 0,7 0 0,-7 0 0,13-2 0,-13 2-1,13 0 1,-13 0 0,15 9-1,-4-2 1,-5 6 0,1-3-1,3 2 1,-3 2-1,0-3 0,-1-2 0,1 3 1,-7-12-1,15 11 0,-15-11 1,15 7-1,-15-7 0,13 5 1,-13-5-1,13 0 0,-13 0 0,15 0 0,-15 0 0,15-3 0,-15 3 1,17-11-1,-10 2-1,4 3-2,-5-5-4,5 4-12,-4 1-9,-7 6-22,12-12-26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25.2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13 118 13,'0'0'35,"0"0"-4,0 0-8,-9 0-1,9 0-5,0 0-6,0 0-1,0 0-3,0 0-1,0 0-3,0 0 0,-4-12 0,4 12-1,0-7-1,0 7 0,6-12 1,-6 12 0,9-14 0,-9 14-1,15-16 0,-6 11 0,-2-6 1,5 5-1,-5-2 0,0 3 0,-7 5 0,15-9 0,-15 9 0,16-7-1,-16 7 1,13-5-1,-13 5 0,13 0 0,-13 0 1,15 0-1,-4 2 1,-4 2-1,-7-4 1,15 13-1,-15-13 1,17 13-1,-17-13 0,13 16 1,-4-9-1,-9-7 0,17 14 0,-17-14 0,16 14 0,-16-14 0,15 9 0,-15-9 0,15 9 1,-15-9-1,17 0 0,-7 0 0,-3-5 0,1-2-1,5 1-2,-2-8-6,2 1-12,0 3-11,2-4-26,-4 1-22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0:57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9 15,'0'0'35,"-9"-5"-2,9 5-4,0 0-9,0 0-4,0 0-6,-7-4-2,7 4-1,0 0-2,0 0-2,0 0 1,0 0-1,-10 9 0,10-9-1,-9 15 0,3-6-1,-1 2 0,3 3 0,-2 0 0,-3 3 0,5-2 0,-3 3 0,-3 1-1,5 1 1,-1 5-1,-1-2 1,-1 1 0,3 2-1,-1 0 0,-1 3 0,1-4 1,0 1 0,3 0-1,-3 1 1,4-3 0,0 2 0,0-3 0,2-1 0,0-3-1,6 2 0,0-6 1,-3 4-1,3-3 0,3-3-1,-5 2 1,4-5 0,-5 2 0,5 0 0,-4-4 0,-4-8 0,5 15-1,-5-15 0,9 10-4,-9-10-9,0 0-8,10 0-13,-10 0-25,11-12-14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0:58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67,'0'0'56,"0"-13"-21,0 13-18,0 0-8,0 0-1,0 0-3,0 0-2,7 12 0,-5 0 0,9 5-1,-2 1 0,8 4 0,-2-2-1,7 5 0,-1-5 0,1 4-1,-2-2 0,1-2 1,-3-3-2,-3-3 1,-4 1 0,0-5-2,-2-1-1,-9-9-3,17 8-9,-17-8-9,9 0-13,-9 0-29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0:58.6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282 0 121,'0'0'39,"-6"-3"-15,-5 3-13,11 0-4,-13 9-3,4 3-1,-4 0 0,-2 2-1,4 1 0,-6 3-1,3 3-1,-5 1 1,-3 3-1,1-2 0,1 0 0,-1 0 0,3-3-1,-1-3 0,6-1-2,-1-5-1,12 0-4,2-11-9,-2 9-10,2-9-18,9 0-24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0:58.8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67,'0'0'56,"0"-13"-21,0 13-18,0 0-8,0 0-1,0 0-3,0 0-2,7 12 0,-5 0 0,9 5-1,-2 1 0,8 4 0,-2-2-1,7 5 0,-1-5 0,1 4-1,-2-2 0,1-2 1,-3-3-2,-3-3 1,-4 1 0,0-5-2,-2-1-1,-9-9-3,17 8-9,-17-8-9,9 0-13,-9 0-29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0:59.0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282 0 121,'0'0'39,"-6"-3"-15,-5 3-13,11 0-4,-13 9-3,4 3-1,-4 0 0,-2 2-1,4 1 0,-6 3-1,3 3-1,-5 1 1,-3 3-1,1-2 0,1 0 0,-1 0 0,3-3-1,-1-3 0,6-1-2,-1-5-1,12 0-4,2-11-9,-2 9-10,2-9-18,9 0-24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1:00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8 13,'0'0'49,"4"-9"-9,-4 9-10,0 0-10,0 0-6,0 0-4,0 0-2,0 0-3,0 0 0,0 0-2,0 9 0,0-9 0,0 18-1,-4-6-1,2 3 1,0 5 0,-1-1-1,-1 2 0,4 3-1,-2 0 0,0 0 0,-2 1 1,3-4-1,1 0 0,0-4-1,0 0 2,0-4-2,0-1 2,1-2-1,-1-10 0,12 11 0,-12-11 0,13 6 0,-5-6 0,3 0 0,-2-2 1,2-2-2,0-2 1,1-2-2,0 2 0,-5-3-2,6 3-6,-13 6-8,9-11-13,-9 11-21,4-13-19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1:00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42 88,'-10'-2'49,"10"2"-17,-9 0-20,9 0-3,0 0-3,-9-5-2,9 5-1,0 0 0,0 0-1,0 0 0,0 0-1,0 0 0,9-9-1,2 7 1,2 2-1,2-3 0,4 2 0,-1 1 0,1-2-1,-1 2-1,-1-6-5,-2 1-12,0 3-6,-4-3-18,-11 5-28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1:01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 83,'0'0'41,"7"-7"-16,-7 7-11,0 0-4,0 0-2,11-4-2,-11 4-1,6 5-1,-6-5-1,11 17 1,-9-6-1,7 0-2,0 3 1,0 1-1,0-2 0,-2 4 0,2-1 0,-3 2 1,3 2-2,-1 3 1,-6-3-1,5 6 1,-3 1-1,1-3 1,-5 2-1,2-4 0,-2 2 1,4-4-1,-4 3 1,2-7-1,-2 0 2,0-5-2,2 3 1,-2 0-1,0-3 0,-2 3 1,-4 0-1,2 0 0,-3 2 0,-2 0 0,1 3 1,-3-5-2,4 5 1,-4-5 0,4 1 0,0-1 0,1-2-1,-3-4 0,7 5-2,2-13-3,-7 7-11,7-7-7,0 0-13,0 0-29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7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0 138,'-1'7'35,"-6"6"-13,0-7-13,5 9-3,-4-3-1,6 3-2,0-2-1,0-3 1,6 0-2,3-6-1,0 0 0,3-4-4,2 0-3,1-10-11,-3-1-5,1-2-15,-3-5-27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07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13 60,'0'0'42,"0"0"-7,-9-10-14,9 10-8,0 0-3,0 0-4,0 0-1,0 0-2,0 0-1,9 0 0,-9 0-1,14 17 1,-5-5-1,6 3 0,-1 3 0,1 2 0,4 4-1,0-2 1,2 2-1,-4 2-1,2-6 1,-2 6-1,-2-7 1,-4 2-1,4-4 0,-5-1 0,-1-6 1,-1 1 1,-8-11-1,15 12 0,-15-12 0,11 0 0,-11 0 0,10-2 0,-10 2 1,9-18-1,-3 8 0,-2-2 1,7-4 0,-3 2 0,5-6-1,-4 3 1,5-4-1,-1 2 2,-4-3-2,7 6 1,-3-4-1,-4 6 0,3-1 0,-5 2 0,-1 4 0,-6 9 0,9-16 0,-9 16 0,4-9 0,-4 9 1,0-7-1,0 7 0,0 0 1,-5-8-1,5 8 0,-16-7 0,9 4 1,-3 0-1,-3 1 1,4-2-1,-7-1 0,1 3 1,0-1-1,-4 3 1,0-3-1,0 3 1,0-3-1,-1 3 1,-3 0-1,2 3 1,0 0-1,4 0 0,-2-1 0,6 0 2,0-1-2,-1 2 0,7-1 0,7-2-2,-12 4 1,12-4-1,0 0-5,0 0-12,-5 9-6,5-9-15,0 0-31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08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110 152 40,'14'-7'48,"-14"7"-26,7-21-6,-3 12-2,0-5-6,1 0-3,-1 2 0,-2-3 0,-2 0 0,2 5-1,-2-4 0,0 14 1,-2-15-2,2 15 1,-11-6-1,11 6 0,-12 0 0,12 0-1,-15 6 0,9 5 0,-5 1 0,5 4 0,-3 0-1,4 7 1,-2 6-1,3 0 0,-4 2 0,4 3 0,1 1 0,1 7-1,0-3 1,-2 0-1,4-1 0,0-1 0,0-5 0,0 0-1,0-3 1,4-3-1,-4 1 1,0-7-1,0 1 1,0-4-1,0 0 1,-6-6-2,2 3-1,4-14-7,-7 9-12,7-9-9,-15 4-30,3-4-17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08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76 119,'13'-3'41,"2"2"-15,0-7-15,12 7-3,-4-7-3,13 5-2,-6-4 0,5 2-1,-3 0-1,1-1-1,-7-1-1,-3-1-2,1 5-8,-8 0-9,-3-3-8,-7 4-24,-6 2-27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09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0 83,'0'0'54,"0"0"-22,0 0-17,0 0-5,-11 8-3,9 8-2,-7 0-1,1 7-1,1 9 0,1 3-1,-1 1-1,5 4 0,0 2 1,2-1-1,0-1-1,2 0 0,0-5-1,7-4 1,-5-5-2,3 0 2,3-9-1,-4-2-2,7-3-5,-7-8-12,10-3-7,-3-3-18,6-7-33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09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1 145,'-4'12'31,"4"3"-10,-2-5-13,6 4-4,3 3-1,6-3 0,3-2-1,-1 5-1,2-7-1,0 2 1,-2 0-2,0-6 0,0 2-4,-5-7-6,1 2-10,-3-3-10,-8 0-24,15-4-21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10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0 129,'0'0'38,"-15"8"-15,4 1-14,3 7-2,-3-1-2,-3 6-2,-1-2-1,-2 1-1,6 3-1,-3-6-1,1 4-1,0-10-3,5 1-7,8-12-10,0 0-12,0 0-26,-2-7-16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10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1 137,'0'0'34,"12"5"-11,-1 3-14,-11-8-2,23 16-2,-8-6-2,4 4 1,2 5-2,1 0-1,-1 9 0,0 1 0,-4 4 0,-2 2 0,-5-1-1,1 3 1,-11-4-1,0 1 0,-4-4 0,-7-3 0,-2 0 0,-1-2-1,-3-5 0,0-3-3,6-3-7,1-5-10,10-9-6,0 0-19,0 0-33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10.9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29 112,'0'0'43,"0"0"-17,0 0-15,0 0-4,4 3-2,9-1-1,-2-4 0,6 2 0,2-3-2,2 2 0,0-2 1,0 1-2,5 1 0,-3-1-1,0 2 1,-2-3-1,-4 1 0,0-4-1,-2 5-1,-6-7-3,5 8-8,-14 0-8,0 0-10,0 0-24,0 0-23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11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12 104,'0'0'48,"0"0"-21,0 0-16,0 0-3,13 0-3,1-5 0,3 4-2,-2-3 0,4 4-1,0-2-1,2 2 0,-2 0 0,0 0-1,-2 0-1,-2 0 0,0 0-1,-7 0-4,5 0-12,-13 0-7,17 0-15,-17 0-31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5:11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3 151 96,'0'0'53,"0"9"-24,0 0-15,0-9-5,0 14-3,-2-6-2,2 6-2,0-2 0,2 2-1,-2 3 0,8-5 0,-2 0 0,-1 2-1,7-8 1,-5 1 1,5-1-2,-3-6 1,4 0 0,3 0-1,-1-3 0,0-5 0,4 3 1,-2-9-1,2 2 0,0 1-1,-2-5 1,-2 1 0,-6 2 0,5-5 0,-9 0 0,3-4 0,-6 5 0,-2-7 0,-2 6 0,-6 0 0,-1 0 0,-4 3 0,-3 3 1,5 2-1,-4 2 0,-2 4 1,0-1-1,0 5 1,4 0-1,-1 0 0,-1 3 0,-2 2 1,8 2-1,-3-2-1,1 7 1,-1-2 0,5 3-1,-4 1-1,7 4-6,-8-1-9,10-1-7,1 2-13,1-9-32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7.4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4 171,'0'0'23,"-13"0"-9,13 0-9,0 0-2,0 6-4,0-6-8,11 5-9,-6-5-7,3-7-17,-1-1-26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3:20:05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2:54:49.7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2:55:51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45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44 38,'0'0'34,"0"0"-4,0 0-4,0-8-9,0 8-3,0 0-4,0 0-2,0 0-1,0 0-1,0 0-2,-3-9 1,3 9-2,0 0 0,0 0-1,0 0-1,0 11 1,3-3-1,3 4-1,2 3 1,3 6-1,2 0 1,2 7-1,2-3 1,-1 3-1,3-2 0,-2 2 0,0-6 1,0-2-1,-2-2 0,0 1 0,-5-11 0,1 2 0,-4-4 0,-7-6 0,12 8 1,-12-8-1,0 0 0,0 0 0,7-5 0,-7 5 1,0-13-1,0 2 0,4-2 0,0 0 0,2-4 0,-1-4 0,1-3 0,4 0 0,-3 0 0,3-3 0,-3 5 0,6-1 1,-7 1-1,2 2 0,1 8 0,-3-3 0,-4 6 0,-2 9 0,0-15 1,0 15-1,0 0 0,-6-10 0,6 10 0,-15-8 1,7 5-1,-3 0 2,0 2-2,-5-1 1,-1 2-1,-2 0 0,-1 0 1,-1 0-1,-2 3 0,-4 2 1,5-1-1,-1 1 0,4-1 0,2 1 0,2 1 0,3-5-1,12-1-3,-15 0-1,15 0-14,4-13-5,7 4-16,-1-5-32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47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182 252 53,'10'-18'57,"-5"7"-27,3-2-13,-2-5-7,1-2-4,-1-1-1,1-1-1,-5-3 0,2 6-1,-4-6 1,0 8-1,-2-1 0,-2 7 0,-3 0-2,7 11 1,-19-3-1,9 6 1,1 7-1,-1 5 0,1 6 0,0 6 0,-1 3 0,1 2-1,3 5 1,0 0 0,-4 1-1,6 2 0,-2 3 0,2-1 0,-3 1 0,1 4 0,1 3 0,-5-3 0,4 1 0,-3 3 0,3-9 0,-5 3 0,3-7-2,-1-3 1,3-6-1,-3-9-6,5-4-12,-2-6-10,6-10-22,0 0-23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47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94,'0'0'54,"8"-7"-24,-4-5-17,11 9-5,-6-6-2,7 3-3,3 1-1,5-4 0,-3 0-2,7 3 1,-3-2-1,0 4 0,1 1-2,-3-3-3,0 6-11,-4-3-8,0 3-18,-4-4-27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47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29 110,'7'-13'47,"-5"2"-20,-2 11-13,-7-6-6,1 11-3,-5 4-2,-1 7 0,-1 3-2,2 9 1,-4 4 0,2 3-1,2 1 0,-1 6-1,5 0 0,-1 7 0,5 3 1,3-7-2,0 5 1,0-7-1,3-1 0,5-10-1,-1-1-2,-1-17-7,7-8-10,1-6-10,-4-6-24,5-14-25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48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0 128,'4'5'39,"0"8"-16,5 4-14,-1 0-4,7 5-1,-2 0-2,6 1 0,-2 2-2,4-4 1,0 1-1,-4-4-1,4-2-1,-6-7-1,2 3-8,-4-6-11,-5-6-12,-8 0-27,15-17-18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48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0 132,'0'0'37,"-13"6"-18,5-1-10,5 6-2,-9-3-2,7 7-2,-9 0 0,7 0-2,-5 4 0,3-2-2,-1 2 0,-1-5-4,2 7-11,3-6-9,-2 1-13,1-3-33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49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10 110,'0'0'40,"0"0"-20,0-11-6,0 11-6,0 0-3,0 14-1,-1-5-2,-1 9 0,-2 3 0,-2 3-1,2 5-1,1 3 2,-1-2-2,2 3 1,-2 1-1,4-6 0,0-1 0,4-7 0,3 1 0,1-11 0,5-1 0,2-3 0,-3-5-1,1-1-1,6-1-2,-8-8-7,-3 1-12,3 0-12,-7-5-26,-2 2-13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7.9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39 151,'0'0'30,"-15"-4"-8,3 4-15,7 8-2,-1 1-1,2 5-1,1 1-1,-1 4-1,4 0 0,0 0 0,0-5-2,4-3 1,1 0-3,-5-11-2,8 5-2,-8-5-1,11 0-2,-11-13 0,0 13-2,-4-19-2,-3 6 2,-1-2 2,-1 1 9,-3 0 7,-1-1 3,3 4 1,-5-2 0,9 8-1,-7-5-1,13 10 0,-13-10-2,13 10-1,0 0 0,-6-8-2,6 8 0,0 0 0,0-8 0,0 8-2,19-7 1,-6 4-2,6 3 1,0 0-1,6 0 0,0 0 0,1 0 0,1 3 0,-3 1-2,-6-2-3,3 2-9,-7-2-7,-2 0-10,-12-2-24,10 4-28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49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53 132,'0'0'37,"0"0"-13,0 0-15,0 0-4,9-9-1,6 7-2,1-2-1,3-1 0,0 2-3,-2-1 0,5 4-6,-3-3-13,0-2-8,-2-3-24,-2-2-24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6:49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19 110,'0'0'47,"4"-11"-20,-4 2-15,0 9-4,0 0-2,17-1-3,-17 1 1,13 1-2,-6 8-1,9 5 1,-1 3 0,0 6-1,3 0-1,1 5 1,-2-1-1,0 2 1,-2 0-1,-3-3 1,-3 2-1,-3-1 0,-4-1 0,-2 4 0,-6 2-1,-5 2 0,1 9-3,-7-8-8,-2 4-10,2-4-6,0-1-26,-1-7-29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04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30,'0'0'53,"0"0"-12,0 0-16,0 0-10,0 0-4,0 0-4,0 0-1,0 0-2,0 0 0,0 0-2,0 0 0,0 0 0,11 0 0,-11 0 0,17 0-1,-7 0 0,3 0 1,2 0-1,0 0 0,4 0 0,2 0-1,2-2 1,-4 2 0,1 0-1,0 0 1,-1 2-1,0-1 0,0 2 0,-4 1 1,1 0-1,-3-4 0,-4 0 0,3 3 0,-12-3 0,9 0 0,-9 0-1,0 0 0,0 0-2,0 0-3,0 0-14,0 0-7,0 0-20,-6 0-30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05.1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30,'0'0'53,"0"0"-12,0 0-16,0 0-10,0 0-4,0 0-4,0 0-1,0 0-2,0 0 0,0 0-2,0 0 0,0 0 0,11 0 0,-11 0 0,17 0-1,-7 0 0,3 0 1,2 0-1,0 0 0,4 0 0,2 0-1,2-2 1,-4 2 0,1 0-1,0 0 1,-1 2-1,0-1 0,0 2 0,-4 1 1,1 0-1,-3-4 0,-4 0 0,3 3 0,-12-3 0,9 0 0,-9 0-1,0 0 0,0 0-2,0 0-3,0 0-14,0 0-7,0 0-20,-6 0-30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05.4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4 60,'-12'-6'59,"12"6"-20,-13 0-25,13 0-4,-6 7-3,6-7-2,-9 10 0,9-10-2,-6 17 0,6-7-1,0 0 1,0 1-2,0 4 0,0 0-1,0 3 1,0-2 0,0 5 0,0-5-1,2 4 1,-2-3-1,0-4 0,0-1-1,0-2-1,0-1-1,0-9-5,0 0-13,8 11-10,-8-11-25,0 0-20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08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18,'0'0'35,"0"0"0,0 0-7,0 0-6,0 0-7,0 0-3,0 0-5,0 0-1,9 0 0,-9 0-3,10 9 1,-1 2-1,-1-4 0,5 8-1,-3 1 0,7 4-1,0 1 0,2 6 0,0-2 0,0 1 0,0 2-1,-2 1 0,-2-8 1,-2 4-1,-2-5 1,3-1-1,-7-4 0,-1-3 1,5-1 0,-11-11-1,10 12 0,-10-12 1,11 0-1,-11 0 0,8-12 1,-3 1-1,1-1 1,0-3-1,3-4 0,1 1 0,1-3 0,0-1 1,5 0-1,-3 2 0,4-3 0,-6 2 0,4 0-1,-1 0 1,-5 5 0,1 0 0,-3 4 0,-3 3 0,2 2 0,-6 7 1,2-12 0,-2 12-1,0 0 0,-8-9 1,8 9-1,-9-6 0,9 6 0,-16-4 0,9 2 0,-3 0 0,1 1 0,-4-2 0,-1 3 0,-5 0 0,6 0 0,-6 0 0,0 4 0,-2-2 1,-3 0-1,1-1 0,2-1 0,-2 0 0,3 0 1,1 0-1,0 0 0,4 0 0,1 0 0,5 0 0,-1 0 0,10 0-1,-11 0 0,11 0-4,0 0-10,0 0-9,0 0-13,0 0-31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19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38 30,'0'0'37,"0"0"-6,0 0-5,0 0-9,-10-1-6,10 1-1,0 0-3,0 0-2,-7 0-2,7 0 0,0 0 0,0 0 0,-12 0-1,12 0 0,0 0-1,0 0 1,0-8-1,0 8 0,0 0 0,10-12 0,-10 12 0,9-11 0,-9 11-1,14-4 1,-14 4 0,13-2 0,-13 2 0,11 3 1,-11-3-1,12 11 0,-9-2 0,1 3 0,-4-1 0,2 5 0,-2-3-1,0 7 1,0-5-1,-4 2 0,1-1 0,-1-1 0,-4 0 0,3-4 0,-1 1 0,6-12 0,-12 14 0,12-14 0,-7 8 0,7-8 0,0 0 0,0 0 0,0 0 0,0 0 1,0 0-1,0 0 0,0 0 1,0 0-1,7 6 1,-7-6-1,19 1 0,-9 1 0,1 1 1,3-2-1,-7-1 0,8 3 0,0-3 0,-5 0 0,5 0-1,-4 0 0,1 0-2,1-6-1,2 6-7,-7 0-11,3-4-14,-3 2-28,1-2-10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20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165 143 57,'0'0'53,"5"-13"-29,-3 4-8,-2 9-5,2-18-4,0 8-2,-2-6 0,4 4-1,-4-1 0,0 0 0,0-1-1,0 7 0,-4-3-1,4 10 0,-11-8 0,11 8 0,-12 0-1,12 0 1,-17 9-1,12 3-1,-7-2 2,5 2-1,-5 4-1,5 1 1,-1 0 0,2 1-1,3 2 1,-5 0 0,8-2-1,-2 2 1,0 2-1,2 0 0,-2 1 0,2 1 0,0 3 0,-2-2 0,1 1 0,-1 3 1,-2 2-1,-2-1 0,4-4 0,-1 2 0,-1-1 0,2-3 1,-6-1-2,6-2 1,0-5 1,-1 0-1,1-5 0,-2 0-1,4-11 1,-6 15-2,6-15-1,0 0-6,0 0-11,0 0-8,0 0-25,-9-15-24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20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89 72,'0'0'60,"-11"-3"-25,11-8-19,0 11-6,0 0-3,6-9-3,-6 9-1,21-9 0,-6 6-1,6 1 1,-2-3-2,3 1 1,5-2-2,-2 1 1,-1-1 0,3 2-1,-5-1 0,-1 0 0,-4-1 0,-5 0-2,5 6-4,-17 0-13,15-1-6,-15 1-17,0 0-34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31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21 8,'2'-12'25,"-2"12"-1,0 0 0,0-10-1,0 10-1,0 0-7,0 0-3,-9 0-3,9 0-2,-8 3-1,8-3-1,-13 9-1,13-9 0,-12 11-2,12-11 1,-15 15 0,4-4-1,3 1 0,-3 2-1,-2 2 0,1 0 0,-3 5 1,8-3-1,-5 5-1,5-2 1,-5 1 0,7 3-1,-1-1 1,-2 0-1,4 3 1,1-5-1,1 1 0,2 1 1,0-3-1,0 1 0,2-3 0,3 0 1,3-2-1,-2-1 0,-1-3 0,3 2 0,-1-7 0,-7-8 0,14 12-1,-14-12 1,11 6-3,-11-6-2,19 0-12,-19 0-8,15 0-18,-15 0-27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11 173,'0'-11'24,"0"11"-6,0 0-14,4 8 0,1 10-1,2 4-1,0 8 0,7 1-1,-3 6 1,5-2-2,-1-1 1,1-1 1,-2-4-1,0-2-1,-1-4 0,-1-4 0,0-6-2,1-5 0,-5-8-6,8-2-12,-5-10-4,-3-4-12,4-8-35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18.7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35 98,'-8'-12'51,"8"12"-22,-7-15-13,7 15-8,0-8-2,0 8-1,0 0-1,0 0-2,0 0 1,-12 8-1,7 7-1,-3 2 0,-1 5 0,-1 2 0,1 4 0,2 2-1,4-2 1,3-3 0,0-3 0,10-7-1,2-4 0,8-2 1,-1-9-1,2-2 0,3-8 0,-4-1 0,-1-1 0,-1-5 0,-7 4 0,0-2 0,-8 5 0,-3 10 0,0 0 1,0 0-1,-3 12 0,-2 4 1,3 2-1,2 0 1,0 3-1,8-5 1,8-3-1,3-7 1,0-6-1,9-3 1,-3-10-1,2-1 1,-1-12-1,-7-1 0,-3-3 0,-10-1 0,-6 3 0,-5 0-1,-3 7-2,-11-4-9,7 16-9,-5-3-3,1 7-13,9 1-33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31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57,'8'-9'59,"-8"9"-19,0 0-25,0 0-3,2-9-5,-2 9-1,0 0-3,11 10 0,-11-10-1,12 22 0,-3-7 0,4 5-1,-3 0 1,5 2-2,-2 0 1,1-2-1,-1 4 1,2-6-1,-4-2 0,1-6 0,-5 0 0,5-2-1,-1 0-3,-11-8-2,13 0-12,-13 0-8,10-13-20,-8 4-28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32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13 62,'0'-14'62,"0"14"-25,0 0-21,-15-2-7,15 2-1,-16 9-2,9-1-2,-6 6-1,-1 6 0,-5-2-2,8 5 0,-8 4 0,0-3 0,2 0 0,-2 4-1,0-1 0,2-5-1,2 1 0,5-8 0,1 0-2,9-15-1,-4 10-11,4-10-8,4-8-18,9-7-28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32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21 106,'0'0'47,"17"-9"-19,-6 9-19,-11 0-2,19-7-2,-11 5-2,5 2-1,-4 0 0,5 0 0,-1 0-1,0 0-1,2 0 1,0 0 0,1 2 0,-3-2-1,2 0-1,-2 0-1,1 0-5,-3 0-12,0 0-7,-1 0-18,-1-3-32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33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43,'0'0'55,"0"0"-15,0 0-18,0 0-9,7 2-3,-7-2-3,10 13-2,-10-13-1,15 18-1,-9-9 0,7 6-2,-5 0 1,5 3-1,-4-2 0,6 3-1,-1 0 1,-1 0-1,-2 2 0,5-5 1,-7 3-1,4-4 0,-3-2 0,-1 0 0,1-1 0,-5-3-1,-1 2 0,-4-11-2,6 9-2,-6-9-2,0 0-10,0 0-13,6-8-24,-1-7-17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34.0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22 69,'0'-15'57,"0"15"-27,0 0-13,-10-7-6,10 7-3,-11 0-1,11 0-2,-19 10-1,9 4-1,-6-5-1,1 8 0,-4-1 0,-2 6-1,2 0-1,0 2 1,-1-3-1,5 0 0,-4-1-1,10-3 1,-4-2-2,9-3-1,2-1-4,2-11-13,-4 14-7,4-14-18,0 0-31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34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4 67,'0'0'59,"8"-11"-23,-8 11-22,0 0-5,0 0-1,0 0-2,0 0 0,8 13-3,-8-4 0,0 7-1,0 2 0,-2 1-1,-4 4-1,6 2 0,-6 5 1,1 0-1,-3-1 0,4-1 0,0-3 0,1 0 0,3-5 0,0 1 0,2-10 0,7 0 0,-1-5 0,3-3 0,2 0 0,2-3 0,1 0-1,-1-8 0,0 4-1,-2-5-1,2 6-3,-15 3-10,12-13-9,-12 13-15,0-15-30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34.8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57 98,'-10'-10'51,"10"0"-22,0 10-17,0-14-3,12 13-3,-12 1-3,19-9 0,-10 7-1,3 2-1,1 0 0,0 0-1,-2 0-1,-1 0-1,7 0-5,-17 0-11,17 0-7,-7-3-18,-3-5-31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35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76,'0'0'45,"0"-12"-17,0 12-10,0 0-7,0 0-2,0 0-2,14 6-2,-14-6-1,13 15 0,-7-5-1,5 4-1,-2-1-1,5 5 1,-3-3 0,0 3-1,3 0 0,-5 3 0,4-2-1,-1 1 2,-3 1-2,1-2 1,-1 4-1,1-5 0,-8 4 0,3-1 1,-3-1-1,-2 1 0,0 0 0,-4 2 0,-1-4 1,-3 3-1,-1-1 0,1-1-1,1-2 1,-3 0 0,1 4-1,-1-9 0,1 7-3,-3-11-3,5 6-12,-1 2-6,-1-6-18,-1 3-31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41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28,'0'0'29,"0"0"-1,0 0-3,0 0-6,0 0-4,0 0-4,0 0-2,0 0-2,0 0-1,0 0-1,0 0-1,0 0-1,0 0 0,6-9 0,-6 9-1,13-6 0,-4 5 0,3-1 0,1-1 0,2 1-1,2-2 0,2 2 0,-2-1 1,4 2-2,-2-1 1,2 2 0,-4-1-1,-2-1 1,2 2-1,-4 0 1,-1 0-1,-3 0 1,3 0-1,-12 0 0,13 0 0,-13 0 0,7 0 0,-7 0 0,0 0 0,0 0-1,0 0-1,0 0-4,0 0-8,0 0-9,0 11-14,0-11-28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41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29 18,'0'0'49,"0"0"-14,-9 2-6,9-2-10,0 0-4,0 0-4,0 0-3,0 0-2,0 0 0,7-5-3,-7 5 0,10-4-1,-10 4 1,15-6-2,-5 4 1,-1 2-1,1-2 1,7 1 0,-4 1-2,2-2 1,2 2-1,-2 0 1,4-3-1,0 3 1,0-1-1,-4-1 0,2 2 0,-3 0 0,1-1 0,-6 1 0,1 0 1,-10 0-1,13 0-1,-13 0 1,11 1-1,-11-1-3,0 0-2,0 0-13,0 0-7,4 11-17,-4-11-31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20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1 20,'0'0'63,"0"0"-9,-8 5-31,8-5-8,-7 26-4,3-11-2,4 7-3,0 5-1,0 4-1,0 1-1,4 4 0,-2-2-2,1-1 0,-3 0 0,0-1 0,-3-2 1,-3-4-2,2-2 0,-4-5 1,0-2-2,5-6 1,1-2-4,2-9-2,0 0-12,0 0-6,5-11-14,9-4-29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2:57:42.8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50 205 96,'0'0'46,"0"0"-22,0 0-10,0 0-4,0 0-1,-8-5-3,8 5-2,-8 6-1,8-6 0,-13 12-1,9-3-1,-1 1 0,3 1-1,0 4 0,2 0 0,0-3 1,2 3-1,3-1 0,1 1 0,2 0 0,-1-5 2,5 2-2,-5-3 0,5 0 0,-3-6 0,2 2 0,-1-1 0,1-2 0,1-2 1,-1 0-1,2 0 0,1-3 0,-1-3 0,0-1 0,4-5 0,-4 2 0,4-1 0,-3-2 0,3-2 0,-4 3 0,0-5 0,-1 4 0,-3-3 0,1 1 0,-7 2 1,3-6-1,-2 4 0,-2-6 0,3 4 0,-5-4 0,0 1 0,-1 0 0,-7 2 0,-2-2 0,1 6 0,-2-3 1,-6 7-1,3-1 0,-1 3 0,-2 2 0,4 3 1,0 3-1,3 0 0,-5 0 1,7 0-1,-3 2 0,3 2 1,1 1-1,-5 1 0,5 2 0,-3-1 0,-1 4 0,0 1 0,-3 2 0,5 1 0,-2-1 0,-3 1-1,3 3 0,0-3 0,3 1-2,-3-3-6,9 3-10,-4-1-6,4 0-16,0-2-30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06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190 21 55,'0'0'45,"0"0"-14,0 0-16,0 0-2,-6-9-4,6 9-2,0 0-1,0 0-1,0-9-1,0 9-1,0 0-1,0 0 0,0 0 0,0 0-1,0 0 1,-9-2 0,9 2 0,0 0-1,-10 0 0,10 0 0,0 0 0,-11 8 0,11-8 0,0 0 0,-13 7 1,13-7-1,-10 13 0,10-13 1,-13 15-1,13-15-1,-11 17 2,1-6-1,0 1-1,4 0 1,-2 3-1,-1 0 0,1 1 0,1 4 1,-1-2-1,2 2 1,-1 3-1,1-3 0,2 1 1,-1 1-1,1-2 1,0 2-1,2-2 1,0 0-1,2-5 1,0 2-1,0 0 1,0-2 0,2 2-1,0-4 1,2 5-1,0-3 0,-1-3 1,1 5-1,0-3 0,4 0 1,-6-2-1,1-3 0,1 2 1,-4-11-1,4 10 0,-4-10 0,0 0-1,0 0 0,0 0-1,0 0-2,0 0-5,0 0-9,0 0-5,0 0-9,7-7-26,-5-7-20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07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 79,'0'0'52,"0"0"-23,0 0-12,0 0-6,-10-2-2,10 2-3,0 0-1,0 0-1,0 6-1,6 5-1,0-4-1,3 6 1,0 2 0,5 1 0,-5 3-1,6-1 0,-1 3 0,-1-4-1,0 1 1,0-3-1,-3-2 0,3-1 1,-5-2-1,-8-10 0,15 11 0,-15-11 0,9 9 0,-9-9-2,0 0 0,12 0-4,-12 0-3,5-12-11,1 4-3,-6-5-16,6-5-27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07.8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293 1 134,'0'0'35,"0"0"-14,0 0-9,0 0-4,0 0-2,0 0 0,-2 7-3,2-7 0,-15 21-1,5-7 0,-1 7 0,-2 1-1,-3 5 0,-3-2 0,4 6 0,-9-5-1,5 3 1,-6-2-1,2-2 0,2-5 0,1 1 0,1-3 0,2-2-1,5-4 0,3-4-1,5 1-2,4-9-3,0 0-11,0 0-3,13-3-9,-3-9-25,9-2-20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08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0 149,'0'0'29,"0"0"-8,0 0-11,7 9-4,-7-9-2,0 9 0,0-9-1,2 18-1,-2-5-1,0 5 1,0 1 0,0 3-1,-2 5 0,0 3-1,-3 0 1,3-1 0,2 2-1,-4-3 1,4-2-1,0-4 0,4-4 0,-2-1 1,9-8-2,-3-1 1,5-7 0,-2 1-2,2-2 0,-3-2-1,5-2-3,-9-8-11,3 5-3,-5-5-7,-2 3-18,-4-4-28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08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8 109 167,'0'0'23,"-8"6"-3,8-6-12,0 0-2,9 4-2,3-4-1,-1-3 0,4-1-2,2-2 0,-1-1-1,3-2-1,-1 0-1,-6-2-3,5 2-9,-6-3-5,1-3-6,-5-1-14,1-1-30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08.9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18 129,'0'0'35,"-6"-14"-11,6 14-11,0 0-7,0 0-1,-11-3-2,11 3 0,0 6-1,0-6 1,0 17-2,4-6 0,-4 3 0,7 1 1,-7-3-1,6 11 0,0-4 1,2 4-1,-6 2 0,7 4 1,-5-3-2,2 2 1,0 2-1,-3-1 1,-1-1-1,0 0 1,-2 1-1,0-6 1,-4 0-1,1 1 0,-3-1-1,-2-7 0,1 8-2,-6-12-4,10 8-12,-7-8-2,1 1-8,9-13-24,-14 12-28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33.6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55,'0'0'61,"0"0"-22,0 0-19,-9 0-9,9 0-1,-2 8-4,2-1-2,0 2-2,0 3 0,4 3-1,1 2 0,5 7 0,-1 0-1,2 2 2,1 3-2,-1 1 1,0 0 0,1-1 0,3-5-1,-5-3 1,-1-3-1,1-1 0,-1-4 0,-1-6 0,-8-7 0,13 12 0,-13-12 1,7 0-1,-7 0 0,12-7 0,-5-4 2,3 0-2,-5-1 0,5-6 0,-3 2 0,3 0 0,1-2 0,-1-2 0,2 2 0,-1-3 0,-2 3 0,3 0 0,-5 1 0,3-1 0,-5 4 1,-1 0-1,-2 5 0,0 0 0,-2 9 0,4-13 0,-4 13 0,0-14 1,0 14-1,-8-8 0,8 8 0,-19-7 1,10 5-1,-6-1 1,0 0 0,-3 3 0,-1 0-1,-2 0 1,0 0-1,3 5 1,-3-4-1,2 1 0,2-1 0,2-1 0,5 0 0,-2 3 0,5-3 0,7 0-1,-13 3 0,13-3-2,0 0-4,0 0-11,0 0-4,0 0-10,0 0-29,0 0-21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35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116 138 81,'0'0'45,"4"-5"-21,-4 5-8,9-18-7,-9 18-2,10-16-2,-10 16-2,9-21 1,-3 13-2,-6-5 1,0 4-1,0-4 0,0 7 0,-8-6-1,8 12 1,-11-12-1,11 12 0,-15-4 0,15 4-1,-12 2 1,12-2-1,-9 12 1,3 0-1,-1-1 1,1 5 0,-1 0 0,0 3 0,1 5-1,4 1 1,-2 5 0,1 1-1,1 3 1,2 6 1,0 3-2,0 1 1,2-1-1,1-1 1,-1 0-1,2-2 1,-4-5-1,0-2 0,0-3 0,0-9 1,0-3-1,0-2 0,0-4 0,0-12-1,-2 10-1,2-10-3,-9 0-1,-1-7-7,10 7-10,-17-16-9,6 1-29,1-1-14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35.6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99 98,'0'-9'52,"0"9"-24,6-1-14,-6 1-5,19-6-1,-10 1-2,10 4-3,0-6 1,2 4-2,3-2-1,1 2 0,-2 0-1,-2-3 0,-2 0-1,-4 0-1,4 6-6,-10-9-11,2 2-5,-7-3-14,0-1-31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20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8 155,'0'0'28,"-5"-9"-7,5 9-14,-8 9-2,6 9-1,-2 1 0,4 8-2,-3 2 0,3 9 0,0 1-1,0 4 1,-2-1-1,2-3-1,-1 0 1,-4-6-1,5-4-1,0-7 0,0-6-2,0-16-4,0 11-13,0-11-3,15-1-11,-7-9-31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36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116-1 162,'0'0'26,"0"0"-6,-8-6-15,8 6 0,-9 7-3,5 1 1,-6 3-1,3 7-1,-4-2 0,4 8 0,-5 0-1,5 6 1,-5 3 0,5 6-1,-1 2 1,1 0 0,3 0 0,2-3-1,2 0 1,0-1-1,6-3 0,1-5 0,1-7 0,-1-1-1,5-4-1,-5-4-1,5-4 0,-12-9-5,25 0-10,-13-7-5,3-7-13,-4-1-28,1-8-12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36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0 135,'0'0'36,"0"0"-13,17 4-14,-17-4-4,15 25 0,-3-13-1,1 7-1,0-1 0,2 1-2,-1-1 1,1 2-1,0-2-1,-6-4 0,3 0-1,-5-5-1,3 1-2,-10-10-3,7 3-10,-7-3-8,10-10-14,-8-4-28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36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0 100,'0'0'50,"0"0"-22,-3 6-16,3 1-4,0 12-1,-2-2-2,2 6 0,-10 3-2,5 3 1,-3 2-2,-3-4-1,-1-2 0,-1 1-1,0-8 0,3-3-1,3-3-2,-3-12-4,10 0-8,0-9-7,2-6-11,2-8-27,5-3-22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36.9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-1-1 142,'0'0'33,"0"0"-14,9 0-11,2 3-3,-11-3 0,23 18-1,-8-4-1,2 7 0,-4 1-1,6 7 0,-4 3-1,2 7 0,-4 2 0,-5 5 0,-3-3 0,-1 0 0,-4-1-1,0-3 0,-6-3 0,-1-5-1,-5-4-1,1-4 0,2-2-2,-7-10-3,13 6-5,-5-10-11,8-7-9,0 0-27,0 0-21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37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62,'0'0'61,"0"0"-27,0 0-16,-2-14-7,2 14-3,5-6-2,3 6-1,3-3-2,3 3 0,-3 0-1,6 1 0,-2 2 0,2 3-1,-4-4 0,5 2 0,-5-3 1,2 1-1,-2-1 0,-1-1-1,-12 0 0,15 0 0,-15 0 0,0 0-2,9 0-2,-9 0-1,0 0-5,-4 0-11,4 0-9,-20 2-26,12 4-20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0:37.9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3 114,'0'0'43,"0"0"-16,0 0-14,10 3-5,-10-3-3,9 8-2,-9-8 1,19 7-2,-5-6 1,1 2-1,2-3-1,4 0 0,3 0 0,3-1 0,-6-2-1,5 0 1,1-1-1,-6-2 0,-1 3 0,-4 1-1,1 2-3,-17 0-7,9-4-6,-9 4-10,4 6-14,-4-6-37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9.59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63 1 104,'0'0'48,"0"0"-19,9 5-16,-9-5-4,0 13-2,0-13-3,0 18-1,0-8 0,0 6 0,0 0-1,2 2-1,-2 1 0,0 0 0,0 2-1,0-2 0,0 0 0,0-3 1,-5 0-1,3-1 0,-4-6 0,0 1 1,6-10-1,-13 15 0,13-15 0,-13 2-2,13-2 0,-17-1-2,17 1-11,-8-16-7,3 1-8,5-4-27,0-5-23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33.7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4 187 25,'0'0'60,"-4"-7"-10,4-5-28,0 12-10,0-15 0,0 15-5,4-20 0,-4 20-3,9-20 0,1 11-1,-5-5-1,3 4 0,3-5-1,1 2 0,-3 4 0,4-2-1,-3 0 0,-1 2 0,-1 3-1,-8 6 0,13-7-2,-13 7-1,0 0-4,0 0-9,0 0-11,0 0-23,0 9-19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34.01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1 209 60,'0'0'59,"0"0"-20,0 0-22,8-6-6,-1-7-3,1 5-3,0-1-1,3-5-2,1 1 0,4 0-1,-3-4-1,4 2 0,0 1-2,-2-4-6,0 1-12,1 2-8,0-4-24,1 1-21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35.2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308 26 55,'0'0'59,"0"0"-21,0 0-21,-8-12-5,8 12-3,0 0-3,0 0-3,-11-9 0,11 9 0,-13-3-1,13 3 0,-18-1 0,7 1-1,-4 0 0,0 0 0,0 1 0,-4 2-1,0 0 1,4 0-1,-3-1 0,0 2 1,0 1-1,3 1 0,0-3 0,4 5 0,-2-1 0,5-2 0,0 2 0,8-7 0,-17 15 0,15-8 1,-1 1-1,1 4 0,2 1 0,0 2 1,0 2-1,0 4 0,2 5 1,1 2-1,-1 6 2,2 2-2,-2 7 0,-2-1 0,2 9 1,-2 0-1,0-3-1,2 3 1,-2-2 0,2-4 0,3-3 0,-3-2 0,-2-5 0,4-3-2,-2-3 2,-2-1 0,2-5 0,0-2 0,-2 0 0,4-8 0,-3 1 0,3-2 0,-4-4 0,0-8 0,0 12 0,0-12 0,0 0 0,0 11 0,0-11 2,0 0-2,0 11 0,0-11 0,0 0 0,0 0 1,0 0-1,4 0 1,-4 0-1,9-2 1,-9 2-1,16-9 1,-16 9 0,17-8-1,-6 5 0,0 2 1,3-4-1,1 5 1,4 0-2,-4-1-1,10 1-10,-5-3-7,3-2-7,-2-6-15,2-4-39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21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0 149,'0'0'30,"0"0"-9,0 0-12,6 1-5,9 1 0,-5-1-1,8 3 0,-2 1-1,-1 2 0,0 2-1,-3 2 0,-7 1 0,-3 2 1,-4 3-1,-8-4-1,-6 5 1,-2-4-1,-1 2 0,1-3 1,0-4-1,3 4 0,6-8 0,9-5 1,-6 13-1,6-13 0,8 8 1,6-5-1,2 0 0,-3-3 1,6 0-1,1 0 0,-1 0 0,-1-3-1,1 0-1,-4-4-1,4 4-10,-9-5-7,0 4-5,-1-6-17,-1 0-33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36.73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53 56 40,'-9'0'54,"9"0"-19,0 0-11,0 0-8,0 0-5,0 0-3,0 0-1,-8-9-2,8 9 0,8-5-2,0 4 0,-1-5-1,6 1 0,1-3 0,3 3 0,-2-1-1,0 5 1,0-4-1,0 4 0,-5-2 0,-1 3-1,-9 0 1,10 4-1,-8 4 1,-2 3-1,0 6 0,2 1 1,1 8-1,-1 3 0,0 5 0,4 1 0,-1 4 0,1 0 0,0 5 1,-2-1-1,-1 0 0,1 0 0,-2-2 0,-2-1 0,0 2 0,0-3 0,0 0 0,0-3 0,-2 0-1,2-1 1,-4-3 0,4-1 0,-1 0 0,1-4 0,0-1 0,0 0-1,0-3 2,0-2-2,1 1 1,-1-4 0,4 1 0,-4-1 0,0-1 0,2-4 0,0 4 0,-2-6 0,2 1 0,2 2 0,-2-8 0,-1 3 0,-1-9 0,4 18 0,-4-18 0,0 10 0,0-10 0,0 9 1,0-9-1,0 0 0,-5 9 0,5-9 0,0 0 0,-8 6 0,8-6 0,-11 2 0,11-2 0,-16 0 1,5 0-1,0 0 0,-4 0 1,-1 0-1,-4 0 0,-5-2-1,2 2-1,-3-4-8,5 2-9,2-4-6,4-3-14,3 0-35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4.76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244 302 45,'0'0'55,"0"0"-17,0 0-18,0 0-6,0 0-5,0-9-2,0 9-1,0-9-1,0 9-1,2-6 0,-2 6-1,0-13 0,0 13 0,-2-9-1,2 9 0,-17-6 1,5 6-2,-1 0 0,-2 0 0,-2 5 0,0 4-1,0 3 0,-1 3 0,3 4 0,3-1 0,1 5 0,9-3 0,-4 2 0,6-2 0,2-4 0,8-5 0,-3-4 0,7-3 0,-1-4 1,5-7-1,-5-6 1,4-2-1,0-10 1,0 2-1,-2-6 1,-1-3-1,-1-2 0,-5-2 1,-3-4-1,-5 2 0,-2-2 0,-7 10 0,-6 0 1,0 7-1,-4 5 1,0 5-1,-4 10 1,2 3-1,1 8 1,1 4-1,4 3 0,-4 1-1,6 5 1,0 0-2,5 1-1,-3-5-2,9 5-11,-4-2-5,0 0-7,6-5-22,0 2-32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5.4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237 0 144,'-14'3'30,"-8"6"-8,1-2-16,2 10-1,-2-6-1,8 8-1,-4-4-1,7 2-1,4-5 0,6 1 0,0-13 0,4 15-1,8-15 2,1 0-1,4-9-1,2-4 1,2-2-1,0-4 1,-2 3-1,0-5 0,-4 6 0,-4 1 1,-3 7-1,-8 7 0,0 0 1,0 0-1,0 17 1,-2 1 0,-6 4 0,-1 6-1,1 4 2,1 10-2,1-3 1,-2 5-1,6 0 0,-1 0 1,-1-3-1,2-2 0,-4-4 0,2-7 0,-3-4 0,-3-6 0,-1-3 1,-6-6-1,0-3-1,-6-5 1,0-2 0,-1-7 1,3-1-1,2-4 0,4-2 0,3-5 0,7 1 0,5-2 1,4 3-1,5 0 1,8 0-1,2-1 0,2 2 1,0 3-1,5-3 0,-3 5-1,3 0-1,-5-2-2,10 10-8,-9-12-8,3 9-4,-4-2-17,2 3-33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5.6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30 0 160,'0'0'28,"-9"17"-8,9-17-11,-7 18-4,1-8-1,0 3-2,6 4-1,-1-2 0,1-4-1,0 0 0,0-11 0,3 14-2,-3-14-1,12 0-5,0-9-11,-4-7-4,-1 4-14,3-8-27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5.8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59 19 141,'-10'-12'35,"-5"6"-12,4 6-9,-3 0-8,14 0-1,-9 5-2,9-5-4,0 12-2,0-12-13,9 8-5,-1-4-6,3 1-26,3-2-25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6.59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94,'0'0'46,"0"0"-17,0 0-20,0 0-1,0 0-3,-4 10-2,4-10 1,4 12 0,-4-12-1,15 11 0,-3-5 0,7 4-1,-1-4 1,9 3-1,7-5 0,4-2 0,4-2-1,5 1 0,0-1 0,4 0 0,-6 0 0,1-1 0,-7 1 0,-1 0 0,-5 0 0,-5 0 0,-1 0-1,-9 0 0,1 0 1,-5 0-1,-1 0 0,-4 0-1,-9 0-1,10 0-1,-10 0-7,0 0-10,0 0-4,0 0-15,-2 9-33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7.39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311 244 92,'0'-11'50,"0"11"-19,-13-8-18,0-1-5,13 9-2,-21-4-2,10 4-1,-3 0-1,3 6 0,-2 3-1,1 6 0,3 3 1,-4 3-2,1 3 1,5 1-1,-1-3 0,2 0 1,3-6-1,3-1 1,1-6 0,-1-9-1,17 0 1,-5 0 1,5-13 0,0-2-1,0-2 0,2-7-1,0-3 1,-2 0 0,-6-1 0,-1-5-1,-6 3 1,-4-3-1,0-1 1,-10 3 0,-7-2-1,-2 9 1,-4 1-1,-1 11 0,-7 2 1,5 10-1,-4 5 0,1 5 1,3 9-1,3 0 0,4 5 0,4-5-1,7 5 0,1-6-1,7 4-2,0-12-7,7 7-9,1-6-5,5 1-17,-2-4-34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8.8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6 90,'0'0'50,"0"0"-27,0 0-8,-2-8-4,2 8-4,0 0-1,0 0-1,0 0-2,9 2 0,-9-2 0,13 12-2,-1-1 0,1 3 1,-2-2-2,1 6 2,-3-7-2,5 7 1,-7 0-1,3-2 0,-1 1 1,-3 0-1,-1-1 0,3-3 0,-2 2 0,-1-4 0,1-5-1,-6-6 1,10 12-3,-10-12 0,7 3-7,-7-3-11,6-6-6,-6 6-22,4-17-28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9.19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181 0 129,'0'0'40,"0"0"-16,0 0-12,0 0-5,0 0-1,0 0-2,-6 12-2,-1 1 0,3 3-1,-5 2 0,-5 6 0,1 3 0,2-2-1,-6-2 1,4 1-1,-4-4 0,4-1 0,2-3-1,1-4 1,1-5-2,1-4 0,8-3-2,-15 5-9,15-5-8,0 0-8,0 0-20,-4-5-31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49.8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18 167,'0'-10'26,"0"10"-6,0 0-13,0 0-2,-6-8-2,6 8-1,0 0-2,0 0 0,0 0-1,-4 8-1,4 0-7,0-8-10,-2 9-5,2-9-14,0 0-34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21.9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64 121,'0'0'39,"0"0"-20,-8-16-10,8 16-1,2-14-1,-2 14-2,12-12-1,-3 6-1,-1 0-1,-1 1 0,7 2-1,-5 1 1,5 2-1,-1 5-1,0 4 1,-7 3-1,5 3 1,-6 6-1,-5-2 1,0 2-1,-5 3 1,-7-7-1,-6 4 1,1-5 0,-1 0-1,1-4 0,0-1 1,0-1-1,5-5 0,5 1 0,7-6 0,0 0 0,0 0 0,14 7 0,-1-7 0,4 0 0,4 0 0,0 0 0,-2 1 0,-1-1-3,4 4-10,-8-2-7,-1-2-5,-2 0-18,-3 0-35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7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31 35,'0'0'34,"-10"0"-7,10 0-4,-9-1-8,9 1-7,0 0-2,0 0-2,-8-3 0,8 3 0,0 0 1,0 0 0,0 0 0,0 0 1,0 0-2,0 0 0,0 0-1,6-2 0,-6 2-1,11 0 1,-11 0-1,12 0 1,-12 0-1,19 0 0,-4-2 0,2 2 0,2 0 0,2 0-1,-3-3 0,5 3 0,-4 0 0,0-2-1,-4 1 0,-3 1 1,-1-2-1,-11 2 0,9 0 0,-9 0 0,0 0 0,0 0-2,12-4-3,-12 4-10,0 0-8,0 0-11,0-11-31,0 11-11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04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90 92,'2'-11'49,"-2"11"-25,2-12-11,-2 4-3,0 8-5,-2-18-1,2 18-1,-10-16 0,10 16-1,-7-16-1,7 16 1,-17-8-1,7 8 1,-1 0-1,-1 5 0,1 2 0,-2 7 0,-1 0 0,5 7-1,-2 1 0,5 0 0,2 6 1,4-6-1,0-2 0,6 0 0,1-5 0,5-3 0,3-7 0,2-4 0,-6-2 0,5-7 1,-1-3-1,-6-5 0,3-2 0,-7 0 0,-1-3 0,0 3 0,-4 1 0,0 3 0,-4 0 0,4 14 1,-9-9-1,9 9 0,-10 9 1,8 5-1,0 6 0,2 9 2,0 0-2,2 6 1,4 5-1,-2-2 1,-1 2-1,3-1 0,-4-1 0,-2-1 0,0-3 0,-2-1 1,-5-7-1,-7-1-1,-3-4 1,-2-4-1,-3 0 1,-1-11 0,-2-3 0,-1-3 0,3 0 0,0-9 1,6-5-1,6-2 1,1-2-1,10 0 1,0-2 0,10 0-1,-1-1 1,8 3-1,2-1 1,2 3-1,2-2 0,1 1 0,3 0 0,-4 1-1,3 5-1,-1-10-7,1 6-9,-1-3-6,-2 4-14,-4-4-34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04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24 69,'4'-17'60,"-4"17"-23,0 0-20,-4-7-6,4 7-2,-17 7-3,10 8-2,-8 2 0,4 1-2,-2 6 1,-1 7-1,1 3-1,5 3 0,1 1-1,5 1 1,2-1-1,2-2 0,9-2 0,1-5 0,1-7 0,2-4 0,6-10-2,-5-2-1,5-3-4,-2-3-12,0-3-6,-2-8-14,0-2-31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05.1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0 128,'0'0'40,"0"0"-16,7 15-13,-5-1-4,10 0-1,-7 6-2,9-2-1,-3 4-1,4-2-1,2-2-1,0 2 1,-2-3-1,0 0-1,-1-2-1,-3-12-2,2 6-4,-13-9-12,16 0-5,-16 0-18,9-10-31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05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137-1 98,'0'0'53,"-8"-1"-23,8 1-14,-11 4-7,-1 1-2,7 11-2,-9-4-1,5 7-2,-4 1-1,1 6 0,-3-3-1,2 0-1,3 4-2,-3-15-6,11 0-11,2-12-5,0 0-17,0-8-31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05.6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0 163,'6'10'26,"2"1"-5,-8-11-15,19 19-2,-6-4 1,0-4-2,2 3-1,3 4 0,-3-3 0,2 9-1,-7 1 0,1 0 0,-3 4-1,-8 6 1,0 2-1,0 2 0,-10 2-1,-5 0-2,0 7-4,-10-13-12,4 2-4,-10-12-12,12-4-32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4.1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 48,'0'0'46,"0"0"-17,0 0-11,0-5-4,0 5-6,0 0-1,11-1-1,-11 1-1,10-5-1,-10 5 0,13-3-1,-13 3-1,17-1 0,-10-2-1,5 2 1,-3-2-1,6 3 0,-1-3 0,-5 2 0,6-1-1,0-1 0,-5 0 0,3 3 0,-3 0-2,-1-4-1,1 4-5,-10 0-13,9 0-11,-9 0-26,0 0-13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4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23 96,'0'0'48,"0"0"-20,15-5-19,-15 5-3,16-6-1,-16 6-3,17-6 0,-8 5-1,3 1 0,-3 0-1,4 0-1,1 0-2,-7 0-9,3 0-12,3 0-16,0-4-25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5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39 118,'4'-11'40,"-4"11"-14,0-12-17,0 12-3,-15-11-1,7 7-2,-3 4 0,0 1-1,-3 8-1,-2 6 0,3 2 0,0 9-1,-2-1 1,5 2-1,3 0 0,3 1 0,4-11 0,4 1 0,7-12 0,0-3 0,6-3 0,2-4 0,-1-7 0,1-5 1,0 3-2,-2-5 2,-1 4-1,-7-1 0,2 3 0,-5 2 0,-6 10 0,0 0 0,0 0 1,0 0-1,4 16 0,-4 5 0,0 7 0,4 1 1,-4 8-1,0 2 0,0 1 0,0-1 0,-4 0-1,0-2 1,-4-7-1,-5-3 1,2-6 0,-4 0-1,-4-7 0,0-7 2,-3-1-1,5-6-1,-6 0 1,2-8 0,8 0 1,-2-7-1,5 0 0,7 2 1,3-6-1,0 6 1,7-5-1,3 2 1,3 6-1,4-5-1,-6 3-2,16 2-8,-6-2-9,2-1-9,2-2-26,5-3-25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5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3 135,'-2'-7'36,"2"7"-14,-23 0-14,23 0-2,-22 7-1,14 8-2,-7 2-1,5 9 0,-3 2-1,0 3 1,5 9-2,1 1 0,3 0 0,0-1 1,4-5-1,0-4 0,2-6-1,0-3 1,7-6-3,-9-16-3,21 12-11,-9-12-6,3-3-15,2-9-30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24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 0,'0'0'53,"9"-3"-6,-9 3-16,14-5-12,-6 5-5,2-1-3,2 1-4,2 0-1,3 0-1,-2 0-1,6 3-1,0-3 0,4 1-1,2 1-1,-1 1 0,1-3 0,2 0 0,-1 5 0,-1-5 0,2 1 0,-1 0-1,-3 0 1,2-1-1,-1 1 1,1 2-1,-2 0 1,-2-1-1,0 1 0,2 2 0,1-2 1,-1 2-1,2 0 0,-1-3 0,1-1 0,1 1 0,1 0 0,-3-2 0,-2 1 0,3-1 1,-4 0-1,2 0 0,-2 0 0,0 0 0,1 0 0,-2 0 1,2 0-1,-2 0 0,2-1 1,-1 1-1,0-2 0,0 0 0,4 2 0,-2-1 1,1-1-1,1 0 0,-1 1 0,1-1 0,-2 0 0,0 2 0,0 0 0,-4-1 2,1 1-2,0-2 0,-1 1 0,1 1 0,0 0 0,-1 0 0,-1 0 0,2 0 0,-3-1 1,0 1-1,0 0 0,2 0 0,-2 0 0,2-1 0,2-1 0,-2 2 0,4 0 0,0-1 0,-4-1 0,5 2 0,-3-3 0,-2 3 0,1 0 0,-2-2 1,3 1-1,-8-1 0,6 2 0,-3 0 0,1 0 0,0-1 1,0 1-1,3-2-1,-4 2 1,3-1 0,2-1 1,-5 1-1,2-1 0,1-1 0,2-2 0,0 2 0,1 0 0,3 0 0,1 0 0,-1-1 0,0 1 1,0 0-1,-4 1 0,0-3 0,-4 2 0,-1 0 0,-4-1 0,-4 2 0,5-1 1,-1 3-2,-3-1 2,0-1-1,3 2 0,-4 0 0,1 0 0,-3 0 0,1 0 0,-9 0 0,8-1 0,-8 1 0,0 0 0,0 0-2,0 0-1,0 0-9,0 0-8,0 0-7,-10-2-18,-5 0-33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5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0 123,'0'0'41,"0"0"-16,0 0-14,0 0-3,0 0-3,10 13-1,-2-3-2,3 7 1,0 2-2,3 7 1,-1-4-2,-1 3 1,3 2-1,-5-8-1,3 0 0,-5-8-1,1 1-5,-9-12-11,8 2-6,-8-2-14,3-15-30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6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 0 138,'0'0'36,"-13"9"-13,11 4-13,-10-1-3,7 9-3,-10-7 0,5 8-2,-3 2-1,-3-3-1,6 4-2,-5-8-3,8 7-12,-7-2-6,1-5-13,9 1-30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6.3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1 137,'0'0'35,"0"0"-12,0 0-14,0 0-3,0 6-1,0 6-2,-2-2-1,2 10 1,-4-3-2,2 5 0,0 2 0,0-2-1,1 4 1,1-4-1,0-3 0,0-4 0,3 0 0,3-7 0,-6-8-1,13 10 0,-3-7-2,-10-3-6,18-3-11,-9-1-6,-9 4-18,12-12-34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6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68 162,'9'0'26,"7"-2"-6,-1-2-15,4-1-2,0 1-2,0-1-1,1 1-2,-8-5-10,9 2-9,-6-2-9,2-2-26,-2 3-25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6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0 159,'0'0'28,"6"15"-7,-6-15-14,17 14-2,-4-3 0,4 5-3,-4-1-1,6 7 1,-2 0-1,0 6 0,-5 2-1,-7 7 1,-1 3-2,-4 0 1,-5 1-3,-9-7-6,-1 1-11,4-4-5,-6-3-15,3-12-35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18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0 137,'0'0'35,"-16"7"-11,5-3-16,11 8-2,-2 2-2,2 2-1,-2 5-1,2 2-1,0 3 1,0 3-2,0 3 0,0-4-2,0-4 0,0-6-8,-2-3-10,-1-6-8,3-9-20,0 0-34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29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134 346 8,'0'0'12,"0"0"-2,0 0 0,0 0 0,0 0 2,0 0 0,0 0 2,0 0-4,2-8 4,-2 8-5,0 0 1,0 0-1,7-10-3,-7 10 0,6-9-1,-6 9-1,4-10 0,-4 10 0,0-15 0,0 6-1,0 9 1,-4-8-1,4 8 1,-11-14-1,11 14 0,-15-4 0,7 4-1,-2 0 0,2 0 0,-3 3-1,1 6-1,-3-1 2,3 4-2,-1 3 1,4-1-1,-5 3 0,5 0 0,-1 0 1,4 0-1,0-5 0,3 0 0,1 0 0,0-12 0,1 10 0,-1-10 1,8 3-1,-8-3 1,15-3 0,-15 3-1,15-10 1,-3-2 0,-5 1-1,3-1 1,1 1-1,-3-5 0,7 3 1,-5-8-1,2 5 1,1-7-1,0 5 0,-2-8 0,1 1 0,-3 3 0,1-4 1,-5 1-1,3 4 0,-4-3 0,-4 3 1,2 3-1,-2 0 0,0 3 1,-2 5-1,-2-2 1,4 4 0,0 8-1,0 0 2,-9 0-2,3 8 0,-2 6 1,6 1-1,-1 11 0,1 1 0,-2 1 0,-4 1 0,8 4 0,0 2-1,0-3 1,0 0 0,0-5 0,0-2 0,0-2 0,0-3 0,0-5 0,0-3 0,6-1 1,-6-11-1,4 13 0,-4-13 0,0 0 0,0 0-1,0 0-1,0 0-1,2-10-4,-2 10-11,4-15-6,-4 15-16,1-14-33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29.9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74 88,'0'0'52,"5"-14"-28,-5 14-11,2-15-4,-2 15-2,0-15-3,0 15 0,-3-18-1,3 18-1,-17-9 0,5 9 0,-1 0-1,0 2 0,-4 8 0,1 5-1,3 3 1,0 3-1,2-3 0,5 6 0,2-5 0,4-1 0,4-5 0,3-1 0,7-6 0,1-4 0,-2-2 0,2-5 0,0-5 0,1 1 0,-7-3 0,2-4 0,-3 1 1,0-1-1,-5-1 0,-1 5 1,0-3-1,-2 4 1,0 11 0,0-10-1,0 10 1,0 0-1,0 7 1,2 8-1,-2 3 0,0 1 2,2 4-2,-2 6 0,2-3 0,-2 2 0,0 4 0,0-3 0,0 3 0,-2-7 0,-6-1 0,-3 0 0,0-6 0,-6 1 0,0-8 0,-2-5 0,0-1 0,2-5-2,0-5 2,-1-4 0,9 1 0,1-10 0,1 1 0,5 0 0,2-1 2,2 6-2,9-5 0,-1 6 0,5-6 1,0 7-1,0 2 0,4 0 0,-2-2 0,2 4 0,0 0 0,4 1-1,-6 3-1,2-6-1,9 7-8,-11-5-10,-3 0-7,1 1-23,-4-1-27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30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96,'0'0'50,"0"0"-21,0 0-18,9 0-3,1-6 0,9 6-4,0-3 0,7 3-1,-1 0 0,3 0-1,7-3-1,1 3 2,0 0-2,0-3-1,0 3 1,0-3-1,-3 2 0,-3-2 1,-5 3-1,-5-3 0,-3 3 0,-5 0-1,-1 0 1,-11 0-1,12 6-3,-12-6 0,1 9-11,-1-9-7,0 13-12,0-13-29,-15 10-18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31.1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159 253 60,'0'0'61,"2"-13"-20,-2-1-25,0 14-6,-6-19-2,6 19-2,-17-12-2,6 7-2,-2 4 1,0 1-2,-4 7 0,2 2 1,0 8-2,0 5 0,1 3 0,1 0 0,5 3 0,5 0-1,1-6 1,2-1-1,2-5 1,5-7 0,6-6 0,3-3 0,1-8 0,0-7 0,2-2 1,0-7 0,-1-2-1,1-4 0,-4 1 1,0-6-1,-6-1 0,5 2 1,-9-2-1,3 3 1,-6 3-1,0 6 1,-2 6-1,0 6 1,0-2 1,0 14-1,0 0-1,0 0 1,0 0 0,-12 14-1,10-2 1,0 6-1,1 6 0,-1 3 0,2 3 0,0-2 1,0 3-1,0-1-1,0-1 1,2-3 0,1-7 0,3 2-1,-6-7 1,8-3-1,-5 1 1,-3-12-1,6 11 0,-6-11-2,10 9-2,-10-9-6,0 0-11,0 0-9,0 0-27,0 0-24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25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59 53,'0'0'61,"0"0"-22,5-15-22,-5 15-5,13-15-2,-4 11-3,0-6-2,6 6-2,-4-4 1,6 6-2,-4 2 0,1 0 0,1 5-1,-2 5 0,-2 0 0,-3 4 2,-2 4-3,-4-3 1,-2 2 0,-4 2 0,-8-2 0,-2 4-1,-1-3 0,-2 2 1,-1-2-1,-1 1 0,2-6 0,1 6 0,1-5 0,2 0 0,3-2 0,2-3 0,7 1 0,-3-2 0,4-8 1,0 7-1,0-7 0,15 2 0,-7-2 1,5-3 0,2 0-1,1 0 2,1-2-2,2 0 1,-3 2 0,3 2-1,-2-1 1,0 0-1,-2-1 0,-4 0-1,6 3 0,-7-6-3,7 6-7,-9-3-9,5-1-4,-3-6-14,3 4-32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31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0 138,'0'0'35,"0"0"-12,0 15-14,0-6-4,1 6 0,5-1-3,0 7-1,-1-4 1,7 6-2,-3-5 0,6 2 0,-3-3 0,2 0 0,-1-6 0,2-2 0,-3 1-1,-1-5-2,1 1-3,-12-6-14,9 0-6,-9 0-20,6-8-32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3:31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307-1 124,'0'0'40,"-6"-4"-14,6 4-15,-12 3-4,1 3-2,4 3-1,-7 3-2,1 8 1,-7-6-2,1 7 0,-4 1-1,-1 1 1,-1 3-1,-3-4-1,5 0 1,-1-3-2,1-2-1,6-6-3,8 2-14,1-8-5,8-5-20,0 0-33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3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15 62,'0'0'38,"0"-10"-7,0 10-10,0 0-7,0 0-5,-6-5-1,6 5-3,0 0-1,-13 5-1,13-5-1,-13 12 1,5-3-1,1 1-1,-1 3 1,-3 5-1,3-2 0,-1 6 0,1 2-1,2 1 2,-3 4-2,1 2 0,1 3 1,3-1-1,2-1 0,2-4 0,0-2 1,0 1-1,0-3 0,6-6 0,-1-3 0,3-1 0,-2-7-1,-6-7 1,19 12-1,-19-12-1,15 1-3,-15-1-5,15-9-12,-6 3-12,3-1-27,-1-2-12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3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98,'0'0'50,"0"0"-21,0 0-18,7 0-3,-7 0-2,16 10-2,-9 0-1,6 7-1,1-5-1,1 9 1,0-2-1,4 3 0,-2 1-1,-4-4 1,6 2-1,-7-9-1,3 5 0,-4-10-2,0 1-3,-11-8-3,19 0-7,-9-9-14,-3-5-25,-3 2-16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3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14 72,'-12'-16'57,"12"16"-26,0 0-13,-13 1-7,11 11-3,-6-7-3,5 9-1,-9 1-1,5 2-1,-7 4-1,5-1 0,-8 1 0,0 5 0,0-8-1,0 5-1,0-6-1,5 0 0,7-6-4,5-11-8,-6 7-9,12-7-16,7 0-29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4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60,'0'0'59,"0"0"-19,0 0-24,5 10-4,-5-10-3,0 13-4,-3-3-1,1 8-2,-2-2 0,2 5 0,0 1-2,2 4 1,-2 0-1,2 2 0,0-5 1,4-1-2,0-1 2,3-5-2,-1-3 1,2-3 0,3-5 0,-1-5-2,3 0-1,-2-9-5,2 0-13,-1-1-8,-3 1-24,-3-4-23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4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62 129,'0'0'38,"0"0"-15,11 0-16,-1 0-2,3-3-2,2-2-2,2 2 0,0-3-1,-2-2-4,4 4-6,-6-1-12,1-4-12,-3 5-27,2-11-12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4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0-1 114,'0'0'44,"0"0"-18,0 0-13,8 0-6,-8 0-1,24 7-3,-10 4 1,6 2-2,-1 5 1,3 2-1,-3 6-2,-4 6 1,0 1 0,-3 0-1,-7 3 1,-5 0-2,0 0 0,-7-5-1,1 4-7,-7-7-11,3-2-5,1-10-18,3-3-35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5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9 100,'0'-9'49,"0"9"-28,0 0-7,0 0-4,0 0-3,-11 5-2,5 7-2,-2-1-1,-1 7 0,2 2 0,0 10-1,-5 4-1,5 5 1,1 2-1,0 5 0,5-2 0,1 0 0,1-3 0,9-8 1,-3-9-1,7-3 0,-4-8 0,7-4-1,0-4-1,-4-5-3,8 0-10,-3-3-8,1-9-14,0 1-29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6.1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0-1 121,'0'0'41,"0"0"-15,0 0-17,6 10-2,-6-10-3,23 19-1,-8-3-1,4 0 0,2 4-1,0-3-1,0 2 1,-1-1-1,-1 3 0,-2-9-1,0 3 0,-5-6-4,1-1-8,-2-4-9,-11-4-13,14 0-29,-14 0-12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26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159-1 88,'0'0'54,"0"0"-21,0 0-18,0 0-5,-7-1-2,7 1-2,-10 6-2,1 2-2,1 4 1,-4-1-1,-1 5-1,0-1 1,-3 6-1,3 0 0,-3-1 0,1 4 0,5-6 0,-1 1-1,7 0 1,2-2-1,2-5 0,0 0 0,6-5 1,7-5-1,-1 1 0,3-3 0,2-3 0,-1-1 0,-1-2 1,-1-3-1,1-1 0,-6 2 0,-6-3 0,0 1 0,-3 0 1,-6 3-1,-3 1 0,-6 1 0,1 5 0,-3 0 0,1 5 0,1 3 0,0-4-2,8 6-1,-2-7-10,9-3-6,0 0-5,10-3-14,2-8-33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6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0 140,'-7'9'34,"-4"2"-12,-3 0-14,9 6-2,-9 1-3,5 1 0,-4 3-2,3-3 0,-3 5-1,0-8 0,1 3-1,5-10-1,1 4-5,6-13-11,-8 11-7,8-11-17,8-3-31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6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38 148,'11'-1'30,"-11"1"-15,10 0-9,7 0-1,-6-3-2,8 0-2,-3-1 1,7-1-1,-2 4 0,0 0 0,1-2-1,-1 0 0,-3 2-2,-5-2-2,6 3-13,-4 0-6,-3-6-18,-3 2-28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7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1 140,'2'5'32,"-2"-5"-13,19 15-12,-19-15-2,21 17-1,-12-3-1,9-1-1,-5 1 0,6 3-1,-8-4 0,8 2 0,-4-1 0,2 1-1,-2-2 0,1-4 0,-5 0 0,0-2 0,1 2-1,-12-9-1,19 6-4,-19-6-9,0 0-9,9-7-14,-7-5-29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7.4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0 142,'-11'4'34,"11"-4"-11,-12 23-15,-3-15-3,12 10-1,-9-3-2,3 5-1,-3-3 0,1 7-1,0-3 0,1-2 0,-1-5-1,-1 1-1,5 1-2,-5-8-8,5 1-11,7-9-10,-8 9-27,8-9-22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7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20-1 106,'0'0'50,"0"0"-22,0 0-14,-2 4-6,2 7-3,-7-1-2,5 1 0,0 4-2,2 5 0,-6-3 0,6 3 1,0 4-2,0-2 1,0 2-1,0-5 0,0 0 0,4-3 1,-2 2-1,2-9 0,-1 0 0,-3-9 0,10 10 0,-10-10 0,9 2 0,-9-2 0,16 0 0,-7 0 0,0-2 0,1-4-1,7 2-2,-4-2 1,2 1-2,-1-3-5,1-1-12,-6 0-8,1 3-26,-10 6-22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8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43 121,'0'0'42,"-7"3"-17,7-3-16,4 0-3,15 0-2,0-3-1,7 0-2,-1-2 1,3 1-2,1-2 0,-3 0 0,-3 1-2,-6 1-2,4 4-11,-4-2-9,-6-2-15,-1 1-30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08.7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16 123,'0'0'40,"0"0"-17,6-10-13,-6 10-2,0 0-4,0 0 0,0 0-1,9-5 0,-9 5-2,0 0 2,0 0-2,13 0 0,-13 0 0,10 2 0,-10-2 0,11 7 0,-11-7-1,10 8 1,-10-8-1,9 8 0,-9-8 0,4 10 0,-4-10 1,9 12-1,-9-12 0,8 10 0,-8-10 1,8 12-1,-8-12 1,9 15-1,-5-7 0,-2 3 0,2 4 0,-3-2 0,1 3 0,-2 2 0,0 4 0,0 0 0,-2 5 0,-3-1 0,1-1-3,-11-2-1,13 6-11,-11-9-7,3 1-8,-5-7-28,4-2-29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15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72,'0'0'42,"0"0"-16,0-10-9,0 10-5,0 0-3,2 5-1,-2-5-3,9 23 0,-3-7-2,6 8 0,-1 2 0,6 5-2,2 1 0,0 2-1,0 1 1,1-3-1,-1 0 1,0-3 0,-2-3-1,-4-5 0,0-3 0,-3-8-2,-1-1-2,-9-9-12,15-1-9,-7-11-17,-1-2-26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16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281 7 79,'-2'-9'58,"2"9"-23,-11 0-21,1 0-3,4 5-4,-7 4-3,2 6 0,-4 4-1,0 6-1,-4 3-1,0 6 1,-2-1-2,2 3 2,-4-4-1,4-1-1,-2-1 1,6-4-1,-2-1 0,4-9-1,5 0 1,3-8-4,5 2 0,0-10-8,0 0-10,9 0-9,0 0-29,1 0-22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16.6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5 92,'10'-6'54,"-10"6"-24,0 0-16,-10 3-5,10 11-3,-7-2-1,-1 6-2,0 6 1,5 7-2,-5-1 1,6 7-3,-2 1 1,3 7 0,1-4-1,0-1 0,1-2 0,5-7 0,4-7 0,-1-4 0,4-7 0,4-6 0,0-7-1,-1-7-3,5-2-5,-4-6-11,-1-3-8,-1-6-22,-2-1-29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26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33 150,'-11'-9'29,"11"9"-8,-4-10-15,4 10-1,6-7-1,7 2-1,4 5 1,1 0-2,2 0 0,-1 5-1,-1-1 1,-3 4-1,-5 2 1,-5 1-1,-5-1 0,-5 3 0,-7 2 0,-9-1 0,0 3-1,-2-3 0,2 4 0,2-5 0,4 2 1,7-8-1,4 3 0,4-10 0,14 5 0,3-4 1,4-1-1,0-1-1,6-7-1,0 4-4,-5-4-12,0-1-3,1-3-7,-3 3-25,1-9-37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16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69 148,'0'0'33,"0"0"-11,0 0-15,0 0-2,14-2-1,-1-7-1,2 5-1,4-2-1,2-1-1,2 0-1,-2 2 0,2 2-3,-2-5-1,2 8-8,0-6-10,-3 2-11,-4 1-31,3-2-14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17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29 151,'0'0'30,"15"4"-10,-15-4-13,26-3-3,-7 0-1,4 2-1,2-2-1,3 0-1,1 0 1,-5 0-1,1 3-1,-10-2-3,6 2-11,-10 0-7,-11 0-14,12-12-26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17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0 153,'-13'20'32,"8"-8"-10,5 13-14,-6-8-1,6 11-4,-4-1-1,4 3-1,0-2-1,0 0-1,6 3-3,-6-10-6,4 3-11,-4-8-7,5-5-20,-5-11-33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17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0 153,'0'10'31,"-4"4"-9,-3-3-13,5 15-5,-5-3 1,3 8-4,1-6 0,1 0-1,2 0-3,0-10-3,5 2-12,-5-17-7,13 7-15,-13-7-34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18.5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44 90,'0'0'52,"0"0"-27,-9 0-11,9 0-3,0 0-4,9 0-1,1 0-3,7-1 0,-2-5-1,9 5 1,1-2-2,3-2 1,1 1-1,-4-1 1,4 1-1,-3 1-1,-3-2 1,2 2-1,-6 0 1,-4 3-1,0 0-1,-4 0 0,-11 0-2,10 0-2,-10 0-6,2 6-12,-2-6-9,-6 14-29,-3-8-22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18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39 144,'0'0'33,"0"0"-16,0 0-9,0 0-2,5-2-2,-5 2-1,23-7-1,-6 1 0,4 2-1,0-1 2,2 4-2,2-2-1,2 0 1,-1 3-1,4-3 1,-5 3-1,-2-2-1,0 2-1,-4-1-3,8 1-11,-12 0-8,-4-2-12,-11 2-32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24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53,'0'0'45,"0"0"-9,0 0-17,-11 8-3,11 1-6,0-9-1,5 20-3,1-6-1,2 6-2,1-1 0,6 8-1,1-1-1,2 5 0,0 2 0,0 0-1,1-2 1,-2 1-1,1-1 0,-7-8 0,2-2 1,-5-3-2,5-2 0,-13-16-3,15 17-8,-15-17-11,8 0-14,-8 0-28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24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258 6 96,'0'0'53,"-6"-8"-24,-5 8-17,7 5-3,-9 3-3,5 10-1,-7 4-2,0 5 0,3 6-2,-3 3 1,0 1-1,-2 1-1,6 4 0,-6-10 2,3-1-2,-1-4 0,4-1-2,-4-10 1,1 5-2,5-12-4,-1 3-12,7-1-7,3-11-20,-8 8-32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25.3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72,'0'-13'60,"0"13"-25,0 0-21,0 0-5,0 6-2,0-6-3,2 23 0,-2-5-2,2 4-1,-2 6 2,3 0-2,-3 3 0,0 3 0,0 0 0,0-2-1,0-1 1,4-3-1,-2-6-1,4-3 1,-1-6-1,9-6-1,1-4-3,-8-4-6,9-5-11,-1-3-12,-4 0-30,0-6-12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25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72 90,'-11'-2'56,"11"2"-24,-10-4-18,10 4-6,0 0-2,10-3-2,-10 3-2,19-9 0,0 3 0,2-1-2,3 1 0,-3-2-3,6 7-2,-6-5-11,1 1-8,-1-3-18,4 1-29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9:28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108-1 79,'5'9'53,"-5"-9"-26,12 11-11,-12-11-5,12 12-3,-12-12-2,19 14-1,-9-6-2,4 5 1,-5-1-1,4 6-1,1-2-1,-2 4 1,-3 3 0,4 1-2,-4 1 1,2 1 0,-7 2 0,7-1-1,-7-2 0,-3 1 1,0 0-1,-1 0 0,0-4 1,-2 2-1,-6-3 0,-2 1 0,-2-3 0,2 4 0,-4-3 0,-1-1 0,-1 2 0,3-5-1,-3 3 1,2 0 0,-4-2 1,3 2-1,-2-3 0,0 3 1,0 0-1,0 0 0,0-1 0,1-2 0,4 0-1,2-6 0,2 3-2,8-13-5,-8 11-12,8-11-5,0 0-16,10 0-33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26.3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42 92,'0'0'53,"-10"0"-26,10 0-15,0 0-3,0 0-3,0 0-3,13 0 1,-13 0-2,19-3 0,-9 0-1,7 1 1,-2-2 0,2 1-1,2-2 1,0 4-1,0-3 0,0-1 1,0 4-2,0-4 1,-2 4-1,-4-2 0,0 3 0,-5-2 0,5 2-1,-13 0-1,12 2 0,-12-2-5,0 0-11,5 15-8,-5-15-18,0 16-34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29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153 249 45,'0'0'38,"9"-9"-5,-9 9-12,2-9-7,-2 9-3,0-11-4,0 11-1,0-8-1,0 8-1,-11-9-2,11 9 2,-11 0 0,-1-1-1,4 1-1,-6 4 0,1 4-1,0 1 0,0 6 1,-3 0-2,1 4 1,6 1-1,-3 5 0,3-5 0,0-1 0,9-1 0,0-6 0,0-12 0,11 10 0,-4-11 0,12-8 1,-2-3-1,2-7 0,0 1 0,0-5 0,-1-2 1,1 2-1,-2-2 0,0 0 1,-5 0-2,5 0 1,-4 0 0,-5 6 0,3-4 0,-7 3 0,-2 3-1,-2 2 1,0 0 1,-4 5-1,0 1 0,4 9 1,-13-13 0,13 13-1,-8 0 1,8 0 0,-7 16 0,5-2 0,0 8 0,0-2 0,-2 7 0,2 2-1,-5-1 1,7-2-1,0 1 1,0-2-1,0-3 0,0-1-1,0-6 1,0 1-1,5-7 0,-5-9-1,8 15-4,-8-15-7,0 0-11,13 5-13,-13-5-30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0.2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50 72,'7'-16'54,"-7"5"-22,0 11-19,-3-16-3,3 16-3,-12-7 0,12 7-2,-21 0 0,8 4-3,-2 7 1,2 6-1,-1 3-1,3 3-1,4 2 0,3 0 0,4-1 0,2-9 0,7-1 0,6-10 0,4-4 0,4-4 1,0-12-1,5 1 0,-3-5 1,-3 3-1,-4-5 0,-3 6 0,-8 1 0,-5 4 0,-2 11 1,0-8-1,0 8 0,-7 2 1,1 8-1,2 7 0,-3 0 1,3 9-1,2 2 0,-4 3 1,2 1-1,-1 2 0,1 0 0,-6-1 0,1-6 0,-2-3 0,-1-5 0,-5-5 0,2-3 0,-4-8 0,2-3 0,4 0 0,-2-3 0,3-6 0,5 1 0,-1-1 0,8 0 0,6-3 0,1 3-1,7-1 1,1-1 0,2-3 0,2 2 0,3-3 0,3 1 0,-4 2-1,2-2-2,-4 0-5,3 8-10,-5 0-8,-1 0-18,-9 3-31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0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40 109 43,'-16'5'63,"3"-5"-16,2 0-27,11 0-7,7-8-5,14 5-1,0-9-2,8 7-1,7-7-2,3 6 1,1-6-2,0 7 1,5-3-1,-3 1-1,-2 1 1,2-2-1,-5 2 2,1 4-2,0-3 0,-6 1 0,-1 2-3,-8-2 0,1 4-6,-11 0-10,-1 0-9,-12 0-22,0 0-30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1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145 193 106,'-13'0'47,"-2"-2"-19,-4 2-20,5 8-2,-3 3-1,6 9-2,-4 3-1,2 8 0,5-1-1,-3 1-1,7 1 0,0-5 1,4-2 0,0-8-1,4-8 1,7-9 0,1-2-1,5-10 1,2-6 0,-1-8 0,1-5-1,0-4 0,2-6 0,-2 2 1,-2-2-1,-2-3 0,-1 0 0,-5 8 1,-5 3 0,0 9 0,-4 4-1,0 11 3,0 9-2,-10 0 0,-1 12 0,3 10 0,3 6 0,-5 1-1,4 4 1,5 4-1,-1 1 0,2-1 0,0 0 0,3-4 0,1-4 0,2-4-1,3-3 0,-3-6-1,2-1-3,-8-15-6,13 7-11,-13-7-7,15 0-26,-15 0-24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1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17 106,'4'-9'50,"-4"9"-22,11-9-15,-3 11-4,-8-2-4,20 14-1,-6 0-2,-1-1-1,6 4 0,-2 4 0,0 0-1,-2-2-1,2 4-2,-7-8-2,7 6-7,-12-9-12,7-6-10,-12-6-28,11-2-17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1.7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 0 102,'0'0'51,"0"0"-21,-16 0-15,5 18-7,-12-5-2,3 15-3,-9 3 0,1 5-2,-1 0-1,-1-1 0,5 2-1,3-8-4,6 2-8,5-9-9,2-8-11,5-3-29,4-11-21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3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9 90,'1'-9'50,"-1"9"-26,0 0-10,0 0-4,0 0-3,-11 5-2,5 5-1,-3 7-1,-1 5-1,-5 5 0,2 7 0,2 3-1,-1 4 0,3 0 0,1 1 0,2 0-1,6-7 0,0-4 0,2-6-1,8 0-2,-1-12-1,5 6-8,-3-10-10,2-3-12,0-4-28,3-4-17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3.7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0 131,'-4'13'38,"2"2"-15,2-6-15,2 12-3,6-7-2,1 8-1,6-6-1,1 6 0,3-3-1,0 0-1,-1-1-2,-6-5-2,7-1-12,-4 0-10,-6-7-16,1-3-33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3.9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211-1 124,'-12'0'40,"-3"5"-17,0 8-13,-4-2-4,2 8-1,-4-6-2,4 9 0,0-1-2,2 1 0,0-3-2,-2 1-1,7-1-5,-1-1-10,5-4-9,2 0-18,4-14-27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330 0 163,'-7'3'27,"-8"6"-6,0 12-15,-3-2-3,-1 11 1,-4 3-1,-3 9-1,-5 4 0,4-1 0,-6 2-1,2-4 0,6-4-1,1-8 0,5-4-3,5-13-7,8-8-12,6-6-2,2-3-17,6-14-37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05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29 30,'2'-10'39,"-2"10"2,0 0-14,0-8-7,0 8-7,0 0-2,0 0-4,0-11-1,0 11-1,0 0-1,0 0-1,-12 2-1,12-2 0,-7 9 0,-2-2-1,2 5 0,-1 0 0,-3 1 0,2 6 0,1 0 0,-3 4-1,5 0 1,-1 6-1,2-4 1,4 3-1,1-3 0,4 1 0,5 1 2,-1-7-2,7-3 0,1-2 0,1-4 0,0-4 0,-1-5 0,3-2 0,-3 0 0,-1-7 0,0-3 0,-2-3 1,-3 1-1,0-1 0,-6-3 0,-1 4 1,4 0-1,-7 12 0,0-8 0,0 8 1,0 4-1,0 9 0,0 1 1,2 0-1,2 0 1,9 0-1,0-7 1,2-1 0,5-6 0,-1-2 0,1-9 0,0-3 0,0-5 0,-3-4 0,-2-3-1,-5 0 1,-7-6 0,-3 4-1,-3 0 0,-9 3 0,-1 6-1,-4 3 0,1 10-1,-1-2-4,10 8-12,-4 4-3,6 3-10,5-7-26,0 8-30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4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30 76,'0'-10'58,"0"1"-23,0 9-20,0-12-6,0 12-2,0 0-2,0 0-2,-5 7 0,1 5 0,0 4-1,0 2-1,-1 9 0,-3 0-1,2 3 1,1 3 0,-1-1-1,4-1 0,2-7 0,0 3 0,0-6 0,8-6-1,-3-7 0,-5-8-1,19 9-2,-19-9-3,17-3-10,-17 3-9,10-17-18,-10 6-29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4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-1 100 138,'0'-15'37,"0"15"-15,10-13-13,5 8-3,-2-1-3,8 3-1,-2-3-2,0 0 0,6 3-4,-6-4-2,3 1-12,-3 0-8,-2-5-18,2-2-30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5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0-1 129,'0'0'40,"0"0"-16,0 0-14,14 0-3,-14 0-2,15 15-1,-4 2-1,4 4-1,-1 7 0,5 6-1,-6 1 0,2 5 0,-5 4-1,-5 1 1,-3 2 0,-2-3-1,-2 1 1,-9-6-2,3-3 0,-3-7-2,5-3-1,-7-11-11,9-5-7,4-10-8,0 0-28,0-8-27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5.9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61 90,'-10'-3'55,"10"3"-23,-9-8-19,9 8-4,0 0-3,0 0-1,0 0 0,0 0-2,0 0-1,6-7 1,-6 7-1,17-2-1,-6-1 1,4 1-1,2 2-1,-2-1 1,4-1-1,-2 1 1,-1-1-1,1 2 1,-3 0-1,-1-2-1,0 1 1,0-2-1,-3 1 0,-1-5-1,1 7 0,-10 0-3,17-8-3,-17 8-8,0 0-10,4-8-16,-4 8-31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6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83 220 116,'11'-15'42,"-11"15"-22,8-21-10,1 5-2,-3-3-3,6-1-1,-5-3-1,4 1 0,-3-2-1,3 6 0,-5 0 0,2 5-1,-6 2 1,-2 11 0,0 0-1,0 0 1,0 0-2,0 16 1,-2 5 0,-2 1-1,0 6 0,2 3 0,0 4 0,0 2 1,-3 0-1,5 1 0,-4-5 0,-2-1 0,2-3 0,-3-6 0,-4-2 0,3-2 0,-5-2 1,-1-7-1,3 1 0,-4 0 0,2-7 0,3-1 0,-1 2 0,1-5 0,10 0 0,-17 0 0,17 0-1,-5-9 1,5 9 0,-2-9 0,2 9 0,0 0-1,0 0 2,0 0-2,11-9 2,-3 9 0,-1 0 0,10 4-1,-3 1 2,4-4-2,0 1 0,2-2 1,-1 0-2,0 0 1,0 0 0,2-3-1,-4 0-1,-6-2-3,8 5-8,-7 0-9,-3 0-7,-9 0-27,17 0-30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37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14 15,'0'0'28,"0"0"-14,0 0 1,0 0-4,0 0 2,0 0 5,0 0-4,0 0-1,0 0-1,0 0-2,0 0-3,0 0-2,0 0-1,0 0-1,0 0-1,0 0 0,0-9 0,0 9 0,0 0-1,0 0 1,0 0 0,-4-7 0,4 7 0,0 0-2,-12 7 1,12-7 0,-5 15-1,5-15 0,-2 12 0,2-12 1,2 12-1,-2-12 1,9 5-1,-9-5 1,8 0 0,-8 0 0,0 0-1,7-8 1,-7 8-1,6-12 1,-6 12-1,0-12 0,0 12 0,-7-12 1,7 12 0,-10-1-1,10 1 0,-9 1 0,9-1 1,-4 12-2,4-12-2,0 15-8,0-15-11,4 10-11,-4-10-27,7 0-21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41.3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244 137 15,'0'0'28,"0"0"-6,0 0-6,0 0-3,0 0-1,0 0 1,0 0-1,0 0-3,0 0-3,0 0 0,0 0 0,0 0-2,0 0-1,2-5 0,-2 5-2,0 0 1,10-10-1,-10 10 1,0 0 0,3-15 0,-3 15 1,6-12 0,-6 12-1,0-16 0,0 16 0,2-16-1,-2 16 0,0-16-1,0 16 1,-2-15 0,2 15 0,-11-13 1,11 13 0,-17-13 0,7 10 0,-1-1 0,1 4-1,-7 3 0,8 6 0,-3 6-1,1 6 1,2 9 0,1-1-1,2 3 0,3 0 0,3-1 1,0-3-1,7-7 0,5-8 0,-1-4 0,6-8 0,-2-2 0,0-11 0,4-3 0,-2-4 0,-3-1 0,-1-5 1,-2-1-1,-9 2 0,0 2 1,2 1-1,-4 4 1,-4 8 0,4 9 0,0 0 0,-10 1-1,10 13 1,0 6 0,0 2-1,0 8 1,0 2-1,0 0 0,-1 2 2,-1 0-2,-6 1 0,2-3 1,-3 2 0,-4-6-1,-1 2 0,-3-2 1,-2-2-1,-1-3 1,-5 0-1,2-6-1,0-2 1,3-6 0,1-5 0,2-4 0,1-3 0,5-9 0,4-4 0,1-3 1,6 0-1,0 0 0,2 0 0,7 1 1,-1 2-1,5 3 0,-2 2 0,5-1 0,1 1 0,2 3 0,-4-4-1,4 3 0,2-3-1,3 4-4,-5-6-8,6 3-9,-3-1-12,3-1-29,4 0-17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41.7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11 132,'0'0'38,"-2"-12"-13,2 12-16,-13 0-2,13 0-2,-21 16-2,10-1 0,-6 5-1,1 5-1,-1 7 0,2 8 0,0 6-1,2 0 1,1 3-1,5 0 0,3-5 0,2-1 0,2-9 0,6-5 0,5-9-1,-1-3 0,3-8-2,0-9-4,10 0-7,-8-5-10,4-2-10,-2-10-31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41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0 126,'0'0'41,"0"0"-16,-2 9-14,-4 1-4,6 12-2,2-5-2,4 6-1,2 0 0,3 6-1,-2-5-1,3 3-1,5-5-1,-6-5 0,1 1-3,-12-18-8,17 16-9,-17-16-11,17 0-29,-14-7-18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42.1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0 142,'0'0'35,"-21"6"-13,14 8-14,-6 0-2,-3 8-2,1 0-2,-2 1 1,-2 4-3,0 1 1,-2 1-2,2-6-1,4 4-1,-2-8-4,8 2-11,3-4-8,2-3-17,4-7-35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06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0 122 25,'0'0'56,"0"0"-6,0 0-29,0 0-6,0 0-4,0 0-3,0 0-3,0 0 1,2-6-3,-2 6 1,6-10-2,-6 10 0,12-11 0,-12 11-1,15-16 0,-9 8-1,3-3 1,-1 1 1,2-2-1,-2 4-1,1-3 1,-1 2 0,-1 4 0,-7 5-1,11-5 1,-11 5 1,13 0-2,-13 0 1,10 15 0,-7-2 0,2-3-1,-1 2 1,5 3 0,-3-3-1,2 3 1,0-5-1,2 0 1,-2-1-1,4-3 0,-1-4 1,-1-2-1,4 0 0,1-2-2,-4-11-11,2 2-6,0-2-5,2-6-16,0-1-35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42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0 129,'0'0'40,"0"0"-16,0 0-14,0 10-3,-8-1-3,4 9-1,-5-2-1,1 7 1,-1 1-2,5 1 0,-3 1 0,3-3-1,0 0 1,4-1-1,0-2 1,4-5-2,1 2 1,1-7 0,4-3 0,-1 2 0,1-6-1,1-3 0,0 0 0,1-4-3,7-1-2,-8-6-8,4 3-9,-4-1-12,-1-2-30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42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48 166,'0'0'26,"19"-4"-8,0 4-14,-2-1-1,6-1-1,2-1-2,-1 2 0,3-1-3,-6-5-6,-1 4-12,-1-5-7,0 0-20,0-1-34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43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66-1 118,'0'0'41,"0"0"-22,-9 0-7,9 0-2,0 0-4,0 4 1,0-4-3,6 13-1,-3-5 1,1 4-1,2 5-1,3 1 0,-3 5 0,0-1-1,1 2 0,-1 4-1,0 2 0,-1 0 1,-3 2-1,-2 3 0,0 1 0,0 0 0,-2 0-1,-5-1 1,-3 2-1,1-7-1,-1 5 0,-5-9-1,6 6-2,-6-10-2,5 8-9,-3-6-9,1-3-14,1 0-29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2:26.9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5 100,'0'0'48,"0"0"-27,0 0-6,-6-9-5,6 9-2,-11 3-3,11-3-2,-10 15 0,1 2 0,-1-1-2,3 8 1,-1 1-1,-2 4 1,5 1-1,1 5-1,2 0 1,2-1-1,0 1 0,2 0 1,2-4-1,1-2 0,5-3 0,-2-4-1,3-7 0,-4-2-2,9-6-4,-5-7-11,2 0-6,2-10-15,1-5-28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2:27.2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0 155,'0'0'28,"0"0"-7,0 0-14,2 6-2,4 5-1,2-2 0,3 8-2,2-2-1,0 5 1,3 0-1,-1 2-1,0-6 1,-4 6-1,3-7 0,-7 2-1,6-6-1,-13-11-1,17 16-3,-17-16-4,14 0-11,-14 0-6,9-13-20,-5 1-29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2:27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0 114,'0'0'44,"0"0"-18,-2 4-11,2-4-7,-12 17-2,5-4-2,-3 6-1,1 0 0,-3 4-1,1 0-2,2 0 1,-5-2-1,5-2-1,5-3 0,-5-6-3,9 0-5,0-10-11,0 0-5,13-3-17,-7-6-32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2:27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14 126,'9'-10'39,"-9"10"-14,0 0-14,17-7-4,-17 7-1,13 5-1,-13-5-1,21 20-2,-7-1 1,3 2-2,-2 5 2,2 3-2,-8 2 0,5 4 0,-7 3-1,-3 3 1,-4 2-2,-2-6 1,-4 1-2,-7-6-4,7-2-13,-5-8-3,3-8-8,8-14-30,0 0-28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2:28.4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76,'0'0'56,"0"0"-29,0 0-10,0 0-5,-9 0-3,9 0-3,0 0-2,0 0 0,7 0-1,1 0 0,-1 0-1,7 2-1,1-2 2,4 3-2,0-2 0,2 1 1,1-1-2,-2 4 1,1-2-1,-2-3 1,0 2-2,-2-2 0,-4 0-1,-3-2-1,1 2-6,-11 0-10,0 0-6,0 0-15,0 0-34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2:28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1 128,'0'0'38,"-12"6"-14,12-6-13,0 0-4,0 0-1,0 0-2,14 6 0,1-6-2,-2 0 0,8 0 0,-2 0-1,2 0-1,-1 0 1,1 0-1,0 0-1,-4 0 0,2 0-3,-11-1-8,11-1-8,-6-1-5,-2 0-19,3-1-34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2:29.1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13 118 152,'0'0'29,"-2"12"-8,2-12-15,-8 12 0,6-3-2,2 4 0,0-1-2,0 5 0,4-3 0,6-1-1,3 3 0,2-4 0,2-3 0,-2-4 0,6-5 0,-2 0-1,0-5 1,0-5-1,-2-6 0,0-4 1,-2-1-1,-5-2 0,-3-3 0,-5 0 0,-2 0 1,-13 3-1,3 1 1,-7 6 0,-3 0 0,-1 8 0,0 5 0,2 3 0,2 8 0,0 5-1,2-1 0,5 4-1,1 3 0,1-6-5,8 5-10,0-6-5,0 0-6,0-12-19,6 14-42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07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0 156 100,'0'0'49,"7"-5"-20,-7 5-17,5-10-4,7 5-1,-8-8-2,7 3-2,-5-3 0,9-1-1,-5 1-2,0-2 1,3 1-1,-2-1 0,-5 4 0,1 3 1,-2-2-1,-5 10 2,0 0-2,0 0 1,0 0 1,-2 13-1,-5-1 0,0 7 1,3 0-1,-3 4 0,0 1 1,-1 2-2,6-6 1,-2 1-1,3 0 0,0-6 0,1-2 1,0-2-1,0-4 0,0 0-1,0-7 0,0 11-1,0-11-2,0 0-10,0 8-5,0-8-7,0 0-16,0 0-34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2:42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117 106 69,'6'-7'55,"-6"7"-27,4-16-11,-4 16-6,5-19-3,-3 10-2,-2-2-3,0 11 1,-3-15-1,3 15-1,-16-11 0,6 11 0,-5 0-1,3 8 0,-5 3-1,4 2 1,0 4-1,0 3 0,1 0 0,7 1 0,1 0 0,4-2 0,0-4 0,7-6 0,3-3 1,3-6-1,2 0 1,0-9-1,2-5 0,1-5 0,-8-1 1,3 0-1,-5-4 0,-1 3 0,-5-3 0,-2 8 1,0 2-1,0 5 0,0 9 0,-11-8 0,11 8 1,-6 12-1,6 5 1,0 3-1,0 6 0,0 5 1,2 4-1,2 9 0,2-1 2,-1 1-2,-1 3 0,0 0 0,-2-3 1,-2-3-1,0 2 0,-2-10 0,-2-3 0,-4-1 0,-3-10 1,2 2-1,-4-9 0,0-2 0,2-4 0,-4-4 0,1-2-1,5-8 1,-4-1 0,7-3 0,-4 1-1,7-10 1,1 7 0,2-7 0,2 5 1,3-2-1,5 1 0,-1-4 0,4 5 0,1-3 1,-1 4-1,0-4 0,6 4 0,-5-4-1,5 9-5,-7-4-7,7-3-8,-6 7-9,4-8-27,0 3-26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4:48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6 105 8,'0'0'45,"0"0"-10,0 0-7,0 0-9,0 0-4,0 0-4,-6-11-2,6 11-2,0 0-1,0 0-2,0 0 0,0 0-1,0 0 0,0 0-1,0 0 0,4 0 0,-4 0 0,12 0-1,-1 0 0,2 0 0,-1 0 0,5 0 0,0 0-1,2 0 1,-2 0-1,0 0 0,0 0 1,-7 0-1,9 0 0,-6-2 0,-1 1 1,1-1-1,2 1 0,-2-2 0,-3-1 0,1 2 0,-1 1 1,1-1-1,-11 2 1,10-3-1,-10 3 1,0 0-1,0 0 1,0-12-1,0 12 1,-10-5-1,-1 1 0,-3-2 0,3 1 1,-2-1-1,3 2 0,-1-3 0,3 1 1,8 6-1,-13-9 2,13 9-2,0 0 0,0 0 0,0 0 0,-4-8 0,4 8 0,0 0 0,0 0 0,4 0 0,-4 0 0,12 3 1,-12-3-1,15 2 0,-4 2 0,0-2 0,-3 1 1,1-2-1,1 2 0,-4 2 0,-6-5 0,17 8 0,-17-8 0,0 0 0,9 9 0,-9-9 0,0 0 0,2 11 1,-2-11-1,0 9 0,0-9 0,-6 12 0,6-12 1,-5 9-1,5-9 0,-17 13 0,11-4 1,-7-2-1,3-1 0,-3 5 0,3-3 1,-3 1-1,0-1 0,13-8 0,-10 13 0,10-13 0,0 0 0,-11 8-1,11-8 1,0 0-1,0 0-2,0 0-3,0 0-8,0 0-8,2-5-10,-2 5-27,4-7-23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4.53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150 76 28,'0'0'53,"0"0"-18,0 0-10,0 0-8,0 0-6,0 0-5,0 0-1,0 0-1,0 0-1,8-9-2,-8 9 1,4-13 0,-4 3 0,0 10 0,0-17 0,0 17 0,-10-15 0,1 10-1,-1 1 0,-1 1 0,2 3-1,-5 0 1,3 1-1,1 7 0,-1 1 0,4 3 0,1 2 0,-2 3 0,4-2 0,3 0 0,1 0 1,0-5-1,1 0 0,-1-10 0,16 12 1,-7-12-1,1 0 0,-1-2 1,2-5 0,-1-3-1,1-2 0,-3 2 1,1-5-1,-3 0 0,0 5 1,-1-2-1,-1 3 0,-4 9 0,2-12 0,-2 12 0,0 0 0,0 0 0,4 9 1,-4 2-1,2 6 0,2 0 0,1 5 1,-1 2 0,0 0-1,0 3 1,-3 0-1,3-1 1,-4-1 0,0 2-1,-4-4 1,-1-3-1,-3-1 1,-5-4-1,0-2 0,1 0 2,-7-8-2,2-2 0,0-3 0,0 0 0,0-6 1,4-2-1,0 0 0,1-4 0,7 4 0,1-4 0,4 3 0,0-2 0,7 2 0,3-2 0,3 0 0,0 4 0,4-2 0,2-1 0,0 0 0,0 2-1,4 1-2,-4-5 0,4 8-2,-6-7-7,4 4-10,-6-3-11,4 1-23,-4 2-19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4.7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90,'0'0'50,"0"13"-27,2-2-8,-2-11-3,0 23-3,0-16-4,0 8-2,0-6 0,0 2-2,0-11 1,2 14-3,-2-14 1,0 0-3,10 10-4,-10-10-12,7-3-7,-7 3-17,13-19-26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5.1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64 0 119,'0'0'39,"0"0"-14,0 0-17,-6-3 0,6 3-2,-13 5-3,9 9 0,-7-5-1,5 9 0,-1-1-1,-1 5 0,4-1 0,1 2 0,1-3-1,2 3 1,0-3-1,0-3 2,2-2-2,1-3-2,5-4 1,-8-8-3,21 7-8,-10-10-8,4-6-7,0-3-25,4-5-19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5.3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0 116,'-2'12'42,"2"0"-17,0 0-14,2-2-4,11 8-1,-5-8-1,5 7-2,0-2-1,2-3 0,1 3-1,-1-3 1,-4-3-2,2-5 0,-1 2-3,-12-6-1,19 0-3,-19 0-12,11-15-5,-3 5-18,-3-5-26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5.5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131 0 119,'-15'13'41,"3"0"-17,-1 2-12,-4-3-6,8 7-1,-7-3-1,5 3 0,-2-7-3,1 2-1,5-7 0,7-7-1,-6 11-2,6-11-5,4-11-11,2 0-7,7-2-17,-2-5-25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5.87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96,'10'4'50,"-5"5"-20,-5-9-18,14 17-1,-5-8-3,6 6-3,-5-1-1,8 5-1,-5-4 0,-2 6-1,1-1-1,-5 1 0,-1 6 0,-4-6 0,-2 2-1,-8 0 1,5-3-1,-5 0 0,0-7-1,1-4-2,7-9-4,0 0-10,0 0-5,6-9-11,9-7-28,0-6-19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6.14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3 142,'6'12'31,"-6"-12"-9,8 0-15,5 2-1,-6-2-1,9 0-1,-3-3-1,2 1 0,-2-1-1,4-1-1,-5 2 0,-1-1-1,-1 3-1,-10 0-1,15-2-4,-15 2-6,0 0-8,0 0-8,0 0-24,-14 5-24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6.33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0 119,'0'0'40,"6"11"-16,0-3-13,5-7-6,2 4-1,-3-4-2,1 1 0,2-2-2,-6 0-2,7 0-2,-14 0-3,15-3-6,-6-2-12,-9 5-15,17-11-26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07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14 140,'-11'3'32,"11"-3"-10,9 5-14,-9-5-3,16 0 0,-6 0-1,7 0-1,4 0 0,2 0-1,0-3-1,2 1 0,0-2 0,2 2 0,-4-2 0,-3 2-1,2-1 1,-5 2-1,-3 0 0,-4 1 1,-5 0-1,-5 0-1,0 0-1,8 8-1,-8 1-8,0-9-9,-10 12-4,2-8-15,-2 2-32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6.72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89 69,'4'9'50,"-4"-9"-25,0 9-9,0 1-5,0-10-3,4 17-1,-4-17 0,1 15-1,-1-15-1,10 16-1,-10-16 0,17 9-1,-6-7 0,3-2-1,-1 0 0,2-6-1,0-3 0,-5 0 0,5-1-1,-6 1 1,-1-7-1,-6 3 0,-2-7 1,-4 3-1,-7 0 1,-1 2 0,-1 3-1,-2-1 1,-2 6-1,2 4 0,-2 3 1,3 3-1,1 4 1,4 3-1,-3 2-1,1-2-1,7 9-4,-2-8-12,4 4-3,2-15-11,0 17-28,0-17-27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8.6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0 152,'0'0'26,"0"0"-7,0 0-19,0 0 0,0 0 0,10 5-1,-10-5-5,0 0-14,0 0-9,9 10-20,-9-10-15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8.81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0 121,'-5'15'39,"3"-3"-15,2-12-15,0 15-4,0-15-1,-2 10-3,2-10-2,0 0-5,4 10-12,-4-10-9,7 7-18,-7-7-21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8.9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0-1 131,'0'0'35,"0"12"-13,0-3-14,0-9-3,0 12-1,0-12-3,0 0-2,3 8-8,-3-8-12,0 0-8,0 0-21,7-6-18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39.14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0 129,'0'13'32,"0"-6"-12,2 4-19,-2-11-4,6 9-16,-6-9-12,0 0-17,11 1-13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0.1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155 136 116,'8'-8'39,"-8"8"-15,9-12-17,-7 2 0,-2 10-1,8-22-3,-5 11 0,-3-4-1,0 1 0,0 1 0,-2 3-1,-5-2 1,-5 6-1,1 3 1,0 3-2,-6 6 1,2 11 0,-2 1 0,2 5 1,2 6-1,3-1 0,1-2-1,7 0 1,2-2 0,4-10-1,5-2 0,3-6 1,3-6-1,2-1 0,1-10 1,-1 1-1,0-9 0,-7 1 0,3-4 0,-4 7 1,1 0-1,-8 3-1,-2 12 1,0-9 0,0 9 0,-2 10 0,0 8 0,-6 2-1,6 8 1,-3 7 1,3 2-1,-2 4 0,-2 5 1,4-2-1,-3 0 0,-1-3 0,-5-4 0,3-4 0,-3-4 0,-2-12 0,0-2 0,0-4 0,2-8 1,-3-3-1,1-11 0,4-4 0,-3-2 0,5-6 1,-1 2-1,4 0 0,2-3 1,2 5-1,0 1 0,2 6 0,6 3 1,-8 9-1,13-12 0,-2 6 0,1 3 0,1-2-2,6 1-1,-2-6-2,7 5-10,-3-7-7,-1 3-7,-1-5-26,2 1-22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0.5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0-1 129,'0'16'36,"0"-16"-13,0 22-15,0-22-2,0 24 0,0-17-1,0 6-1,0-2-2,0-11 2,0 10-3,0-10 0,0 0 0,12 0 0,-5-3-1,6-7 1,-1-4-1,3 4 0,0-4 0,0 2 0,-1 3 0,-1 3 0,-4-1 0,3 7 1,-12 0-1,13 13 0,-11-1 0,0 3 1,0-4-1,-2 4 0,0-2 0,0-3 0,0-10-1,1 11-1,-1-11-1,0 0-8,14-5-9,-10-5-5,3-5-17,1-4-31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0.90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81 0 153,'-13'-1'29,"13"1"-9,-17 0-14,17 0 0,-15 14-2,9-2 0,-1 6-2,-1 4-1,4-1 0,0 9 0,3-2 0,-1 1-1,-2 1 1,4-3-1,0-6 0,4 0 0,-2 0-1,1-12 0,5 0-3,-8-9-8,17-1-8,-6-7-6,3-1-18,1-11-32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1.19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1 142,'0'0'33,"0"11"-11,0-11-9,3 16-9,3-6 0,6 6-2,-5-5 1,5 6-1,0-3-1,-5-2 0,5 3-2,-5-5 1,-1-3-2,-6-7-2,12 12-4,-12-12-10,0 0-7,10-14-13,-3 3-28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1.40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146 0 152,'-15'17'29,"2"3"-8,-10 3-16,10 10 0,-6-2-1,2-3-2,2 0-1,0-5 0,5-5-2,3-8-1,7-10-2,0 0-4,0-7-13,7-8-5,5-5-18,3-4-27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08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9 148,'-6'2'30,"6"-2"-10,-9 3-12,9-3-4,0 0 0,9 0-1,2 2 0,4-2 0,5 0-1,3 0-1,-1 0 0,1-3-1,6 0 1,-7 2-1,4-2 1,-7 1-1,0 0 1,-5 1-1,-1 1 1,-5 0 0,-8 0-1,7 8 0,-7 1 1,-4 2-1,-1 0 0,-7 3 1,2 1-1,-3 3 0,-6-1 0,4 1 0,-6-1 0,3 2 0,-6 1 1,7-3-1,0 0 0,1-4 0,7 2 0,1-4 0,4-1 0,4-3 0,0-7 0,4 10 0,4-4 0,1-2 0,0-3 0,4 1 0,-2 0 0,2-2 1,0 0-1,2 0 0,-4-2 0,3 0 0,0 1 0,-1-3 0,0 3 0,-3 1 0,1-2 0,-2 2 0,-1 0 0,-8 0 0,10 0-1,-10 0 0,11 0-1,-11 0-5,0 0-8,0 0-7,4-6-6,-4 6-22,0-13-30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1.7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0-1 128,'10'4'38,"-5"5"-14,-5-9-13,12 22-3,-8-10-2,11 5-1,-2 0-1,2 5-2,-2 0 0,1 3 0,-3 0 0,-3 4-1,-5-4 0,-3 5 0,-3-3-1,-9 1 0,1 1-1,-4-11 0,3 5-2,-1-15-3,7 7-8,6-15-8,0 0-7,0 0-24,4-16-25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2.0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41 152,'0'0'29,"0"0"-8,8-2-15,-8 2 0,0 0-1,13-1-1,-6 1-2,3 0 0,3 0-1,-3-2 0,3 0 0,-2 1-1,3-1 1,-1-2-1,-4-1-2,3 1 0,-12 4-5,15-7-7,-15 7-7,0 0-9,7-10-25,-7 10-25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2.2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32 142,'0'0'33,"0"14"-11,0-14-15,6 3-1,5 0-1,-11-3-2,19 0-1,-8-3 0,3 0-2,-1 1-2,-4-7-1,10 9-4,-7-11-10,-1 2-7,2 3-13,4-3-30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2.7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23 127 98,'0'0'50,"-5"0"-21,5 0-15,0 0-5,-12 2-2,12-2-2,-7 10-2,7 1-1,0-11 0,0 20 1,0-10-2,7 5 1,-1-5-1,1 4 0,5-1 0,1-5-1,0 3 1,1-5-1,5-3 1,-2 1-1,2-5 1,0-7 0,1-5-1,-1 0 0,-4-9 0,-3 0 0,-3-4 0,-5-4 1,-4 0-1,-4 1 0,-9 7 0,-2 0 0,-4 9 1,-2 2-1,-2 10 1,3 2-1,-1 8 1,0 4-1,4 1 0,-2 1-1,7 2-1,3-5-2,7 2-10,-2-6-5,4-8-8,0 0-16,0 0-35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24:49.51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292 20 18,'0'0'20,"0"0"2,0 0-1,0 0 0,0 0-2,0 0-6,0 0-3,0 0-2,0 0 0,0 0-4,6-11 0,-6 11-1,0 0 0,0 0-1,-6-4 0,6 4 1,-10-4-2,10 4 1,-9-3 0,9 3-1,-13-3 0,13 3 0,-12 0 0,12 0 1,-17 3-1,8 0 0,-1 4 0,1 3 0,-1-1-1,1 2 1,1 1-1,3-1 2,-3 1-2,4 2 0,-2-2 1,2 2-1,-2 1 1,4-1 0,-2 2-1,4-3 1,-3 2-1,3 4 1,-4-7 0,4 5-1,-4-2 1,4 2 0,0 0-1,0 4 1,0-1 0,0 2 0,4-3-1,-2 3 1,0 1-1,1-2 1,-1 1-1,0-4 1,0 1-1,-2-1 0,0-1 2,0 1-2,0 1 0,0-1 1,0 0-1,-2 0 1,0-1-1,0-3 0,2 1 0,-3-1 0,-1-5 1,-2 0-1,-1 1 0,7-10 0,-17 15 0,9-8 1,-7 1-1,5 2 0,-1-4 0,-2 1 0,3 2 0,-1 0 0,3-4 0,8-5 0,-13 11 0,13-11-1,-4 10 1,4-10 0,0 0 0,0 0 0,10 12 0,-10-12 0,15 7 0,-6-5 0,1 2 0,1 1 0,-3 1 0,-1-2 0,3 3 0,-10-7 1,15 12-1,-9-3 0,-6-9 0,7 17 1,-3-9-1,-2 2 0,-2 1 0,0 0 0,2-1 2,-2 2-2,0 3 0,0-3 1,0 1-1,0 1 0,0 1 1,2 2-1,-2-5 0,2 2 0,-2 2 0,0-1 0,0 0 0,0 0 0,0 2 1,-2-1-1,2 0 0,-2 4 0,0 0 0,2-4 0,-2 3 0,2-5 0,0 3 0,0-3 0,0 0 0,0-1-1,0-2 1,0-2 0,0 2 0,0 1 0,0-4 0,0 3 0,0 1 0,0-4 0,0-1 0,2 2 0,0 3 0,-2-12 0,5 11 0,-5-11 0,6 15 0,-4-4 0,-2-11 0,6 9 0,-6-9 0,2 15 0,-2-15 0,0 14 0,0-14 0,0 8 0,0-8 0,0 11 0,0-11 0,-2 10 0,2-10 0,0 0 0,0 15 0,0-15 0,0 7 0,0-7 0,0 0 0,4 11 0,-4-11 0,5 10 0,-5-10 0,8 8 0,-8-8 0,5 5 0,-5-5 0,11 6 0,-11-6 0,13 6 0,-13-6 0,13 6 0,-13-6 0,10 4 0,-10-4 0,11 5 1,-11-5-2,8 3 1,-8-3 0,11 0 0,-11 0 1,10 0-1,-10 0-1,13 0 2,-13 0-1,11 0 0,-11 0 0,10 1 0,-10-1 0,11 0 0,-11 0 0,0 0-2,10 0-3,-10 0-6,0 0-8,5-4-7,-5 4-20,8-11-30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39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167 439 33,'0'0'61,"0"-11"-20,0 11-20,2-9-8,-2-1-3,0 10-3,0-13-1,0 13-2,-6-12 0,6 12-1,-13-11 0,3 8-1,-1 3 0,-2 0-1,-6 0 0,7 7 0,-5 4 0,0 3 0,2 5 0,-2 2-1,9-1 1,1 2-1,3 0 1,4-2-1,8-5 1,3-1 0,6-9-1,4-2 2,7-3-2,-3 0 0,5-14 1,1-4-1,3-2 0,-4-7 1,4-3-1,-3-3 0,-5-6 1,1 1-1,-7-4 0,-4 1 0,-3-4 0,-7 3 0,-6-1 0,0 8 0,-4 2 0,-4 7 0,-1 8 0,-1 4 0,-1 9 0,3 7 0,-1 9 0,5 7 0,2 8 1,0 5-1,2 7 1,0 4-1,0 3 1,4 3-1,-2 0 1,0-4 0,5-1 0,-3-2 0,-2-4 0,4-5-1,-4-3 0,0-1 1,-1-10-1,3 4 0,-4-7 0,0-3-2,2 4-3,-2-16-11,0 13-7,0-13-7,0 0-32,-9-15-31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41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69 45,'-5'-13'67,"5"13"-26,0 0-22,-6-9-7,6 9-2,0 0-4,8 10-1,-5 1-2,5 5-1,3 3 0,5 7 1,-5 2-1,10 7-1,-4-1 0,0 3 0,-2-5 1,0 0-1,-3-9 0,-1-1-1,-2-4 1,3-6-1,-5-7 1,7-3-1,-5-4 1,4-8-1,1-3 0,-1-6 1,0-6-1,2-5 0,0 1 0,-3 0 0,1-2 0,0 2 0,-1 3 0,-1 3-1,-3 2 1,1 5 0,-1 3 1,-4 1-2,-4 0 2,5 3-1,-5 9 0,0-15 0,0 15 0,-9-11 0,-1 2 0,-1 3 1,-4 2-1,0 1 1,-2-5-1,-8 6 1,0-1 0,-1 3 0,-5 4-1,3 2 0,-4-2 1,1 4-2,3 2 1,3 3 0,1-6 0,9-1 0,3 2-1,12-8-2,-2 10-2,2-10-9,19-1-8,0-8-8,8 0-26,3-2-28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41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121 113 69,'10'-14'55,"-6"3"-24,1 4-16,-5-9-4,4 7-2,-4-6-2,0 15-1,-4-20-2,4 20 0,-15-17-2,8 17 1,-7-4-1,1 4 0,-2 7 0,-2 2-1,2 8 0,1 2 0,5 1 0,1 5 0,-1 5 0,7 3 0,0-2 0,2 4 0,2-1 0,2-2 0,-2 1-1,5-2 1,-1-2-1,-2-3 1,-2 5-1,1-7 0,1 0 1,-4-2-1,0-2 0,0-2 0,0-4-1,0-2 0,0-1-1,0-11-1,2 11-6,-2-11-9,0 0-6,4-11-10,-4-2-34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42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17 146,'-9'-2'31,"9"2"-14,0 0-8,9-3-3,10 3 0,-6 0-2,10 0 0,-1-4-2,6 4-1,-1-3 0,-3 1-1,3 2 0,-5-1-2,0 1-4,-8-2-11,-1 2-4,-4 0-12,-9 0-27,0 0-25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43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92,'0'0'42,"0"0"-18,-11-2-10,11 2-5,0 0-2,0 0-1,0 0-2,0 0-1,0 0-1,6 0 0,-6 0 0,21 6-1,-8-6 1,8 5-1,5-1 0,5-2 1,5-2-1,5 1 0,-1-1 0,11 2 0,-3-2-1,5 0 1,0 0 0,-4 0-1,6-3 2,0 3-2,-6 0 1,4 0-1,-3-2 1,-2 2-1,-1-1 1,-5 1-1,-1 0 0,1 0 1,-4 0-1,2 0 1,-2 0-1,-2 0 0,2 0 0,-4 0 0,-4 0 1,2 0-1,-5 0 0,-1 0 1,-3 0-1,-4 0 0,-2 1 0,-6 1 0,3-2 0,-7 1 0,-7-1-1,12 6 0,-12-6-2,0 0-4,0 0-13,0 0-3,0 0-16,-4 0-31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0.6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 10,'0'0'20,"0"0"-5,0 0 2,0 0 4,0 0 0,0 0 1,-9 2-6,9-2-3,0 0-3,0 0-3,0 0-1,0 0-2,0 0-2,0 0 1,0 0 0,4 2-1,-4-2 1,9 1 0,-9-1-1,8 0 1,-8 0-1,10-6-1,-10 6 0,8-2-1,-8 2 0,10-3-1,-10 3-3,6 1-12,-6-1-8,11 3-14,-11-3-26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44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183 426 43,'0'0'59,"11"-8"-24,-11-1-15,0 9-4,6-18-5,-2 9-3,-4-4-1,0 13-3,-6-17 1,6 17-2,-17-11-1,7 4 0,-5 4-1,0 0 0,-2 3 0,-2 0 0,5 4-1,-1 7 0,0 0 1,0 8-1,1 3 0,3 4 0,0 4 2,5 0-2,4-4 1,2-1-1,0-7 1,6-4-1,5-8 0,-2 1 0,9-4 0,0-4 0,3-7 1,-1-4-1,5-5 0,3 0 1,-3-6-1,5-6 0,-3-5 0,1-2 0,-1-4 0,-8 0 0,2-1 0,-4-5 0,-1 1 0,-7 5 0,2 2 0,-3 4 1,-4 7-1,1 2 0,-3 10 0,-2 3 0,0 12 0,0 0 0,0 0 0,-3 12 1,-5 3-1,8 9 1,-2 1-1,0 6 1,0 3-1,2 3 1,-2 1-1,2 2 0,-2 4 1,1-1-1,-7-7 0,6 3 1,-2-6-1,1-6 0,1 0 1,-2-6-1,0-6 0,4-6-1,0 0 0,0-9-2,15 3-6,-15-3-8,13-14-8,-7-2-12,2-3-35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46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10 43,'0'0'38,"0"0"-3,-2-10-10,2 10-8,0 0-5,0 0-3,0 0-2,0 0-1,0 0-2,0 6-1,0-6 0,6 16-1,0-3 0,5 2-1,-3-2 0,5 3 1,2-3-1,-3 4-1,5 0 1,-2 1-1,-2-5 0,-2 0 1,1-2 0,-5-1-2,1-2 2,-2 1-1,-6-9 0,5 9 0,-5-9-1,0 0-1,0 0-3,0 0-7,0 0-10,10-9-13,-8-3-23,2-2-21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47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271 0 30,'0'0'60,"0"0"-10,0 0-28,0 0-9,-8 0-3,4 6-1,-9 0-4,7 4 0,-11 1-2,0 7 1,-2-4-2,0 5 1,-5-3-2,0 9 1,-1-6-1,3 1 1,-1-2-1,4 0-1,7-2 0,1-4-1,5 1-3,6-13-9,0 0-8,0 0-7,4-12-28,8-4-24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51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96-1 50,'0'0'33,"0"0"-4,0 0-12,0 0-5,0 0-3,0 0-2,-7-3-1,7 3 0,0 0-2,0 0 0,-14 3 0,14-3 0,-7 10-1,7-10 0,-13 16 0,9-2-1,-5-1-1,4 4 2,-1 1-2,-2 2 0,1 1 0,3 4 1,-4 0-1,5 0 1,1 0-2,2-2 2,0 1-1,0-2 0,2-1-1,1-3 1,5 0-1,0-5 1,-5-2 0,5-1-1,-8-10 1,9 11-2,-9-11 1,0 0-2,13 11 0,-13-11-4,0 0-13,9 0-6,-9 0-17,12-5-24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51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 79,'0'-9'55,"0"9"-23,0 0-18,0 0-6,0 0 0,0 0-2,8 7-1,-2 4-2,5 3 0,2 1-1,0 4-1,5 0 1,1 0-2,-4-1 1,2-1-1,-2-1 0,-4-4-1,1-1 0,-12-11-3,17 15-5,-17-15-11,13 0-6,-13 0-18,15-8-27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51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0 96,'-8'7'50,"-3"4"-21,2 6-16,-8-3-4,3 6-3,-5-2-1,4 4-1,-6-2-2,1 1 0,-1-1-1,4 1 0,0-3-1,3-3 0,5-2-2,-1-8-4,10-5-10,0 0-6,8 2-13,-2-7-26,9-12-15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52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0 149,'0'0'29,"10"-6"-11,1 17-11,-5 2-3,7 11 1,-4-1-2,4 10 0,0-1-2,-2 3 0,-3-2 1,-1 0-1,-5 1-1,-2-2 1,0-3-2,-5 0 0,-1 0-2,-7-7-3,7 4-10,-7-8-6,2 1-11,0-9-28,2-2-17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53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69 13,'-6'-9'17,"6"9"-2,0 0 2,0 0-3,0-10 0,0 10-4,0 0 4,0 0-5,0 0 2,0 0-3,0 0 0,-5-11-1,5 11-1,0 0 0,0 0-2,0 0 0,0 0 0,0 0-1,0 0-1,0-7-1,0 7 1,0 0-1,0 0 1,0 0 0,0 0 0,0 0-1,5 0 1,-5 0-1,10 0 1,-10 0-1,17-3 1,-10 0-1,5 1-1,-1 2 1,2-6-1,1 1 1,-3 1-1,2 1 0,-1 0 0,1 3 1,-2-3 0,1 3-1,-1 0 0,-3 0 0,5 3 1,-5-3-1,5 1 1,-2-1-1,-1 0 0,3 0 0,-4 0 0,5 2 0,-1-1 1,-2 1-1,3-2 0,1 3 0,-4-3 0,4 0 0,-2 1 0,-1 2 0,5-3 0,-6 0 0,1 0 0,3 0 1,-2 0-1,-3 0 0,5 0 0,-4 0 0,2 0 0,1 0 0,-1 0 0,-4-1 0,5-1 1,-1 2-1,-2 0 0,3 0 0,-5-1 0,2 1 0,-3 0 0,3 0 1,-3 1-1,1-1 0,-1 0 0,3 0 0,-11 0 0,12 0 1,-12 0-1,17 0 0,-17 0 0,11 0 0,-11 0 0,10-3 0,-10 3 0,9 0-1,-9 0-7,0 0-10,10 0-7,-10 0-16,0 0-26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54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72,'0'0'52,"0"0"-23,0 0-14,0 0-5,7 1 0,-7-1-2,21 5-4,-6-7 1,4 2-2,0 0 0,2-1-1,0-2 0,-1 0-1,-1-2 0,2 2 0,-4 1-1,0-1 1,-4 0-1,-4 1 0,3 2 0,-12 0 1,9-1-1,-9 1 0,0 0-1,12 0 1,-12 0-3,0 0-3,0 0-11,0 0-5,7 7-12,-7-7-27,0 0-15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0:54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28 137,'-5'9'32,"5"-9"-11,0 0-14,0 0-2,3-2 0,-3 2-1,18-10-2,-11 8 0,12-4 0,-4 3-1,4-1-1,0 3 1,0-2-1,-2 0 0,2 1 0,-4 1 0,-2 1-2,5 3-9,-3-3-8,-8 1-5,7 1-20,-3 1-27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2.2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19 53,'0'0'39,"-10"0"-10,10 0-9,0 0-8,0 0-1,0 0-3,-12 0 0,12 0-2,0 0-1,0 0-2,-6 3 0,6-3 0,0 0-1,0 0 0,0 0 0,0 0-1,0 0 1,0 0-1,0-7 1,0 7-1,6-3 1,-6 3-2,12-3 1,-7 3-1,5-3 1,-3 3-1,5-1 1,-1 1-1,-4-2 0,3 1 0,-2 1 1,1-2-1,-9 2 0,11 0 0,-11 0 0,12 0 0,-12 0-1,12 0-2,-2 2-12,-10-2-4,11 0-11,-11 0-23,0 0-25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1:15.9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 15 18,'0'0'25,"10"-4"-3,-10 4-6,0 0-3,9-9-3,-9 9 0,0 0-3,0 0 1,0 0 0,9-2-1,-9 2 0,0 0 1,0 0-2,0 0-1,0 0 1,0 0-2,-5 0 0,5 0-2,-13 13 1,3-2-2,1-2 1,-5 3 0,5 0-1,-4 3 0,-1 3 0,5-3 1,-4 0-1,7 3 1,-4 0-1,3 3-1,-1-4 2,1 5-1,1-1-1,0-2 1,-3 0-1,7 3 1,-2-1-1,2 0 1,0-1 0,2-3-1,0 1 1,0 0-1,0-2 1,0 1-1,2-2 1,0 3 0,0-3 0,2 1-1,3 3 0,-5 2 1,4-1-1,-2 0 0,-2-5 1,7 5-1,-3-3-1,-2 1 2,5-4-1,-1-3 0,-3-1-1,-5-10-2,25 13-12,-17-13-7,5 0-13,-4-10-30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1:17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62,'0'0'48,"0"0"-21,0 0-9,0 0-5,0 0-5,0 0-1,-4 13-3,4-13 1,0 11-2,0-11 1,0 11-2,0-11 0,4 15 0,-2-6-1,-2-9 0,7 16 0,-5-4 1,0 0-2,0 0 1,0 2-1,0 0 1,0 3-1,-2 1 1,2-2-1,3 1 0,-3 0 0,0 3 0,0-3 0,0-1 0,-2 0 1,0 2-1,0-1 0,0 1 1,0-2-1,-4 1 0,2-4 0,-5 3 0,5-2 0,0-3 0,0-1 0,-2 1 0,2-1 0,0 1 0,-5-2 0,7 0 0,-4 2 1,2-2-1,-2 5 0,0 0 0,-1-2 0,-1-1 0,2 1 0,1-3 0,-3 3 0,4-1 0,2-11 0,-6 10 0,6-1-3,0-9-5,0 0-11,0 0-6,0 0-18,4 0-27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7:59.4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42 69,'-4'-11'52,"4"11"-24,-4-10-9,4 10-8,0 0-2,0 0-3,-3-11-1,3 11-1,0 0-1,0 0 0,0 5-1,0-5 0,3 15 0,1-3 0,6 1 0,-1 8-1,4 2 2,4 8-2,-3-2 0,5 11 0,0-2 0,1 2 0,-1 3-1,-2-5 0,1-3 0,-1-4 1,-2-9-1,-4-1 0,0-5 0,-1 0 0,-1-10 0,-9-6 1,16 9-1,-16-9 0,9 0 0,-9 0 0,11-8 0,-5-4 0,0 0 0,3-6 0,-1-4 0,5-4 0,-3-1 0,7-9 0,0 0 0,0-4 0,2 3 0,-2-1 0,2 4 0,-2 3 0,-4 2 0,0 6 0,-1 3 0,-5 3 0,-3 5 0,-2 3 0,-2 9 1,0-12-1,0 12 0,-19-2 1,10 0-1,-5 2 1,-3 0-1,-2 0 0,0 0 0,0 0 0,-2 0 0,3 0 0,-5 0 0,0 0 0,-2 0 1,-1-1-1,5-2 0,-2 1 0,1 1 0,-1 1 0,4-2 0,0 2 0,2 0 0,2 0 0,-2 0 0,9 2 0,8-2-1,-15 1 0,15-1-3,0 0-4,0 0-11,0 0-4,11 8-14,-3-8-30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8:01.2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 76 20,'0'0'25,"0"0"-5,0 0-2,-7 3 1,7-3-2,0 0-2,0 0-3,0 0-2,0 0-1,0 0-3,-10 0-1,10 0-1,0 0-1,0 0-1,0 0 0,0 0 1,0-9-1,0 9 0,0-15 0,0 15-1,13-18 2,-3 8-1,-1-1-1,2 6 1,-2-2-1,2 4 1,-1 3-1,1 0 1,-1 6-1,1 3 0,-5 6 0,1-3 0,-5 4 0,0 2-1,-2-1 1,-2 3-1,-5-3 1,-3 3-1,-5 1 1,-2 0-1,-4 3 0,1-6 0,-2 3 0,1-2 0,0-1 1,4-4-1,2 0-1,3-5 1,12-9 0,-9 12 0,9-12 1,0 0-1,13 0 2,0-2-2,4-1 0,2-1 1,6-1-1,-2 2 1,-3 2-1,0-2 0,-1 3 0,-2 0 0,-5 0 0,-1 0 0,-11 0-1,10 6 0,-10-6-2,7 9-1,1 1-6,-8-10-10,7 15-7,-7-15-17,10 4-30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8:02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108 218 53,'0'0'41,"9"0"-9,-9 0-9,14-9-8,-11 2-4,7-1-4,-1-4-1,5-3-2,-7-3-2,5 2 1,-5-3-1,-1 1-1,0-1 2,-6 3-1,0-1-1,0 6 1,0-4 0,0 15 0,-19-14-1,11 11 0,-3 3 0,1 0 0,-3 7 0,5 5 0,-1 6 0,-1 0-1,1 6 1,-1 6 1,5 2-1,-3 0-1,2 8 1,1 0 0,-3 1 0,6 3-1,-1 1 1,1 1-1,0-3 0,-2 0 1,0-1-1,4-3 0,-4-1 0,2-4 0,-1-2 0,1-3 0,0-3 0,-4-3 0,6-3-1,-5-6 0,5-3-2,0-11-3,-6 10-6,6-10-9,-12-4-7,9-7-24,-1-6-19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38:02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8 100 98,'0'0'48,"-9"-13"-19,9 13-14,0 0-5,0 0-3,2-9-1,11 9-2,0-2 1,8 2-2,4-3-1,1 0 1,1-3-1,5 0-1,-5 0-1,4 0 1,-5-5-1,3 1 0,-7 1-2,-5-1-2,2 10-8,-9-5-7,-10 5-6,11-1-15,-11 1-35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1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1 112,'0'0'43,"0"0"-17,0 0-12,0 0-4,0 0-4,-5 16 0,5-16-3,2 13 0,1 0-2,6 6 1,3-4-1,1 5 0,4 5-1,2 2 1,0-4-1,6 8 1,-6-6-1,-1 2 0,2-1 1,-3-1-1,-3-8 1,3-1-1,-5-2 0,-12-14 0,20 15-2,-20-15 1,17 0-2,-17 0-6,7-13-10,-5-1-3,8 1-12,-10-1-27,2-5-17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1.7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311 4 145,'0'0'30,"0"0"-9,-7-9-13,7 9-2,-19 8-2,9 8 0,-9-3 0,4 9-2,-6 1 0,-1 1 0,-2 3-1,2 3-1,-2-1 1,2-1 0,-2-5 0,6 2-1,1-5 1,0 2-2,4-3 1,4-7 0,-1 0 0,10-12-2,-7 11-1,7-11-1,0 0-6,0 0-9,0 0-5,7-7-14,-7 7-29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2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1 112,'0'0'43,"0"0"-17,0 0-12,0 0-4,0 0-4,-5 16 0,5-16-3,2 13 0,1 0-2,6 6 1,3-4-1,1 5 0,4 5-1,2 2 1,0-4-1,6 8 1,-6-6-1,-1 2 0,2-1 1,-3-1-1,-3-8 1,3-1-1,-5-2 0,-12-14 0,20 15-2,-20-15 1,17 0-2,-17 0-6,7-13-10,-5-1-3,8 1-12,-10-1-27,2-5-17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2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311 4 145,'0'0'30,"0"0"-9,-7-9-13,7 9-2,-19 8-2,9 8 0,-9-3 0,4 9-2,-6 1 0,-1 1 0,-2 3-1,2 3-1,-2-1 1,2-1 0,-2-5 0,6 2-1,1-5 1,0 2-2,4-3 1,4-7 0,-1 0 0,10-12-2,-7 11-1,7-11-1,0 0-6,0 0-9,0 0-5,7-7-14,-7 7-29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4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56 216 79,'0'0'50,"-5"5"-23,5-5-13,0 0-2,0 0-4,0 0-1,0 0-2,0 0-1,0 0-2,10 0 2,-1-2-2,0-2 0,6-6 0,2 1-1,-2-7 0,3 4 1,-3-5-1,1 1-1,-3-4 1,-3 3-1,1-1 0,-7 1 0,-2 1 1,-2 1-1,-6 4 0,-5 1 0,-4 3 1,-1 3-1,-5 4 1,-1 4-1,-3 8 0,2 5 1,2 5-1,3 5 1,1 2-1,5 2 0,6-2 1,4 2-1,2-2 1,8-3 0,6-4-1,2-4 0,2-3 1,5-2-1,0-5 0,1-5 0,0-3 1,3 0-1,-6-3-1,4 0 1,-4 0-2,-2-6-2,4 6-9,-10-5-7,4 0-5,-4-5-16,0 2-32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2.4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0 146,'0'0'32,"0"0"-11,0 0-10,0 0-5,0 15 0,0-15-2,-4 13-1,4-13 0,0 24-2,-5-3 0,5-2 0,0 5-1,0 0 1,0 2 0,5 1-1,-5-3 0,0-1 0,4-5-1,-4-1 0,3 2-1,-3-8-3,5 4-6,-5-15-8,7 15-4,-7-15-15,0 0-30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5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1 100,'-10'1'49,"10"-1"-29,0 0-8,0 0-3,0 0-3,-10 0-1,10 0-1,0 15-2,3-6 1,2 7-1,0 0-1,9 7 1,1-2-1,-1 5 0,3-2 0,-2 0 0,4 5-1,-7-4 1,5-1-1,-3-3 2,-2-3-2,3 1 0,-8-6 0,1 0 0,1-4 0,-9-9 0,10 18 0,-10-18-2,0 0 0,12 18-1,-12-18-12,0 0-7,0 0-11,0-7-24,0-4-26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5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198 9 134,'0'0'34,"0"-14"-14,0 14-12,0 0-2,-7 14-2,7-14 0,-12 25-2,7-9 0,0 11 0,-2-1 0,-5 4-1,4 2-1,-4 6 1,0-7-1,-2 4 2,2-4-2,-5-3 0,5-5 0,-5-3 1,2 0-1,5-5 0,1-6 0,9-9-1,-15 19-2,15-19-1,0 0-5,0 0-12,0 0-6,8-8-25,1-3-21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6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47 110,'0'0'40,"-9"0"-21,9 0-7,0 0-5,-5-14-3,5 14 0,0 0-1,12-13 0,-12 13-2,12-9 1,-12 9-1,17-7 0,-17 7 0,17-2 0,-17 2 0,15 0 0,-15 0-1,17 13 1,-16-2-1,6 0 0,-2 7 1,-2-2-1,-3 3 0,0-1 1,-10 0-1,5-1 1,-1-1-1,-1-2 0,-3-2 1,10-12-1,-15 13 1,15-13-1,0 0 0,-14 11 1,14-11-1,0 0 0,0 0 0,0 0 1,0 0-1,0 0 0,0 0 0,0 0 1,0 0-1,0 0 0,0 0 0,0 9 2,0-9-2,0 0 0,14 4 1,-14-4-1,15 6 1,-15-6-1,22 4 1,-14-4-1,-8 0 0,22 4 1,-22-4-1,17 6 0,-17-6 1,15 1-1,-15-1 0,0 0 0,9 0-1,-9 0 0,0 0-2,0 0-8,17 0-8,-17 0-8,0 0-17,0 0-34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8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55,'0'0'45,"0"0"-13,0 0-11,0 0-5,0 0-7,-10 7-1,10-7-3,0 0 0,3 21-2,-3-21 0,12 24 0,-10-7-1,15 6-1,-3 1 1,-1 4-1,6 0-1,-2 3 1,0-4-1,0 0 0,-8-2 1,8-2-1,-10-6 0,5-3 0,-12-14 0,10 13-1,-10-13-3,0 0-7,0 0-9,10-7-8,-10-7-23,2-2-19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8.4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4 100,'0'-12'46,"0"12"-17,0 0-16,0 0-5,0 0-1,0 0-2,-3 17-1,-7-1-1,-2 7-1,3 0 0,-8 7 1,2-1-2,-4 4-1,-1 0 1,1 0-1,2-4 0,-3-2 0,6-3-1,2-7 0,7-1-2,5-16-1,-12 16-3,12-16-10,0 0-7,0 0-15,0 0-27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09.2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29 110,'0'0'43,"0"-6"-17,0 6-14,0 0-4,0 0-2,2-15-3,-2 15 0,0 0-2,13-8 0,-13 8 1,0 0-1,14 0 0,-14 0 0,12 0 0,-12 0-1,10 8 0,-10-8 1,12 9-1,-12-9 0,0 0 2,7 16-2,-7-16 0,0 16 0,0-16 0,-7 19 0,7-19 0,-17 20 0,10-11 0,-3 3 1,3-1-1,7-11 0,-7 20 0,7-20 0,-10 17 0,10-17 0,0 13 0,0-13 0,10 11 0,-10-11 0,9 10 0,-9-10 0,15 15 0,-15-15 0,12 18 0,-12-18 1,12 15-1,-12-15 1,7 22 0,-7-22 0,0 21 0,0-9 0,0-12 0,-17 23 1,10-17-1,7-6 0,-24 15-1,7-7 0,7-2-1,-7-6-3,17 0-10,-24 0-7,7 0-4,-2-4-18,2-6-38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11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 28,'0'0'41,"0"0"-4,0 0-9,0 0-9,-10-7-4,10 7-5,0 0-2,0 0-2,0 0-2,0 0 0,-7 9-2,7 1 0,5 0-1,2 9 0,1-4 0,4 6 0,-2 3 0,4 2 0,-1-4-1,1 5 1,-2-2-1,1 0 0,-1-6 0,-2-1 0,-1-3 0,-1-2 0,-8-13 0,14 16 0,-14-16-1,0 0-2,20 5-8,-20-5-10,10-11-9,-5-1-23,-3-5-21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11.8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225-2 124,'0'0'38,"-14"4"-13,1 2-16,11 9-3,-8-3-1,1 13-2,-1 2 0,-4 3-1,4 1 0,-7 3-1,-5 0 0,10 0 0,-5-1-1,-4-8 0,9-1 2,-3-5-4,5-3 2,10-16-2,-14 20-1,14-20-1,-5 14-5,5-14-12,0 0-10,0 0-21,0 0-23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09:12.4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11 69,'7'-13'55,"-7"13"-19,0 0-23,0 0-4,0 0-1,0 8-2,0 7-3,-2-4 0,2 5-1,0 1 0,0 4-1,2 1 0,13-5-1,-6-3 1,8 0 0,-5-9-1,5-3 1,0-2 0,2-2-1,-7-9 1,2 0-1,-2-4 0,0 2 0,-4-6 0,-1 7 0,-5-3 0,-2-2 0,0 4 0,0 13 1,0-15 0,0 15-1,0 0 1,-9 0 0,9 0 0,-12 23 0,7-5-1,-2 3 1,2 8-1,0-4 2,-5 2-2,8 2 0,-3-1 0,0 0 0,5-6 0,-2 0-2,2-5 0,-7-4-3,14 8-10,-7-21-7,5 15-12,-5-15-27,0 0-20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4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0 163,'-9'4'27,"7"6"-7,0 0-13,6 6-2,5-1-1,6 7 0,0-1-1,3 2-1,2-5-1,-1 2 0,1-3-1,1-1 0,-3-3-1,-5-4 0,-2 1-2,-2-7-3,1 4-8,-10-7-6,11-5-7,-7-10-17,-1-2-32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3:40:25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0,'0'0,"0"183,0-61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6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132 100 79,'0'0'39,"1"-14"-11,-1 14-8,0-17-8,2 8-4,-2-1-4,0 10 1,0-19-2,0 19-1,-9-17 0,9 17-1,-16-10 1,4 7-1,1 3 0,-4 1-1,1 8 1,0 2-1,-2 6 0,6 3 0,1 4 1,3 1-1,4-4 0,2 5 1,6-8-1,3-2 0,3-6 1,5-4-1,3-6 0,0-3 1,1-6-1,1-5 1,1-6-1,-3 1 1,-3-1-2,-2-2 2,-6 3-2,-1 2 2,-5 5-1,-3 3 0,0 9 0,-7-5 0,-5 8 1,6 9-1,-5 7 0,5 6 0,-2 6 0,6 4 0,0 6 1,2 2-1,0 3 0,2 1 0,0-5 0,-2 0 0,0 1 0,0-7 0,-4-5 0,-1-5 0,-7-8 0,3 0 1,-2-8-1,-5-4 0,4-6 0,-3-1 0,-2-10 0,5-1-1,-1-7 1,0 0 0,7-3 0,0 2 0,6 0 1,0 0-1,6 0 0,4 2 0,1 2 1,5 5-1,-1-7 1,0 6-1,2-4 0,-3 2 0,3 5-2,-6-6-5,6 1-11,-3 2-5,3-3-14,-7 1-28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6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0 137,'0'0'32,"0"0"-11,-13 0-14,6 11-2,-5-1 0,1 12-1,-4 1-1,5 7 0,-3 2-1,3 9 1,1 1-2,3 4 0,6-2 0,0 2-1,0-6 0,12-1 1,-5-5-1,6-6 0,-1-5-1,1-13-1,6-4-3,-6-9-8,8-6-7,-2-8-7,4-4-19,-4-11-28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7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0-1 144,'0'0'31,"0"0"-9,0 9-13,14 8-3,-7-2-1,8 4 0,0 3-3,6-1-1,0 1 0,2-4 0,-2 1-1,3-4 0,-1-1-1,-6-5-1,2-1 0,-8-7-4,3 2-3,-14-3-5,11-10-10,-9-2-14,-2-6-24,0 3-7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7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22 3,'-10'-11'62,"10"11"-3,-13-8-22,13 8-14,-9 0-11,-1 0-5,8 5-1,-7 4-2,1 6-1,-3 2-1,1 6 0,-4 1 0,1 2-1,-2 2-1,-1-3 0,7-3-1,-4-4-3,7-4-3,6-14-10,0 0-6,0 0-11,0-18-29,13-6-11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7.6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11 148,'11'-12'29,"-11"12"-10,0 0-12,10-2-1,-10 2-2,13 11-1,0 1 0,-7 3 0,10 6-1,-7 3 0,5 3-1,-1 4 0,-4-1 0,1 1 0,-6 4-1,-3 1 0,-1-4 0,0 3-2,-5-3-1,-1 3-8,-3-6-8,-1-4-5,1-7-15,3-4-31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8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8 112,'-11'0'41,"11"0"-14,0 0-18,0 0-2,9 3 0,1-3-2,7 3-1,2-3-1,4 0-1,5 0 0,-2 0-1,5 0 1,-3-2-1,-1-1-1,-5 2 1,-1-2-1,-4 0-1,-3 3-2,-14 0 0,13-3-4,-13 3-6,0 0-9,-8 0-12,-5 6-26,-6-2-16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8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1 146,'0'0'30,"11"6"-14,-3-6-9,13 4-1,-4-4-2,4 2-1,-2-2-1,5 1-1,-3-1 0,2 0 0,-6 0-1,2 0 0,0 0-3,-6-1-4,6-2-11,-4 0-6,0-1-15,-5 2-30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8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70 114 149,'-6'0'29,"-5"0"-7,11 0-14,-17 9-3,11 3-1,-4 0-1,1 5 0,3 3-2,4 2 0,0 1 0,2 4-1,0-5 0,10 1 1,1-2 0,3-5-1,3-4 0,3-5 1,1-7-1,4-1 0,0-11 1,-2-1-1,2-7 0,0-3 0,-5-3 0,-1-1 0,-2 0 0,-5 0 1,-8-4-1,-2 4 1,-4 0-1,-6 3 0,-7 1 0,-6 5 0,2 2-1,-2 6 1,-3 5-1,3 5 1,-7 5 1,7 7-2,-1 4 1,3 2-1,4 6-1,-1-6-7,7 7-9,-1-3-4,1-4-12,3-4-31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54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10,'0'0'45,"0"0"-6,-6 6-9,6-6-10,8 14-6,-3-4-3,3-2-4,3 6-2,4 1-2,0 6 0,2-5-1,-2 6 0,2-1 0,2 2-1,-1 0 1,-1 4-2,-4 0 1,4-3-1,-3 0 1,3-3 0,-5-2-1,-1-3 0,3-4 0,-14-12-2,13 7 0,-13-7-8,2-9-12,-2 9-13,0-21-24,-2 6-10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4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 15 155,'-7'-9'29,"-2"5"-8,2 4-11,-5 0-5,7 6 0,-5 2-2,3 7 1,-4 2-2,4 5-1,-5 3 0,1 6 0,-2 1 0,-2 4 0,-2-1-1,0 0 0,4-3-1,-2-5-1,10-2-3,-4-13-7,9 0-8,0-12-5,12-8-15,0-7-32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54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334-1 65,'0'0'56,"-13"0"-20,5 0-18,-1 8-9,-5-4-3,5 8 0,-8-1-2,3 4-1,-3 6 0,0 1-2,-2 6 0,0 2 0,-2-3 0,2 4-1,0-2 1,0 4-1,-1-4 0,7-6 0,1 2 0,-3-6 0,9-3 0,-5-4 0,7 0-1,4-12-2,-9 15 0,9-15-2,-4 9-10,4-9-10,0 0-15,-6 11-26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54.18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171 52 0,'12'-1'23,"-12"1"-6,0 0-2,0 0-1,5-8-2,-5 8-1,0 0-1,2-10 2,-2 10-2,0 0-2,0-13 0,0 13-2,-7-7-2,7 7 1,-16-8-2,9 7 0,-6-2 0,-1 3 0,3 0-1,-4 1 1,0 5 0,-2 2-2,1 5 1,1 3-2,2 7 2,0-3-2,7 7 1,0 0-1,-1-1 0,7 0 0,5-1 0,1-7 0,2-3 0,3-6 0,2-9 0,1 0 0,3-7 0,0-9 0,0-3 0,2-3 1,-2-3-1,-6 1 0,4 0 0,-1 1 0,-7 4-1,3 1 1,-5 6 0,-1 5 1,-4 7-1,0 0 1,0 0 0,4 10 0,-4 5 1,2 3-1,2 8 0,-3 2 0,1 4 0,2 1 0,0 4-1,-2-2 0,5 4 0,-5-5 0,-2-2 0,0-3 0,-2-1 0,-5-4 0,-1-2 0,-3 1 0,-1-2 0,-1-3 0,-2-3 0,2-1 0,-4-7 0,2-2 0,1-5 0,3-3-1,0-5 2,3-1-1,6-3 0,-4 0 0,6-6 1,8 5 0,-2 0-1,5 0 1,-3-1 0,5 0-1,-6-3 1,7 5-1,-7-4 0,5 1 1,-3 1-1,3-3 0,-5 2-1,3 1-1,-1 5-7,2-2-11,-3-1-12,1 3-21,-3-2-13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54.19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85 0 92,'-9'8'46,"9"-8"-17,-10 18-21,-1-9-2,5 9 0,-5-6-2,3 9-1,-3 2 0,5 3-1,1 5 0,-3 4-1,8 2 0,0 1-1,0 0 0,0 1 0,10-4 0,-3-3 0,5-4-1,-3-10-2,6-1-2,-3-11-10,-1-6-9,6-1-15,0-16-24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54.1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0 106,'0'0'44,"8"14"-18,-6-5-16,5 8-3,-5-5-1,7 10-3,-3-6 0,2 6-1,3-1-1,2 2 0,-3-5 0,3 1-2,-3-1-1,1-7-1,-2 0-7,3-7-11,-12-4-10,13-10-21,-7-6-18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54.1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211 1 96,'-7'17'46,"-5"-4"-17,1-1-19,0 4-4,-5 3 0,3-1-2,-6 5-1,2 2-1,-2-6-1,0 2-1,2-3-1,0-8-1,8 1-5,-3-9-6,12-2-12,-13-8-16,13-9-20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54.1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49 11 90,'8'-12'47,"-8"12"-18,0 0-20,0 0-3,0 0 1,2 9-3,3 1 0,-5 5-1,4 3 0,0 1-2,1 7 2,-5-2-2,10 7 0,-6 0 1,0 4-1,-3 0 0,-1 2-1,0 3 0,-5-4-1,-3 3-1,-7-4-4,2-1-13,-4 0-6,-2-4-16,0 1-29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477.3219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0-31T09:49:12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7412 4583 0,'0'0'3,"0"0"2,0 0 2,-6-5-2,6 5 3,0 0-1,0 0 1,-3-6-3,3 6 0,0 0-3,0 0 0,0 0-2,0 0 0,0 0 0,0 0 0,0 0 0,0 0 0,0 0 0,0 0-2,0 0 2,0 0 0,0 0 0,0 0-2,0 0-3,0 0-8,0 0-7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6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134 100 79,'0'0'39,"1"-14"-11,-1 14-8,0-17-8,2 8-4,-2-1-4,0 10 1,0-19-2,0 19-1,-9-17 0,9 17-1,-18-10 1,6 7-1,1 3 0,-4 1-1,0 8 1,3 2-1,-4 6 0,5 3 0,2 4 1,3 1-1,4-4 0,2 3 1,6-6-1,3-2 0,4-6 1,4-4-1,1-6 0,3-3 1,0-6-1,3-5 1,-1-6-1,-4 3 1,-2-3-2,-1-2 2,-7 3-2,-1 2 2,-5 5-1,-3 3 0,0 9 0,-7-5 0,-5 8 1,5 9-1,-4 7 0,5 6 0,-2 6 0,6 2 0,0 8 1,2 2-1,0 3 0,2-1 0,0-3 0,-2 0 0,0-1 0,0-5 0,-4-5 0,0-5 0,-8-8 0,3 0 1,-2-8-1,-5-4 0,2-6 0,-1-1 0,-2-10 0,4-1-1,2-7 1,-2 0 0,7-3 0,-1 2 0,7 0 1,0 0-1,7 2 0,3 0 0,1 2 1,3 5-1,2-7 1,-1 6-1,3-4 0,-3 2 0,2 5-2,-6-6-5,5 3-11,-2 0-5,3-3-14,-6 1-28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6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0 137,'0'0'32,"0"0"-11,-13 0-14,6 11-2,-5-1 0,1 12-1,-4 1-1,5 7 0,-3 2-1,3 8 1,1 2-2,3 4 0,6-3 0,0 3-1,0-6 0,12-2 1,-5-4-1,6-6 0,-1-5-1,1-13-1,6-4-3,-6-9-8,8-6-7,-2-8-7,4-4-19,-4-11-28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7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0-1 144,'0'0'31,"0"0"-9,0 9-13,14 8-3,-7-2-1,8 4 0,0 3-3,6-1-1,0 1 0,2-4 0,-2 1-1,3-4 0,-1-1-1,-6-5-1,2-1 0,-8-7-4,3 2-3,-14-3-5,11-10-10,-9-2-14,-2-6-24,0 3-7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17:28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96,'0'0'53,"0"0"-24,6 7-16,-2 8-4,-4-6-3,0 9-1,-2-2-3,-6 2 1,1 1-2,0 1-1,-4 4 0,-6-9-5,12 4-12,-8-7-6,9 3-14,4-15-29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5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19 160,'7'8'27,"-7"10"-7,-9-1-13,7 12-2,-4 0-1,3 9-1,-1 2-2,3 4 0,1-3 0,-1-1 0,1-3-1,0-3 0,-2-6 0,0-5 0,-1-8 0,3-5 0,0-10 0,0 0 0,0-10-1,0-7 1,0-8 0,0-6-1,0-4 1,0-7-1,0-4 1,0-1 0,0 1 0,7 1-1,2 8 1,1 3 1,5 9-1,1 8 0,3 7 1,1 7 0,2 4 0,-5 9 1,4 0-1,-8 8 0,0 0 1,-4 5-1,-8 2 0,-1-5 0,-7 2 0,-9 1-1,-1-5 0,-7-3 0,-2 1-3,0-9-8,5-2-8,-1-2-5,5-3-10,9-5-32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7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22 3,'-10'-11'62,"10"11"-3,-13-8-22,13 8-14,-9 0-11,-1 0-5,8 5-1,-7 4-2,1 6-1,-3 2-1,1 5 0,-4 2 0,1 2-1,-2 2-1,-1-4 0,7-2-1,-4-4-3,7-4-3,6-14-10,0 0-6,0 0-11,0-18-29,13-6-11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7.6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11 148,'11'-12'29,"-11"12"-10,0 0-12,10-2-1,-10 2-2,13 11-1,0 1 0,-7 3 0,10 6-1,-7 3 0,5 3-1,-1 3 0,-4 0 0,1 1 0,-6 4-1,-3 0 0,-1-3 0,0 3-2,-5-4-1,-1 4-8,-3-6-8,-1-4-5,1-7-15,3-4-31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8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8 112,'-11'0'41,"11"0"-14,0 0-18,0 0-2,9 3 0,1-3-2,7 3-1,2-3-1,4 0-1,5 0 0,-2 0-1,5 0 1,-3-2-1,-1-1-1,-5 2 1,-1-2-1,-4 0-1,-3 3-2,-14 0 0,13-3-4,-13 3-6,0 0-9,-8 0-12,-5 6-26,-6-2-16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8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1 146,'0'0'30,"11"6"-14,-3-6-9,13 3-1,-4-3-2,4 2-1,-2-2-1,5 1-1,-3-1 0,2 0 0,-6 0-1,2 0 0,0 0-3,-6-1-4,6-2-11,-4 1-6,0-2-15,-5 2-30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3:40:28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70 113 149,'-6'0'29,"-5"0"-7,11 0-14,-17 9-3,11 3-1,-4 0-1,1 5 0,3 2-2,4 3 0,0 1 0,2 4-1,0-6 0,10 2 1,1-2 0,3-5-1,3-4 0,3-5 1,1-7-1,4-1 0,0-11 1,-1-1-1,1-7 0,0-3 0,-5-2 0,-1-2 0,-2 0 0,-5 0 1,-8-3-1,-2 3 1,-4 0-1,-6 4 0,-7 0 0,-6 5 0,2 2-1,-2 6 1,-3 5-1,3 5 1,-8 5 1,8 7-2,-1 4 1,3 2-1,4 6-1,-1-7-7,7 8-9,-1-3-4,1-4-12,3-4-31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55.17241" units="1/cm"/>
          <inkml:channelProperty channel="Y" name="resolution" value="52.94118" units="1/cm"/>
        </inkml:channelProperties>
      </inkml:inkSource>
      <inkml:timestamp xml:id="ts0" timeString="2013-10-25T14:05:24.60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5T14:10:54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0:54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2 45,'0'0'61,"-12"-1"-17,12 1-24,-9-1-6,9 1-4,0 0-3,0 0-2,-10 0 0,10 0-2,0 5 0,4 6-1,-2-4 1,6 7-1,-3 0-1,7 4 0,-3 2 1,8 3-1,-5-5 0,3 4 1,-2-1-1,0 3-1,2-5 1,1 3 0,-1-4-1,-4-1 0,2 1 0,1-1 0,-5-2 0,2 0 0,-3-6 0,-8-9 0,11 9 0,-11-9 0,10 6 0,-10-6 0,0 0-2,4-8 0,-4 8-2,0-13-3,0 4-13,0-3-3,0 2-13,0-6-29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0:55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331 0 151,'0'0'30,"-11"14"-9,3-4-16,-1-5-1,9-5 0,-12 7-1,12-7-1,-13 14 1,7-3-1,-5-2 0,4 8-1,-7 1 1,-1 3-1,-4 4 0,0 5 0,-2 0 0,-1 1 0,-1 1-1,-2 0 0,6-3 0,-2-3 1,2-1-1,2-10-1,6-1 1,2-6-1,9-8-1,0 0-1,0 0-1,5-17-6,9 5-10,-5-3-5,2 2-16,3-2-28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0:55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0 164,'0'0'25,"0"0"-9,0 0-11,0 0 0,0 0-1,-2 7 0,2-7-1,0 21-1,0-9-1,0 6 1,0 5-1,0 5 0,0 1 0,-4-1-1,1 0-1,1 1-1,0 2-3,-4-6-11,4-4-6,-4-4-6,3-8-26,3-9-29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6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6 102,'3'-8'48,"-3"8"-20,0 0-16,0 0-2,0 0-3,-7 0-2,3 6-1,-5 1-1,1 7 0,-4 0-1,-1 7 0,0 4-1,0 3 1,0 5-1,0 3 0,4 1 0,3 4 0,4 3 0,2-3-1,2-3 1,5-2 0,5-6 0,1-1-1,2-5 1,0-4-1,-1-3 0,0-2-1,0-5 0,-5-4-3,8 3-11,-9-9-5,4 0-5,-3-5-16,0-7-33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0:57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33 76,'-7'-10'47,"1"1"-20,6 9-9,-11-14-6,11 14-3,-8 0-2,8 0-1,-6 14-2,6-5 0,0 1-1,0 3 0,4 2 0,4 5 0,3 0-1,4 2 0,-1-2-1,6 4 0,5 2 0,0-4 0,-1 2 0,5-5 0,-5 0-1,1-2 1,-4 0-1,0-5 0,-4-2 1,-2 0-2,-2-4 0,-7-4-2,3 2-2,-9-4-12,8-6-4,-8-3-9,2-6-26,-2-2-26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0:57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277 1 145,'-4'9'32,"-8"10"-10,-3 3-13,4 8-3,-10 1-2,4 6 0,-6-2-1,2 3-1,1-4 0,-3 1 0,2-4 0,2-5-1,4-5 0,0-2-1,1-4-1,1-6 0,8-1-2,5-8-1,0 0-6,-8 0-10,8 0-4,0-8-16,0 8-30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0:57.9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0 102,'0'0'48,"0"0"-20,2 9-16,-2-9-3,0 0-2,0 0-3,12 1-1,-12-1 0,15 2-1,-6-2-1,5 3 2,-7-2-2,3 3 0,-10-4 0,15 14 0,-15-14 0,4 15 0,-4-6 0,-6 5 0,-2-2-1,-3-1 2,0 4-2,-3-6 0,1 1 0,2 0 1,-1-2-1,12-8 0,-11 12 0,11-12 0,0 0 0,0 11 0,0-11 1,8 2-1,-8-2 0,17 4 1,-8-2-1,4-1 1,2-1-1,1 0 0,1-1 0,0-2 0,-2-2 0,2-1 1,-2 3-2,-5-1 0,1 3-1,-11 1-3,19 0-8,-19 0-8,9 3-6,-9-3-19,0 11-37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14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10,'0'0'45,"0"0"-6,-6 6-9,6-6-10,8 14-6,-3-4-3,3-2-4,3 5-2,4 2-2,-1 6 0,3-5-1,-2 6 0,2-2 0,2 3-1,-3 0 1,1 4-2,-4-1 1,4-2-1,-3 0 1,3-3 0,-6-3-1,0-2 0,3-4 0,-14-12-2,13 7 0,-13-7-8,2-9-12,-2 9-13,0-21-24,-2 6-10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14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330-1 65,'0'0'56,"-13"0"-20,5 0-18,-1 8-9,-5-4-3,5 8 0,-8-1-2,5 4-1,-5 6 0,0 1-2,-2 4 0,0 4 0,-2-3 0,2 4-1,0-2 1,0 4-1,1-4 0,5-6 0,1 0 0,-3-4 0,9-3 0,-5-4 0,7 0-1,4-12-2,-9 15 0,9-15-2,-4 9-10,4-9-10,0 0-15,-6 11-26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17.1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171 52 0,'12'-1'23,"-12"1"-6,0 0-2,0 0-1,5-8-2,-5 8-1,0 0-1,2-10 2,-2 10-2,0 0-2,0-13 0,0 13-2,-7-7-2,7 7 1,-16-8-2,9 7 0,-6-2 0,-1 3 0,3 0-1,-4 1 1,0 5 0,-2 2-2,1 5 1,1 3-2,2 7 2,0-3-2,7 7 1,0 0-1,-1 1 0,7-2 0,5-1 0,1-7 0,2-3 0,3-6 0,2-9 0,1 0 0,3-7 0,0-9 0,0-3 0,2-3 1,-2-3-1,-6 1 0,4-2 0,-1 3 0,-7 4-1,3 1 1,-5 6 0,-1 5 1,-4 7-1,0 0 1,0 0 0,4 10 0,-4 5 1,2 3-1,2 8 0,-3 2 0,1 6 0,2-1 0,0 4-1,-2-2 0,5 4 0,-5-5 0,-2-2 0,0-3 0,-2-1 0,-5-2 0,-1-4 0,-3 1 0,-1-2 0,-1-3 0,-2-3 0,2-1 0,-4-7 0,2-2 0,1-5 0,3-3-1,0-5 2,3-1-1,6-3 0,-4 0 0,6-6 1,8 5 0,-2 0-1,5 0 1,-3-1 0,5 0-1,-6-3 1,7 3-1,-7-2 0,5 1 1,-3 1-1,3-3 0,-5 2-1,3 1-1,-1 5-7,2-2-11,-3-1-12,1 3-21,-3-2-13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17.52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85 0 92,'-9'8'46,"9"-8"-17,-10 18-21,-1-9-2,5 9 0,-5-6-2,3 9-1,-3 2 0,5 4-1,1 4 0,-3 4-1,8 2 0,0 1-1,0 0 0,0 1 0,10-3 0,-3-4 0,5-4-1,-3-10-2,6-1-2,-3-11-10,-1-6-9,6-1-15,0-16-24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17.7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0 106,'0'0'44,"8"14"-18,-6-5-16,5 8-3,-5-5-1,7 10-3,-3-6 0,2 6-1,3 0-1,2 1 0,-3-5 0,3 1-2,-3-1-1,1-7-1,-2 0-7,3-7-11,-12-4-10,13-10-21,-7-6-18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18.0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211 1 96,'-7'17'46,"-5"-4"-17,1-1-19,0 5-4,-5 2 0,3-1-2,-6 5-1,2 2-1,-2-6-1,0 3-1,2-4-1,0-8-1,8 1-5,-3-9-6,12-2-12,-13-8-16,13-9-20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4:11:18.3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48 11 90,'8'-12'47,"-8"12"-18,0 0-20,0 0-3,0 0 1,2 9-3,3 1 0,-5 5-1,4 3 0,0 1-2,1 8 2,-5-3-2,10 7 0,-6 0 1,0 4-1,-3 0 0,-1 3-1,0 2 0,-5-4-1,-3 3-1,-7-4-4,2-1-13,-3 1-6,-3-5-16,0 1-29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7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5 173,'0'0'23,"-11"1"-4,11-1-15,0 0 1,0 0-3,5 6 1,5-5-2,7-1 1,1 1 0,5-1-1,4 0-1,-2-1 1,3 1-1,-1-1 0,-6 1-1,3 0-1,-13-4-4,6 4-13,-6 0-2,-2 0-8,-9 0-29,13-7-24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1T16:24:15.2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1T16:24:15.2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44 38,'0'0'34,"0"0"-4,0 0-4,0-8-9,0 8-3,0 0-4,0 0-2,0 0-1,0 0-1,0 0-2,-3-9 1,3 9-2,0 0 0,0 0-1,0 0-1,0 11 1,3-3-1,3 4-1,2 3 1,3 6-1,2 0 1,2 7-1,2-3 1,-1 3-1,3-2 0,-2 2 0,0-6 1,0-2-1,-2-2 0,0 1 0,-5-11 0,1 2 0,-4-4 0,-7-6 0,12 8 1,-12-8-1,0 0 0,0 0 0,7-5 0,-7 5 1,0-13-1,0 2 0,4-2 0,0 0 0,2-4 0,-1-4 0,1-3 0,4 0 0,-3 0 0,3-3 0,-3 5 0,6-1 1,-7 1-1,2 2 0,1 8 0,-3-3 0,-4 6 0,-2 9 0,0-15 1,0 15-1,0 0 0,-6-10 0,6 10 0,-15-8 1,7 5-1,-3 0 2,0 2-2,-5-1 1,-1 2-1,-2 0 0,-1 0 1,-1 0-1,-2 3 0,-4 2 1,5-1-1,-1 1 0,4-1 0,2 1 0,2 1 0,3-5-1,12-1-3,-15 0-1,15 0-14,4-13-5,7 4-16,-1-5-32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182 252 53,'10'-18'57,"-5"8"-27,3-4-13,-2-4-7,1-2-4,-1-1-1,1-1-1,-5-3 0,2 6-1,-4-6 1,0 8-1,-2-1 0,-2 7 0,-3 0-2,7 11 1,-19-3-1,9 6 1,1 7-1,-1 5 0,1 6 0,0 6 0,-1 3 0,1 2-1,3 5 1,0 0 0,-4 1-1,6 2 0,-2 3 0,2-1 0,-3 1 0,1 4 0,1 3 0,-5-3 0,4 1 0,-3 3 0,3-9 0,-5 3 0,3-7-2,-1-3 1,3-6-1,-3-9-6,5-4-12,-2-6-10,6-10-22,0 0-23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94,'0'0'54,"8"-7"-24,-4-5-17,11 9-5,-6-6-2,7 3-3,3 1-1,5-4 0,-3 0-2,7 3 1,-3-2-1,0 4 0,1 1-2,-3-3-3,0 6-11,-4-3-8,0 3-18,-4-4-27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29 110,'7'-13'47,"-5"2"-20,-2 11-13,-7-6-6,1 11-3,-5 4-2,-1 7 0,-1 3-2,2 9 1,-4 4 0,2 3-1,2 1 0,-1 6-1,5 0 0,-1 7 0,5 3 1,3-7-2,0 5 1,0-7-1,3-1 0,5-10-1,-1-1-2,-1-17-7,7-8-10,1-6-10,-4-6-24,5-14-25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0 128,'4'5'39,"0"8"-16,5 4-14,-1 0-4,7 5-1,-2 0-2,6 1 0,-2 2-2,4-4 1,0 1-1,-4-4-1,4-2-1,-6-7-1,2 3-8,-4-6-11,-5-6-12,-8 0-27,15-17-18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0 132,'0'0'37,"-13"6"-18,5-1-10,5 6-2,-9-3-2,7 7-2,-9 0 0,7 0-2,-5 4 0,3-2-2,-1 2 0,-1-5-4,2 7-11,3-6-9,-2 1-13,1-3-33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10 110,'0'0'40,"0"0"-20,0-11-6,0 11-6,0 0-3,0 14-1,-1-5-2,-1 9 0,-2 3 0,-2 3-1,2 5-1,1 3 2,-1-2-2,2 2 1,-2 2-1,4-6 0,0-1 0,4-7 0,3 1 0,1-11 0,5-1 0,2-3 0,-3-5-1,1-1-1,6-1-2,-8-8-7,-3 1-12,3 0-12,-7-5-26,-2 2-13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52 132,'0'0'37,"0"0"-13,0 0-15,0 0-4,9-9-1,6 7-2,1-2-1,3-1 0,0 2-3,-2 0 0,5 3-6,-3-3-13,0-2-8,-2-3-24,-2-2-24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7.6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69 164,'0'-6'24,"0"-2"-5,0-2-14,10 2-1,-3-2-2,3 3 2,-2-2-2,2 2 0,0 4 0,-2 3-1,2 0 2,0 8-2,-3 3 1,1 3-1,0 6 1,-2 1-1,5 2 0,-3 3-1,2 3 1,1-1-1,-3 1 1,4 1-1,-3-3 0,-1 0 0,3 0 0,-4-3 1,0 1-1,-1-6 0,0 5 0,1-6 1,-6-2-2,5 0 1,-2-4-1,1-3 0,0 1-2,-5-10-5,7 3-10,-7-3-4,5-7-6,-5-2-24,-2-2-30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19 110,'0'0'47,"4"-11"-20,-4 2-15,0 9-4,0 0-2,17-1-3,-17 1 1,13 1-2,-6 8-1,9 5 1,-1 3 0,0 6-1,3 0-1,1 5 1,-2-1-1,0 2 1,-2 0-1,-3-3 1,-3 2-1,-3-1 0,-4-1 0,-2 4 0,-6 2-1,-5 2 0,1 9-3,-7-8-8,-2 4-10,2-4-6,0-1-26,-1-7-29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30,'0'0'53,"0"0"-12,0 0-16,0 0-10,0 0-4,0 0-4,0 0-1,0 0-2,0 0 0,0 0-2,0 0 0,0 0 0,11 0 0,-11 0 0,17 0-1,-7 0 0,3 0 1,2 0-1,0 0 0,4 0 0,2 0-1,2-2 1,-4 2 0,1 0-1,0 0 1,-1 2-1,0-1 0,0 2 0,-4 1 1,1 0-1,-3-4 0,-4 0 0,3 3 0,-12-3 0,9 0 0,-9 0-1,0 0 0,0 0-2,0 0-3,0 0-14,0 0-7,0 0-20,-6 0-30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30,'0'0'53,"0"0"-12,0 0-16,0 0-10,0 0-4,0 0-4,0 0-1,0 0-2,0 0 0,0 0-2,0 0 0,0 0 0,11 0 0,-11 0 0,17 0-1,-7 0 0,3 0 1,2 0-1,0 0 0,4 0 0,2 0-1,2-2 1,-4 2 0,1 0-1,0 0 1,-1 2-1,0-1 0,0 2 0,-4 1 1,1 0-1,-3-4 0,-4 0 0,3 3 0,-12-3 0,9 0 0,-9 0-1,0 0 0,0 0-2,0 0-3,0 0-14,0 0-7,0 0-20,-6 0-30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4 60,'-12'-6'59,"12"6"-20,-13 0-25,13 0-4,-6 7-3,6-7-2,-9 10 0,9-10-2,-6 17 0,6-7-1,0 0 1,0 1-2,0 4 0,0 0-1,0 3 1,0-2 0,0 5 0,0-5-1,2 4 1,-2-3-1,0-4 0,0-1-1,0-2-1,0-1-1,0-9-5,0 0-13,8 11-10,-8-11-25,0 0-20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18,'0'0'35,"0"0"0,0 0-7,0 0-6,0 0-7,0 0-3,0 0-5,0 0-1,9 0 0,-9 0-3,10 9 1,-1 2-1,-1-4 0,5 8-1,-3 1 0,7 4-1,0 1 0,2 6 0,0-2 0,0 1 0,0 2-1,-2 1 0,-2-8 1,-2 4-1,-2-5 1,3-1-1,-7-4 0,-1-3 1,5-1 0,-11-11-1,10 12 0,-10-12 1,11 0-1,-11 0 0,8-12 1,-3 1-1,1-1 1,0-3-1,3-4 0,1 1 0,1-3 0,0-1 1,5 0-1,-3 2 0,4-3 0,-6 2 0,4 0-1,-1 0 1,-5 5 0,1 0 0,-3 4 0,-3 3 0,2 2 0,-6 7 1,2-12 0,-2 12-1,0 0 0,-8-9 1,8 9-1,-9-6 0,9 6 0,-16-4 0,9 2 0,-3 0 0,1 1 0,-4-2 0,-1 3 0,-5 0 0,6 0 0,-6 0 0,0 4 0,-2-2 1,-3 0-1,1-1 0,2-1 0,-2 0 0,3 0 1,1 0-1,0 0 0,4 0 0,1 0 0,5 0 0,-1 0 0,10 0-1,-11 0 0,11 0-4,0 0-10,0 0-9,0 0-13,0 0-31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38 30,'0'0'37,"0"0"-6,0 0-5,0 0-9,-10-1-6,10 1-1,0 0-3,0 0-2,-7 0-2,7 0 0,0 0 0,0 0 0,-12 0-1,12 0 0,0 0-1,0 0 1,0-8-1,0 8 0,0 0 0,10-12 0,-10 12 0,9-11 0,-9 11-1,14-4 1,-14 4 0,13-2 0,-13 2 0,11 3 1,-11-3-1,12 11 0,-9-2 0,1 3 0,-4-1 0,2 5 0,-2-3-1,0 7 1,0-5-1,-4 2 0,1-1 0,-1-1 0,-4 0 0,3-4 0,-1 1 0,6-12 0,-12 14 0,12-14 0,-7 8 0,7-8 0,0 0 0,0 0 0,0 0 0,0 0 1,0 0-1,0 0 0,0 0 1,0 0-1,7 6 1,-7-6-1,19 1 0,-9 1 0,1 1 1,3-2-1,-7-1 0,8 3 0,0-3 0,-5 0 0,5 0-1,-4 0 0,1 0-2,1-6-1,2 6-7,-7 0-11,3-4-14,-3 2-28,1-2-10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165 143 57,'0'0'53,"5"-13"-29,-3 4-8,-2 9-5,2-18-4,0 8-2,-2-6 0,4 4-1,-4-1 0,0 0 0,0-1-1,0 7 0,-4-3-1,4 10 0,-11-8 0,11 8 0,-12 0-1,12 0 1,-17 9-1,12 3-1,-7-2 2,5 2-1,-5 4-1,5 1 1,-1 0 0,2 1-1,3 2 1,-5 0 0,8-3-1,-2 3 1,0 2-1,2 0 0,-2 1 0,2 1 0,0 3 0,-2-1 0,1 0 0,-1 3 1,-2 2-1,-2-1 0,4-4 0,-1 1 0,-1 0 0,2-3 1,-6-1-2,6-2 1,0-5 1,-1 0-1,1-5 0,-2 0-1,4-11 1,-6 15-2,6-15-1,0 0-6,0 0-11,0 0-8,0 0-25,-9-15-24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89 72,'0'0'60,"-11"-3"-25,11-8-19,0 11-6,0 0-3,6-9-3,-6 9-1,21-9 0,-6 6-1,6 1 1,-2-3-2,3 1 1,5-2-2,-2 1 1,-1-1 0,3 2-1,-5-1 0,-1 0 0,-4-1 0,-5 0-2,5 6-4,-17 0-13,15-1-6,-15 1-17,0 0-34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21 8,'2'-12'25,"-2"12"-1,0 0 0,0-10-1,0 10-1,0 0-7,0 0-3,-9 0-3,9 0-2,-8 3-1,8-3-1,-13 9-1,13-9 0,-12 11-2,12-11 1,-15 15 0,4-4-1,3 1 0,-3 2-1,-2 2 0,1 0 0,-3 5 1,8-3-1,-5 5-1,5-2 1,-5 1 0,7 3-1,-1-1 1,-2 0-1,4 3 1,1-5-1,1 1 0,2 1 1,0-3-1,0 1 0,2-3 0,3 0 1,3-2-1,-2-1 0,-1-3 0,3 2 0,-1-7 0,-7-8 0,14 12-1,-14-12 1,11 6-3,-11-6-2,19 0-12,-19 0-8,15 0-18,-15 0-27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57,'8'-9'59,"-8"9"-19,0 0-25,0 0-3,2-9-5,-2 9-1,0 0-3,11 10 0,-11-10-1,12 22 0,-3-7 0,4 5-1,-3 0 1,5 2-2,-2 0 1,1-2-1,-1 4 1,2-6-1,-4-2 0,1-6 0,-5 0 0,5-2-1,-1 0-3,-11-8-2,13 0-12,-13 0-8,10-13-20,-8 4-28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7.9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238 0 176,'0'0'23,"-13"13"-4,6-2-13,-3-2-2,3 7-1,-7-2 0,2 5-1,1 2-1,-2-5 0,0 4 0,-1-2 0,-1 0-1,2-3 1,-1 2-2,5-7 0,-3 5-2,-2-13-7,7 9-9,-4-8-4,3 1-10,-3-4-30,2 0-25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13 62,'0'-14'62,"0"14"-25,0 0-21,-15-2-7,15 2-1,-16 9-2,9-1-2,-6 6-1,-1 6 0,-5-2-2,8 5 0,-8 4 0,0-3 0,2 0 0,-2 4-1,0-1 0,2-5-1,2 1 0,5-8 0,1 0-2,9-15-1,-4 10-11,4-10-8,4-8-18,9-7-28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21 106,'0'0'47,"17"-9"-19,-6 9-19,-11 0-2,19-7-2,-11 5-2,5 2-1,-4 0 0,5 0 0,-1 0-1,0 0-1,2 0 1,0 0 0,1 2 0,-3-2-1,2 0-1,-2 0-1,1 0-5,-3 0-12,0 0-7,-1 0-18,-1-3-32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43,'0'0'55,"0"0"-15,0 0-18,0 0-9,7 2-3,-7-2-3,10 13-2,-10-13-1,15 18-1,-9-9 0,7 6-2,-5 0 1,5 3-1,-4-2 0,6 3-1,-1 0 1,-1 0-1,-2 2 0,5-5 1,-7 3-1,4-4 0,-3-2 0,-1 0 0,1-1 0,-5-3-1,-1 2 0,-4-11-2,6 9-2,-6-9-2,0 0-10,0 0-13,6-8-24,-1-7-17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22 69,'0'-15'57,"0"15"-27,0 0-13,-10-7-6,10 7-3,-11 0-1,11 0-2,-19 10-1,9 4-1,-6-5-1,1 8 0,-4-1 0,-2 6-1,2 0-1,0 2 1,-1-3-1,5 0 0,-4-1-1,10-3 1,-4-2-2,9-3-1,2-1-4,2-11-13,-4 14-7,4-14-18,0 0-31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4 67,'0'0'59,"8"-11"-23,-8 11-22,0 0-5,0 0-1,0 0-2,0 0 0,8 13-3,-8-4 0,0 7-1,0 2 0,-2 1-1,-4 4-1,6 2 0,-6 5 1,1 0-1,-3-1 0,4-1 0,0-3 0,1 0 0,3-5 0,0 1 0,2-10 0,7 0 0,-1-5 0,3-3 0,2 0 0,2-3 0,1 0-1,-1-8 0,0 4-1,-2-5-1,2 6-3,-15 3-10,12-13-9,-12 13-15,0-15-30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57 98,'-10'-10'51,"10"0"-22,0 10-17,0-14-3,12 13-3,-12 1-3,19-9 0,-10 7-1,3 2-1,1 0 0,0 0-1,-2 0-1,-1 0-1,7 0-5,-17 0-11,17 0-7,-7-3-18,-3-5-31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76,'0'0'45,"0"-12"-17,0 12-10,0 0-7,0 0-2,0 0-2,14 6-2,-14-6-1,13 15 0,-7-5-1,5 4-1,-2-1-1,5 5 1,-3-3 0,0 3-1,3 0 0,-5 3 0,4-2-1,-1 1 2,-3 1-2,1-2 1,-1 4-1,1-5 0,-8 4 0,3-1 1,-3-2-1,-2 2 0,0 0 0,-4 2 0,-1-4 1,-3 3-1,-1-1 0,1-1-1,1-2 1,-3 0 0,1 4-1,-1-9 0,1 7-3,-3-11-3,5 6-12,-1 2-6,-1-6-18,-1 3-31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28,'0'0'29,"0"0"-1,0 0-3,0 0-6,0 0-4,0 0-4,0 0-2,0 0-2,0 0-1,0 0-1,0 0-1,0 0-1,0 0 0,6-9 0,-6 9-1,13-6 0,-4 5 0,3-1 0,1-1 0,2 1-1,2-2 0,2 2 0,-2-1 1,4 2-2,-2-1 1,2 2 0,-4-1-1,-2-1 1,2 2-1,-4 0 1,-1 0-1,-3 0 1,3 0-1,-12 0 0,13 0 0,-13 0 0,7 0 0,-7 0 0,0 0 0,0 0-1,0 0-1,0 0-4,0 0-8,0 0-9,0 11-14,0-11-28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29 18,'0'0'49,"0"0"-14,-9 2-6,9-2-10,0 0-4,0 0-4,0 0-3,0 0-2,0 0 0,7-5-3,-7 5 0,10-4-1,-10 4 1,15-6-2,-5 4 1,-1 2-1,1-2 1,7 1 0,-4 1-2,2-2 1,2 2-1,-2 0 1,4-3-1,0 3 1,0-1-1,-4-1 0,2 2 0,-3 0 0,1-1 0,-6 1 0,1 0 1,-10 0-1,13 0-1,-13 0 1,11 1-1,-11-1-3,0 0-2,0 0-13,0 0-7,4 11-17,-4-11-31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50 204 96,'0'0'46,"0"0"-22,0 0-10,0 0-4,0 0-1,-8-4-3,8 4-2,-8 5-1,8-5 0,-13 12-1,9-3-1,-1 1 0,3 1-1,0 4 0,2 0 0,0-3 1,2 3-1,3-1 0,1 1 0,2 0 0,-1-5 2,5 2-2,-5-3 0,5 0 0,-3-6 0,2 2 0,-1-1 0,1-2 0,1-2 1,-1 0-1,2 0 0,1-3 0,-1-3 0,0-1 0,4-5 0,-4 2 0,4-1 0,-3-2 0,3-2 0,-4 3 0,0-5 0,-1 4 0,-3-3 0,1 1 0,-7 2 1,3-6-1,-2 4 0,-2-5 0,3 3 0,-5-4 0,0 1 0,-1 0 0,-7 2 0,-2-2 0,1 6 0,-2-3 1,-6 7-1,3-1 0,-1 3 0,-2 2 0,4 3 1,0 3-1,3 0 0,-5 0 1,7 0-1,-3 2 0,3 2 1,1 1-1,-5 1 0,5 2 0,-3-1 0,-1 4 0,0 1 0,-3 2 0,5 1 0,-2-1 0,-3 1-1,3 3 0,0-3 0,3 1-2,-3-3-6,9 3-10,-4-2-6,4 1-16,0-2-30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9.6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16 100,'0'0'49,"-7"-9"-22,7 9-15,0 0-4,-4-8-1,4 8-3,0 0-1,0 4-1,0-4 0,-3 17 0,3-4-1,-1 10 0,-1 2 1,0 6 0,0 4-1,-1 2 0,2 3 0,-1 0 0,-3-4 0,3 1 0,-1-5-1,3-4 0,-4-3 1,2-8-1,2 1 0,0-8 0,0-1-3,0-9-3,11 0-10,-6-6-4,3-6-9,0-7-26,1-4-22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190 21 55,'0'0'45,"0"0"-14,0 0-16,0 0-2,-6-9-4,6 9-2,0 0-1,0 0-1,0-9-1,0 9-1,0 0-1,0 0 0,0 0 0,0 0-1,0 0 1,-9-2 0,9 2 0,0 0-1,-10 0 0,10 0 0,0 0 0,-11 8 0,11-8 0,0 0 0,-13 7 1,13-7-1,-10 13 0,10-13 1,-13 15-1,13-15-1,-11 17 2,1-6-1,0 1-1,4 0 1,-2 3-1,-1 0 0,1 1 0,1 4 1,-1-2-1,2 2 1,-1 3-1,1-3 0,2 1 1,-1 1-1,1-2 1,0 2-1,2-2 1,0 0-1,2-5 1,0 2-1,0 0 1,0-2 0,2 2-1,0-4 1,2 5-1,0-3 0,-1-3 1,1 5-1,0-3 0,4 0 1,-6-2-1,1-3 0,1 2 1,-4-11-1,4 10 0,-4-10 0,0 0-1,0 0 0,0 0-1,0 0-2,0 0-5,0 0-9,0 0-5,0 0-9,7-7-26,-5-7-20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 79,'0'0'52,"0"0"-23,0 0-12,0 0-6,-10-2-2,10 2-3,0 0-1,0 0-1,0 6-1,6 5-1,0-4-1,3 6 1,0 2 0,5 1 0,-5 3-1,6-1 0,-1 3 0,-1-4-1,0 1 1,0-3-1,-3-2 0,3-1 1,-5-2-1,-8-10 0,15 11 0,-15-11 0,9 9 0,-9-9-2,0 0 0,12 0-4,-12 0-3,5-12-11,1 4-3,-6-5-16,6-5-27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293 1 134,'0'0'35,"0"0"-14,0 0-9,0 0-4,0 0-2,0 0 0,-2 7-3,2-7 0,-15 21-1,5-7 0,-1 7 0,-2 1-1,-3 5 0,-3-2 0,4 6 0,-9-5-1,5 3 1,-6-2-1,2-2 0,2-5 0,1 1 0,1-3 0,2-2-1,5-4 0,3-4-1,5 1-2,4-9-3,0 0-11,0 0-3,13-3-9,-3-9-25,9-2-20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0 149,'0'0'29,"0"0"-8,0 0-11,7 9-4,-7-9-2,0 9 0,0-9-1,2 18-1,-2-5-1,0 5 1,0 1 0,0 3-1,-2 5 0,0 3-1,-3-1 1,3 0 0,2 2-1,-4-3 1,4-2-1,0-4 0,4-4 0,-2-1 1,9-8-2,-3-1 1,5-7 0,-2 1-2,2-2 0,-3-2-1,5-2-3,-9-8-11,3 5-3,-5-5-7,-2 3-18,-4-4-28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8 110 167,'0'0'23,"-8"6"-3,8-6-12,0 0-2,9 4-2,3-4-1,-1-3 0,4-1-2,2-2 0,-1-1-1,3-2-1,-1 0-1,-6-2-3,5 2-9,-6-4-5,1-2-6,-5-1-14,1-1-30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18 129,'0'0'35,"-6"-14"-11,6 14-11,0 0-7,0 0-1,-11-3-2,11 3 0,0 6-1,0-6 1,0 17-2,4-6 0,-4 3 0,7 1 1,-7-3-1,6 11 0,0-4 1,2 4-1,-6 2 0,7 4 1,-5-3-2,2 2 1,0 2-1,-3-2 1,-1 0-1,0 0 1,-2 1-1,0-6 1,-4 0-1,1 1 0,-3-1-1,-2-7 0,1 8-2,-6-12-4,10 8-12,-7-8-2,1 1-8,9-13-24,-14 12-28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55,'0'0'61,"0"0"-22,0 0-19,-9 0-9,9 0-1,-2 8-4,2-1-2,0 2-2,0 3 0,4 3-1,1 2 0,5 7 0,-1 0-1,2 2 2,1 3-2,-1 1 1,0 0 0,1-1 0,3-5-1,-5-3 1,-1-3-1,1-1 0,-1-4 0,-1-6 0,-8-7 0,13 12 0,-13-12 1,7 0-1,-7 0 0,12-7 0,-5-4 2,3 0-2,-5-1 0,5-6 0,-3 2 0,3 0 0,1-2 0,-1-2 0,2 2 0,-1-3 0,-2 3 0,3 0 0,-5 1 0,3-1 0,-5 4 1,-1 0-1,-2 5 0,0 0 0,-2 9 0,4-13 0,-4 13 0,0-14 1,0 14-1,-8-8 0,8 8 0,-19-7 1,10 5-1,-6-1 1,0 0 0,-3 3 0,-1 0-1,-2 0 1,0 0-1,3 5 1,-3-4-1,2 1 0,2-1 0,2-1 0,5 0 0,-2 3 0,5-3 0,7 0-1,-13 3 0,13-3-2,0 0-4,0 0-11,0 0-4,0 0-10,0 0-29,0 0-21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116 138 81,'0'0'45,"4"-5"-21,-4 5-8,9-18-7,-9 18-2,10-16-2,-10 16-2,9-21 1,-3 13-2,-6-5 1,0 4-1,0-4 0,0 7 0,-8-6-1,8 12 1,-11-12-1,11 12 0,-15-4 0,15 4-1,-12 2 1,12-2-1,-9 12 1,3 0-1,-1-1 1,1 5 0,-1 0 0,0 3 0,1 5-1,4 1 1,-2 5 0,1 1-1,1 3 1,2 6 1,0 3-2,0 0 1,2 0-1,1-1 1,-1 0-1,2-2 1,-4-5-1,0-2 0,0-3 0,0-9 1,0-3-1,0-2 0,0-4 0,0-12-1,-2 10-1,2-10-3,-9 0-1,-1-7-7,10 7-10,-17-16-9,6 1-29,1-1-14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98 98,'0'-9'52,"0"9"-24,6-1-14,-6 1-5,19-6-1,-10 1-2,10 4-3,0-6 1,2 4-2,3-2-1,1 2 0,-2 0-1,-2-2 0,-2-1-1,-4 0-1,4 6-6,-10-9-11,2 2-5,-7-3-14,0-1-31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116-1 162,'0'0'26,"0"0"-6,-8-6-15,8 6 0,-9 7-3,5 1 1,-6 3-1,3 7-1,-4-2 0,4 8 0,-5 0-1,5 6 1,-5 3 0,5 6-1,-1 2 1,1 0 0,3 0 0,2-3-1,2 0 1,0-1-1,6-3 0,1-5 0,1-7 0,-1-1-1,5-4-1,-5-4-1,5-4 0,-12-9-5,25 0-10,-13-7-5,3-7-13,-4-1-28,1-8-12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19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39 126,'0'-14'38,"4"6"-14,-4-1-13,0 9-3,-4-7-1,4 7-2,-3 5-1,3 7-1,-6 5-1,3 2 0,-2 7 0,2 8-1,-2 3 0,1 3 1,-1 2-1,1-1-1,0-1 1,1-1 0,-1-4-1,2-6 0,-1-8 0,1-5-1,2-4 0,0-12-1,5 10-4,-5-10-11,8-10-3,0-4-8,1 0-18,0-6-34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0 135,'0'0'36,"0"0"-13,17 4-14,-17-4-4,15 25 0,-3-13-1,1 7-1,0-1 0,2 1-2,-1-1 1,1 2-1,0-2-1,-6-4 0,3 0-1,-5-5-1,3 1-2,-10-10-3,7 3-10,-7-3-8,10-10-14,-8-4-28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0 100,'0'0'50,"0"0"-22,-3 6-16,3 1-4,0 12-1,-2-2-2,2 6 0,-10 3-2,5 3 1,-3 1-2,-3-3-1,-1-2 0,-1 1-1,0-8 0,3-3-1,3-3-2,-3-12-4,10 0-8,0-9-7,2-6-11,2-8-27,5-3-22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-1-1 142,'0'0'33,"0"0"-14,9 0-11,2 3-3,-11-3 0,23 18-1,-8-4-1,2 7 0,-4 1-1,6 7 0,-4 3-1,2 7 0,-4 2 0,-5 5 0,-3-3 0,-1 0 0,-4-1-1,0-3 0,-6-3 0,-1-5-1,-5-4-1,1-4 0,2-2-2,-7-10-3,13 6-5,-5-10-11,8-7-9,0 0-27,0 0-21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62,'0'0'61,"0"0"-27,0 0-16,-2-14-7,2 14-3,5-6-2,3 6-1,3-3-2,3 3 0,-3 0-1,6 1 0,-2 2 0,2 3-1,-4-4 0,5 2 0,-5-3 1,2 1-1,-2-1 0,-1-1-1,-12 0 0,15 0 0,-15 0 0,0 0-2,9 0-2,-9 0-1,0 0-5,-4 0-11,4 0-9,-20 2-26,12 4-20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15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3 114,'0'0'43,"0"0"-16,0 0-14,10 3-5,-10-3-3,9 8-2,-9-8 1,19 7-2,-5-6 1,1 2-1,2-3-1,4 0 0,3 0 0,3-1 0,-6-2-1,5 0 1,1-1-1,-6-2 0,-1 3 0,-4 1-1,1 2-3,-17 0-7,9-4-6,-9 4-10,4 6-14,-4-6-37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1T16:24:32.9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31T16:24:32.9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28,'0'0'34,"0"0"-4,0 0-4,0 0-7,0 0-6,0 0-2,0 5-3,0-5-2,6 13-3,-1-4 1,5 1 0,-4 4-2,5 3 1,-3-4-1,7 8 0,-4-2 0,6 3-1,-4-4 0,4 4 0,-5 0-1,3 0 2,-2 1-2,-3-3 1,1-1-1,-3 0 0,-1-2 1,-1 0 0,0-6-1,1 3 0,-7-14 0,6 15 0,-6-15 0,4 11 0,-4-11-1,0 0-1,0 0 0,0 0-1,7 9-4,-7-9-11,0 0-17,0 0-26,0 0-12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270-1 88,'0'0'54,"0"0"-31,-5 0-9,5 0-5,-15 10-3,11 0-1,-11-5-1,7 7-1,-5-3-1,1 6 0,-1-1 0,-2 6-1,2-2-1,-1 4 1,-2 1 0,1 1-1,-2 0 1,2 0-1,-2 0 0,6-3 0,-5-3 1,5-4-1,4-2 0,-1 0 0,8-12 1,-11 11-1,11-11 0,0 0 0,0 0 0,0 0 0,0 0-1,0 0-1,0 0-1,0 0-1,0 0-5,0 0-12,0 0-11,0 0-26,0 0-20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81,'0'0'54,"0"0"-29,0 0-12,-8 12-5,4 2-4,-2 0-1,3 6 0,-3 4-2,0 1 1,1 1-2,1 1 2,0 2-2,-2-3 1,1 0-1,3 0 1,0-4 0,0-1-1,2-4 1,0-2-1,4-5 0,0-1 0,-4-9 1,17 10 0,-6-8-1,-2-2 0,3 0 0,-5 0-2,7 0 1,-14 0-4,19-5-5,-19 5-15,0 0-18,7-10-28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20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12 151,'0'0'29,"-4"-13"-9,4 13-11,-13 0-3,10 5-1,-3 7-1,-3 5-2,2 6-1,4 4 1,-2 5-2,5-1 1,0 2 0,5-2 0,1-6-1,7-4 1,2-5 0,1-8-1,2-6 0,2-4 1,2-7-1,-1-7 0,1-1 0,-4-5 1,-1-3-1,-6 7 0,-2-3 0,-5 9 0,-4 2 0,0 10 0,-4 3 1,0 13-1,-3 5 0,1 0 1,6 2-1,0 1 1,6-6-1,5-2 1,4-8 0,2-6 0,5-2 0,0-8 0,1-8 0,-3-2-1,-2-5 0,-3-5 1,-5-1-2,-3-1 1,-7 2 0,-7 1-1,-3 8 0,-1-1-1,-1 12-3,-3 0-7,3 8-9,5 1-3,5 8-13,0 0-31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53 123,'-11'-2'41,"-1"-1"-23,12 3-7,0 0-4,0 0-1,2-14-2,8 10-1,5-3-1,2 1 0,2 2-1,2-1 0,0 2-1,0 2 1,-3 1-1,1-2-1,-3 2-1,-5 0-2,6 6-9,-6-3-10,-1-1-12,-1 0-33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15 65,'-10'0'59,"10"0"-20,-8-5-25,8 5-5,0 0-4,0 0 0,0 0-2,0 0 0,0 0 0,0 0-1,0 0 1,4-6-1,-4 6-1,17-4 1,-5 4-2,-1 0 1,2 0-1,2 0 1,-1 0 0,1 1-1,2 1 0,-2-2 0,-4 0-1,3 0 0,-1 1-2,-13-1-2,17 2-5,-17-2-13,10 0-15,-10 0-32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96,'0'0'55,"0"0"-25,0 0-17,-12 0-5,12 0-2,0 0-2,-9 12-1,9-12-1,-6 15 0,3-3-1,-1 4 2,1 0-3,3-1 1,-2-1-1,2 5 0,0-4 0,0-3-2,0 2-1,0-4 0,4 5-3,-4-6-11,0 4-10,0-2-20,0 0-32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2-2 116,'0'0'46,"7"-1"-18,-7 1-16,0 0-5,0 10-3,0 6 0,0-6-1,0 8 0,0-2-2,0 2 0,-1 1-1,-3 1 1,4 1-2,-2-4 0,2 4-1,-4-8-6,4 11-9,2-9-8,0 3-18,-2-5-38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85,'0'0'43,"0"0"-20,0 0-8,0 0-6,0 0-3,0 0-1,0 0-1,0 0-2,0 0 1,4 0-1,3 0 0,5 0 1,3 3-1,-2-3 0,2 2 0,8-2-1,-2 4 1,5-3-2,-3 2 1,2 0-1,-2-3 1,1 1-1,-5-1 0,-6 2 0,1 1-1,-3 0-1,-11-3-1,9 7-4,-9-7-6,-1 14-14,1-14-21,-12 17-29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48,'0'0'66,"0"0"-24,0 0-25,6 0-6,-6 0-5,17-6-1,-8 3-2,4 3-1,3-3 0,-1 3-1,-2 0 1,4 0-2,0 0 1,0 4-1,0 2 0,0-1 0,0 2-1,-5-4-4,10 2-12,-6 0-11,-3-4-23,2-1-23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85,'11'-3'55,"-11"3"-25,9 0-19,-9 0-5,14 0-1,-14 0-1,11 9 1,-11-9-1,15 19-1,-1-6 1,1 5-1,-2 0-2,4 2 1,2 4-1,0-1 0,0-2-1,2-1 2,-2-3-2,0 1 0,1-3 0,-3 1 0,-1-8 0,-7 2-2,2-2 1,-11-8-1,16 11-2,-16-11-4,0 0-14,7-8-10,-7 8-25,8-20-24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343 0 146,'0'0'32,"-7"0"-15,-5 3-10,5 6-2,-5 0-1,-1 8-2,-6 1 1,0 7-1,-2 0-1,-1 4 0,-1 0 1,-7 5-1,7 0-1,-4 0 0,-1-7 0,7 4-1,2-6-1,0-5 0,10-2-2,-3-9-4,12-2-13,0-7-11,10 8-23,-1-10-25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96,'0'0'41,"0"0"-18,0 0-8,6 0-6,-6 0-1,0 0-3,0 0 0,0 0-1,0 0-1,0 0 0,0 0 0,0 0-1,0 0 0,0 6-1,0-6 1,0 15-1,0-4-1,0 6 1,0 3-1,-2 3 0,2-4 1,-2 6-1,2 1 0,0-1 0,0 0 0,0-5 0,0 0 1,4-6-1,2 4 0,0-4-1,-1-2 1,5-3 0,-10-9 0,11 14 0,-11-14 0,17 7 0,-17-7-1,13 3 2,-13-3-2,17 0 0,-10-3 0,-7 3-2,19-9-1,-13-1-1,9 4-9,-4 0-11,-3-5-14,-4 2-31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39 128,'0'0'38,"-11"0"-14,11 0-15,0 0-4,0-13-1,0 13-1,17-7-1,-8 4 1,4 0-2,1 0 0,-3 2 0,2 1-1,3 0 0,-1 0 0,-5 0-2,7 0-2,2 0-6,-4 0-12,2 0-8,0-4-29,2-2-23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20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1 169,'0'0'23,"0"0"-3,0 0-14,-6 5 0,6 4-2,0 3-1,0 1-1,0 5 0,-2 2 0,2 5 0,0 3-1,-4 2 0,1 5 0,1 1 0,0-1 0,-2-3-1,2 2 0,-1-3 0,-3-5 0,4-1-1,-3-7-2,5-4 0,-4-6-3,6 0-8,-2-8-7,9-3-5,0-11-15,5-6-31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53 55,'0'0'35,"0"0"-4,-8-3-11,8 3-6,0 0-4,0 0-2,0 0-3,0 0-1,0 0 0,0 0-2,0 0 0,0 0 0,0 0 0,0 0-1,0 0 0,0 0 0,0 0 0,4-2 0,-4 2 0,12-1 1,-12 1-1,15-5 0,-4 2 0,0 3 0,-3-3 0,5 2 0,-1 0 0,1 1 0,-5-3 0,7 3 0,-2-2 0,-4-1-1,5 0 1,-2 0 0,-3 0-1,3 2 0,-3-1 1,3 1-1,-3 1 1,2 0-1,-3 0 0,7 0 1,-3 0-1,-3-2 0,1 1 1,-1-2-1,-9 3 0,13-6 0,-13 6 1,0 0-1,8-4 0,-8 4 0,0 0 0,0 0 0,0 0 0,0 0 0,0 0-1,0 0 0,11 7-4,-11-7-9,0 0-8,0 0-13,0 0-28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72 88,'0'0'41,"0"0"-15,0 0-12,-8-9-5,8 9-1,0 0-2,0 0-2,0 0 0,0 4-1,0-4-1,0 10 0,0 2-1,4-3 0,-2 5 0,3 5 0,3 4-1,0 6 0,1 0 0,0 7 1,3-4-1,-3 5 0,5-2 0,-5-2 0,4-2 0,1-7 1,-5-4-1,2-3 0,-1-3 0,-1-5 0,-1-3 0,-8-6 0,15 1 0,-15-1 0,8-3 1,1-6-1,-3-3 0,0 0 0,3-5 1,-3-5-1,3 1 0,-1-5 0,3-3 0,-1 0-1,3 1 1,-4 1 1,5 0-2,-1 0 1,-4 5 0,3 1 0,-5 3 0,-1 6 1,3-2-1,-5 1 0,-2 5 0,0-1 0,-2 9 0,0-17 0,0 8 0,0 1 1,0-2-1,0 10 0,-6-15 1,6 15 0,-11-13-1,11 13 1,-13-11 0,3 5 1,-1 3-2,-4-1 0,0 2 1,-3 0-1,1 1 0,-2 1 0,-1 0 1,1 3-1,-2 0 0,0 5 0,2-2 0,0 0 0,2 0 0,6-3 0,-1 4 0,5-7-1,7 0 0,-14 3-2,14-3-1,0 0-8,0 0-10,0 0-9,0 0-27,6 0-24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23,'0'0'34,"0"0"-3,0-7-1,0 7-10,0 0-2,0-13-7,0 13-3,0 0-1,0-7-2,0 7-2,0 0 0,5-12 0,-5 12-1,8-5 0,-8 5 0,13-4-1,-5 4 1,-8 0-1,17 3 0,-12 0 0,9 1-1,-7 1 2,-7-5-2,14 14 1,-9-4 0,-5-2-1,6 2 1,-6-1 0,0 3 0,-6-3 0,2 1-1,1 1 1,-9 0-1,7 1 0,-1-2 0,-4 0 1,5-1-1,5-9 0,-13 14 0,13-14 1,-6 11-1,6-11 0,0 0 0,0 0 0,0 0 1,0 0-1,0 0 0,0 0 0,6 3 2,-6-3-2,17 0 1,-8 1-1,2 1 1,1 1-1,-3 0 0,5 0 1,-1-3-1,-2 1 0,1 1-1,-3-1 1,-9-1-2,19 0-2,-19 0-4,15 0-10,-15 0-7,12-6-16,-12 6-32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91 174 67,'0'0'37,"0"0"-6,10-6-10,-10 6-8,11-12-3,-3 6-4,-3-5-2,1 2-1,-2-4-1,0 0 0,-4 3-1,3-4 1,-3 0-1,0 4 1,0-5 0,-3 5 0,-3-1-1,6 11 1,-15-15-1,7 12 1,-3 1-1,3 2 0,-3 2 0,2 4 0,-2 5 0,2-2-1,-1 2 0,3 6 1,-3-5 0,4 3-1,1 5 1,-1 0 1,6-1-1,-4 6-1,2-3 1,2 5 0,0 0-1,2 0 1,2 0-1,0 2 0,0 3 0,-1-2 1,1 0-1,-2-5 0,6 5 0,-6-2 0,-1 0 0,1-2 0,0 0 0,-2-4 0,0-1 0,0-2 0,0-3-1,0-3 0,0-4-1,0-9-3,0 11-6,0-11-10,0 0-7,0 0-24,0-12-24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65 146,'0'0'32,"0"0"-10,0 0-14,6-13-3,2 10-1,-8 3-1,21-12 0,-8 5-2,4 3 0,2-1-1,-6 4 0,6 1-2,0-6-2,2 6-5,-4 0-11,0 0-7,-2-6-18,-4-2-33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156-1 48,'0'0'37,"0"0"-3,0 0-11,0 0-7,0 0-5,-5-1-2,5 1-2,0 0-1,-14 4-1,14-4-2,-7 11 0,7-11-2,-13 19 1,7-6-1,0 5-1,-1-1 1,1 6 0,-2 2 0,1 1 0,-3 2 0,1 3 0,-1 0 1,1 4-1,1-2 0,-3 4-1,5 0 1,2 3-1,-5 2 0,9 1 0,0-1 0,-2 4 1,2-2-1,0 2 0,2-4 0,-2 2 0,9-4 1,-3-4-1,6 0 0,-3-9 0,4 0 1,-3-3-2,7-3 1,-4-4-1,4 0-2,-7-12-5,5 2-12,2-4-8,-2-3-19,4-10-30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0 112,'0'0'41,"0"0"-14,6 4-18,-6-4-3,4 16-1,-2-2-1,7 1 0,-3 5-1,5 4 1,-1 0-2,3 9 0,0-4 1,2 8-2,2-4 0,-2-1 0,-2 8-1,6-5 0,-8-1 1,1 5-1,-5-7 1,-3 4-1,-2 0 0,-2 1 0,0 1 1,-4 3-1,-5-5 0,-3 0 1,1 1-1,-4-2 0,-2-6 0,0 1 0,0-5 0,4-5 0,-2 4 0,2-9 0,0 2 0,5-7-1,2 2 1,6-12-2,-9 15-1,9-15-4,0 0-8,0 9-8,0-9-10,0 0-29,11-2-18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68 118,'0'0'40,"0"0"-14,0 11-18,0-11-1,0 0-2,0 0-2,8-3 1,-8 3-2,15-12 0,-3 6 0,-3 3 0,2-1-1,5-1 1,-1-3-1,0 6 0,0-1-1,-1 3 1,1 0-1,1-1 0,-5 1-1,-2-3-1,3 3-3,-12 0-7,19-5-9,-19 5-8,15-12-24,-7 0-24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0 146,'0'0'32,"0"0"-10,0 0-14,0 0-3,0 0-1,-6 9-1,6-9 0,-11 16-2,2-2 0,3 6 0,1-3 0,1 7-1,-4 4 1,6-2-1,2 3-1,0-1 0,0 0-2,0-9-1,10 6-5,-10-7-10,6-2-6,-3-3-20,-1-1-28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57 124,'0'0'37,"0"0"-20,0 0-9,4 6-2,-4-6-2,0 0 0,6 11-1,-6-11 0,7 11-1,1-2 0,-2 0 0,5 3-1,0 7-1,1-1 2,3 2-2,2 3 1,0 1-1,0-1 0,-2-3 0,4 0 1,-5-4-1,1 0 0,-4-5 0,0-1 0,-4-3 0,2 0 1,-9-7-1,12 6 0,-12-6 0,11 0 0,-11 0 0,8-6 0,-4-4 0,-4 10 0,5-19 1,3 7-1,-6-1 0,7 1 0,-3-3 0,0 0 1,3-2-1,1-3 0,1 2 0,0-4 0,-1 3-1,1-3 1,-1 2 0,1 2 0,0-1 0,-1 4 0,-1 2 0,-3 0 0,0 4 0,-6 9 0,3-12 1,-3 12-1,0 0 0,-3-8 2,3 8-2,-17-5 1,5 4-1,1 1 1,-4-2-1,-4 2 1,4 0-1,-8 0 1,2 0-1,-4 5 1,-1-2-1,1 0 0,0 3 1,-4 2-2,3-5 2,1 3-1,0-3 0,8 0 0,0-2 0,4-1 0,5 2-1,8-2 0,0 0-1,0 0-3,0 0-5,6 7-11,4-4-6,-1-3-20,4 6-32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5T10:20:21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4 152,'2'-9'29,"-2"9"-7,0 0-12,0 0-4,0 0 0,5 12-2,-5 6-1,0 4-1,0 6 0,-3 3 0,1 9 0,0-4-1,-3 2 0,0-4 0,-1 2 0,3-5-1,-2-6 1,-3-3-1,6-9-1,2 2-1,0-15-2,0 16-9,0-16-7,0 0-5,0 0-13,10-10-35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107 142 55,'11'-12'57,"-3"4"-19,-8 8-21,13-18-6,-6 14-5,-5-8 0,-2 12-2,4-16-1,-4 16 0,0-15 0,0 15 0,-6-16-1,1 7 0,-3 0 0,8 9-1,-13-13 1,13 13-1,-19-9 0,19 9 0,-15 0 0,5 0-1,1 6 1,-3 1-1,5 2 2,-1 2-2,-1 1 0,1 5 0,3-4 0,-1 6 1,4 1-1,0 4 0,-2 1 0,4 2 0,0-1 0,0 5 1,0 1-1,0-1 0,0 2 0,0 1 0,0 1 0,0-1 0,0-1 0,0-2 0,0-2 0,0-3 0,0-2 0,0 2 0,0-9 0,0 3 0,-2-4-1,2 0 1,0-4-1,-3-2 1,3 2-3,0-12 1,0 9-1,0-9-4,0 0-10,0 0-8,0 0-17,0 0-28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0 109 126,'0'0'39,"0"-14"-15,0 6-13,0 8-4,10-13-2,-3 10-1,3-8-1,-1 8 0,3-4-1,-1 3-1,2-4 0,3 5 0,-3-1-1,4-2 0,0 3 0,0-1-1,0 2-1,-4-5-3,4 7-4,-3-2-13,-3-1-4,-2-1-20,-9 4-32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1 92,'-5'-3'52,"5"3"-21,-17-1-17,17 1-4,-14 3-3,14-3-2,-18 10-1,8-1-1,-1 1 1,1 7-2,-1 0-1,-1 5 0,1 6 0,2 1 0,1 2-1,-1 4 0,1 4 0,2-1 1,3 2-1,3 1 0,0-1 0,0-2 0,3 2 0,3-3 0,2-5 0,1-1 0,-5-7 0,7-3 0,-3-2 0,1-7-1,1-3 0,-10-9-1,13 9-1,-13-9-4,15 0-9,-15 0-7,12-7-11,-5-2-29,-1-2-16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12 135,'0'0'35,"0"0"-12,2-13-14,-2 13-4,0 0-1,11 10-1,-9 1-1,6 2 0,3 4-1,2 1 0,4 4 1,-1 1-1,4 2-1,3-1 0,0-5 1,-2 1-1,1-2 0,-3-2-1,-2-4 0,0-4-1,-5 0-1,-12-8-7,19 5-9,-19-5-8,7-6-18,-5-3-28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21 124,'5'-12'38,"-5"12"-14,0 0-13,6-9-5,-6 9 0,0 0-2,0 0 0,0 9 1,-6 2-3,-5 1 1,3 5-2,-5-1 1,-4 8-1,-2-4 0,0 4-1,-2 3 0,2-5 0,0 2 0,0-4 0,6-2-2,-2-5 0,9 1-1,-1-8-3,7 4-8,0-10-8,0 0-9,0 0-27,5 0-21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45-1 162,'0'0'27,"8"0"-10,-8 0-9,0 0-2,0 0-1,0 0-2,0 10-1,0 3 1,0 0-2,-6 8 1,1 4-2,-3 2 0,4 2 1,-5 2-1,3 0 0,-2 0 1,5-2-1,1-3 0,0-5 0,2-2 0,2-4 0,7-4 0,-1-2 0,3-7-1,2 2 1,3-4 0,-1 0 0,2 0-1,-4 0 1,2-4-1,-1 2 0,1-4-2,-4 3-1,-3-5-5,1 4-9,-9 4-6,4-9-11,-4 9-30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41 135,'-11'-7'37,"11"7"-14,0 0-9,-8-10-7,8 10-3,0 0 1,8-8-3,-8 8 0,11-7-1,1 5 0,-3-1 0,6 3-1,-1-1-2,1 1 1,-1-3-2,5 7-4,-10-4-9,7 3-6,-3-3-11,0 0-27,-3-7-20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31T16:24:32.9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0-2 114,'10'0'43,"-10"0"-16,0 0-15,9 0-3,-9 0-3,0 0-2,10 11 0,-1 2 0,-1-3-1,1 5-1,-3-1-1,7 4 1,-3-3-1,1 1 0,1 2 0,-3-1 0,0 0-1,3 1 1,-3 0-1,-1-1 1,-1 1-1,-3 1 1,2-1-1,-2-1 1,-2 4-1,3-3 0,-3 3 0,-2-1 0,0-4 0,0 2 1,0-2-1,0 0 0,-2-1 0,-3 1 0,1-1 0,-4 1 0,4 0 0,-5 0 0,1 0 0,-1 2 0,-1-4 0,1 0 1,0 1-1,-3-3 0,5 2-1,-3-2 1,1-4 0,5 3 0,4-11 0,-12 12-1,12-12 0,0 0-2,-5 14-5,5-14-9,0 0-5,-12 6-8,12-6-26,0 0-31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3T11:14:20.3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6-1 94,'0'0'37,"0"0"-11,0 0-9,0 0-6,0 0-4,0 0-2,-6 9 0,6-9-2,0 21-1,1-5 0,4 3 0,0-1-1,-1 3 1,1 0-1,3 0 0,-3 1 0,6 1 0,-4-4 0,5-4-1,-1 2 1,-1-4-1,2 1 0,1-6 2,-3 0-2,1-3 0,-4 1 0,-7-6 0,15 6-2,-15-6 0,8 0-2,-8 0-7,0-11-9,0 11-10,-7-14-21,2 5-23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3T11:14:20.73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34 50,'3'-13'54,"-3"13"-12,8-12-28,-8 12-3,2-10-1,-2 10-3,0 0-1,0 0-1,0 0-2,3 10 1,-1 4-2,0-1 1,6 5-1,-3 3 1,6 1-1,-2-2-1,4 3 2,0 0-3,3-2 1,1-1 0,-4-5 0,-1-1-1,-1-3 0,-2-3 0,-9-8 0,11 13-1,-11-13-3,0 0-5,0 0-10,0 0-6,0 0-16,5-8-32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888" cy="354013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2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4375" y="0"/>
            <a:ext cx="4435475" cy="354013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25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454D3A7-BDEB-4853-8162-9A6BD65D4107}" type="datetimeFigureOut">
              <a:rPr lang="en-US"/>
              <a:pPr>
                <a:defRPr/>
              </a:pPr>
              <a:t>11/16/2015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9625" y="533400"/>
            <a:ext cx="3533775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1805" tIns="95902" rIns="191805" bIns="9590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5150" cy="3197225"/>
          </a:xfrm>
          <a:prstGeom prst="rect">
            <a:avLst/>
          </a:prstGeom>
        </p:spPr>
        <p:txBody>
          <a:bodyPr vert="horz" lIns="191805" tIns="95902" rIns="191805" bIns="95902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5288"/>
            <a:ext cx="4433888" cy="357187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2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4375" y="6745288"/>
            <a:ext cx="4435475" cy="357187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25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DCCA0DD-4ACB-4FA8-A5ED-7B591BA370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487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We assume that we can evaluate the second derivatives at any point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35150F-B471-4DC3-BCEE-F7481424CDA0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v^Ts_k</a:t>
            </a:r>
            <a:r>
              <a:rPr lang="en-US" dirty="0" smtClean="0"/>
              <a:t> is a scalar, hence (2)</a:t>
            </a:r>
            <a:r>
              <a:rPr lang="en-US" baseline="0" dirty="0" smtClean="0"/>
              <a:t> =&gt; (3)</a:t>
            </a:r>
          </a:p>
          <a:p>
            <a:r>
              <a:rPr lang="en-US" baseline="0" dirty="0" smtClean="0"/>
              <a:t>(4) results from plugging (3) back into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4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916965" cy="728091"/>
          </a:xfrm>
          <a:prstGeom prst="rect">
            <a:avLst/>
          </a:prstGeom>
        </p:spPr>
        <p:txBody>
          <a:bodyPr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229" y="1941576"/>
            <a:ext cx="3225736" cy="8667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>
          <a:xfrm>
            <a:off x="1566863" y="3224213"/>
            <a:ext cx="1474787" cy="173037"/>
          </a:xfrm>
          <a:prstGeom prst="rect">
            <a:avLst/>
          </a:prstGeom>
        </p:spPr>
        <p:txBody>
          <a:bodyPr lIns="0" tIns="0" rIns="0" bIns="0"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>
          <a:xfrm>
            <a:off x="230188" y="3224213"/>
            <a:ext cx="1060450" cy="173037"/>
          </a:xfrm>
          <a:prstGeom prst="rect">
            <a:avLst/>
          </a:prstGeom>
        </p:spPr>
        <p:txBody>
          <a:bodyPr lIns="0" tIns="0" rIns="0" bIns="0"/>
          <a:lstStyle>
            <a:lvl1pPr algn="l" fontAlgn="auto">
              <a:spcBef>
                <a:spcPts val="0"/>
              </a:spcBef>
              <a:spcAft>
                <a:spcPts val="0"/>
              </a:spcAft>
              <a:defRPr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042EF2D-D827-401B-9BC1-EBAD26E080A3}" type="datetimeFigureOut">
              <a:rPr lang="en-US"/>
              <a:pPr>
                <a:defRPr/>
              </a:pPr>
              <a:t>11/16/2015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>
          <a:xfrm>
            <a:off x="2679700" y="3379788"/>
            <a:ext cx="1903413" cy="74612"/>
          </a:xfrm>
          <a:prstGeom prst="rect">
            <a:avLst/>
          </a:prstGeom>
        </p:spPr>
        <p:txBody>
          <a:bodyPr lIns="0" tIns="0" rIns="0" bIns="0"/>
          <a:lstStyle>
            <a:lvl1pPr marL="12700" fontAlgn="auto">
              <a:spcBef>
                <a:spcPts val="0"/>
              </a:spcBef>
              <a:spcAft>
                <a:spcPts val="0"/>
              </a:spcAft>
              <a:defRPr sz="400" spc="-50" dirty="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r>
              <a:rPr/>
              <a:t>Y</a:t>
            </a:r>
            <a:r>
              <a:rPr spc="5"/>
              <a:t>aroslav</a:t>
            </a:r>
            <a:r>
              <a:rPr spc="40"/>
              <a:t> </a:t>
            </a:r>
            <a:r>
              <a:rPr spc="5"/>
              <a:t>Ganin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Brief</a:t>
            </a:r>
            <a:r>
              <a:rPr spc="40"/>
              <a:t> </a:t>
            </a:r>
            <a:r>
              <a:rPr spc="0"/>
              <a:t>overview</a:t>
            </a:r>
            <a:r>
              <a:rPr spc="40"/>
              <a:t> </a:t>
            </a:r>
            <a:r>
              <a:rPr spc="0"/>
              <a:t>of</a:t>
            </a:r>
            <a:r>
              <a:rPr spc="40"/>
              <a:t> </a:t>
            </a:r>
            <a:r>
              <a:rPr spc="20"/>
              <a:t>the</a:t>
            </a:r>
            <a:r>
              <a:rPr spc="40"/>
              <a:t> </a:t>
            </a:r>
            <a:r>
              <a:rPr spc="10"/>
              <a:t>rese</a:t>
            </a:r>
            <a:r>
              <a:rPr spc="-5"/>
              <a:t>a</a:t>
            </a:r>
            <a:r>
              <a:rPr spc="10"/>
              <a:t>rch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F</a:t>
            </a:r>
            <a:r>
              <a:rPr spc="10"/>
              <a:t>e</a:t>
            </a:r>
            <a:r>
              <a:rPr spc="-5"/>
              <a:t>b</a:t>
            </a:r>
            <a:r>
              <a:rPr spc="15"/>
              <a:t>ru</a:t>
            </a:r>
            <a:r>
              <a:rPr spc="0"/>
              <a:t>ary</a:t>
            </a:r>
            <a:r>
              <a:rPr spc="40"/>
              <a:t> </a:t>
            </a:r>
            <a:r>
              <a:rPr spc="10"/>
              <a:t>8,</a:t>
            </a:r>
            <a:r>
              <a:rPr spc="40"/>
              <a:t> </a:t>
            </a:r>
            <a:r>
              <a:rPr spc="10"/>
              <a:t>2013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Slide</a:t>
            </a:r>
            <a:r>
              <a:rPr spc="40"/>
              <a:t> </a:t>
            </a:r>
            <a:fld id="{6C4BD621-CFB1-4906-BA04-A98E399786E1}" type="slidenum">
              <a:rPr spc="10"/>
              <a:pPr>
                <a:defRPr/>
              </a:pPr>
              <a:t>‹#›</a:t>
            </a:fld>
            <a:r>
              <a:rPr spc="40"/>
              <a:t>/10</a:t>
            </a:r>
            <a:endParaRPr spc="0"/>
          </a:p>
        </p:txBody>
      </p:sp>
    </p:spTree>
    <p:extLst>
      <p:ext uri="{BB962C8B-B14F-4D97-AF65-F5344CB8AC3E}">
        <p14:creationId xmlns:p14="http://schemas.microsoft.com/office/powerpoint/2010/main" val="3859907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981" y="878586"/>
            <a:ext cx="3896232" cy="179354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>
          <a:xfrm>
            <a:off x="1566863" y="3224213"/>
            <a:ext cx="1474787" cy="173037"/>
          </a:xfrm>
          <a:prstGeom prst="rect">
            <a:avLst/>
          </a:prstGeom>
        </p:spPr>
        <p:txBody>
          <a:bodyPr lIns="0" tIns="0" rIns="0" bIns="0"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>
          <a:xfrm>
            <a:off x="230188" y="3224213"/>
            <a:ext cx="1060450" cy="173037"/>
          </a:xfrm>
          <a:prstGeom prst="rect">
            <a:avLst/>
          </a:prstGeom>
        </p:spPr>
        <p:txBody>
          <a:bodyPr lIns="0" tIns="0" rIns="0" bIns="0"/>
          <a:lstStyle>
            <a:lvl1pPr algn="l" fontAlgn="auto">
              <a:spcBef>
                <a:spcPts val="0"/>
              </a:spcBef>
              <a:spcAft>
                <a:spcPts val="0"/>
              </a:spcAft>
              <a:defRPr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FF571B-48AE-4A8A-89B9-AE5E2C84FD46}" type="datetimeFigureOut">
              <a:rPr lang="en-US"/>
              <a:pPr>
                <a:defRPr/>
              </a:pPr>
              <a:t>11/16/2015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>
          <a:xfrm>
            <a:off x="2679700" y="3379788"/>
            <a:ext cx="1903413" cy="74612"/>
          </a:xfrm>
          <a:prstGeom prst="rect">
            <a:avLst/>
          </a:prstGeom>
        </p:spPr>
        <p:txBody>
          <a:bodyPr lIns="0" tIns="0" rIns="0" bIns="0"/>
          <a:lstStyle>
            <a:lvl1pPr marL="12700" fontAlgn="auto">
              <a:spcBef>
                <a:spcPts val="0"/>
              </a:spcBef>
              <a:spcAft>
                <a:spcPts val="0"/>
              </a:spcAft>
              <a:defRPr sz="400" spc="-50" dirty="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r>
              <a:rPr/>
              <a:t>Y</a:t>
            </a:r>
            <a:r>
              <a:rPr spc="5"/>
              <a:t>aroslav</a:t>
            </a:r>
            <a:r>
              <a:rPr spc="40"/>
              <a:t> </a:t>
            </a:r>
            <a:r>
              <a:rPr spc="5"/>
              <a:t>Ganin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Brief</a:t>
            </a:r>
            <a:r>
              <a:rPr spc="40"/>
              <a:t> </a:t>
            </a:r>
            <a:r>
              <a:rPr spc="0"/>
              <a:t>overview</a:t>
            </a:r>
            <a:r>
              <a:rPr spc="40"/>
              <a:t> </a:t>
            </a:r>
            <a:r>
              <a:rPr spc="0"/>
              <a:t>of</a:t>
            </a:r>
            <a:r>
              <a:rPr spc="40"/>
              <a:t> </a:t>
            </a:r>
            <a:r>
              <a:rPr spc="20"/>
              <a:t>the</a:t>
            </a:r>
            <a:r>
              <a:rPr spc="40"/>
              <a:t> </a:t>
            </a:r>
            <a:r>
              <a:rPr spc="10"/>
              <a:t>rese</a:t>
            </a:r>
            <a:r>
              <a:rPr spc="-5"/>
              <a:t>a</a:t>
            </a:r>
            <a:r>
              <a:rPr spc="10"/>
              <a:t>rch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F</a:t>
            </a:r>
            <a:r>
              <a:rPr spc="10"/>
              <a:t>e</a:t>
            </a:r>
            <a:r>
              <a:rPr spc="-5"/>
              <a:t>b</a:t>
            </a:r>
            <a:r>
              <a:rPr spc="15"/>
              <a:t>ru</a:t>
            </a:r>
            <a:r>
              <a:rPr spc="0"/>
              <a:t>ary</a:t>
            </a:r>
            <a:r>
              <a:rPr spc="40"/>
              <a:t> </a:t>
            </a:r>
            <a:r>
              <a:rPr spc="10"/>
              <a:t>8,</a:t>
            </a:r>
            <a:r>
              <a:rPr spc="40"/>
              <a:t> </a:t>
            </a:r>
            <a:r>
              <a:rPr spc="10"/>
              <a:t>2013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Slide</a:t>
            </a:r>
            <a:r>
              <a:rPr spc="40"/>
              <a:t> </a:t>
            </a:r>
            <a:fld id="{92329AB3-B21E-49D7-AAE1-BFDF6C7280D4}" type="slidenum">
              <a:rPr spc="10"/>
              <a:pPr>
                <a:defRPr/>
              </a:pPr>
              <a:t>‹#›</a:t>
            </a:fld>
            <a:r>
              <a:rPr spc="40"/>
              <a:t>/10</a:t>
            </a:r>
            <a:endParaRPr spc="0"/>
          </a:p>
        </p:txBody>
      </p:sp>
    </p:spTree>
    <p:extLst>
      <p:ext uri="{BB962C8B-B14F-4D97-AF65-F5344CB8AC3E}">
        <p14:creationId xmlns:p14="http://schemas.microsoft.com/office/powerpoint/2010/main" val="20701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409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3220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10"/>
          </p:nvPr>
        </p:nvSpPr>
        <p:spPr>
          <a:xfrm>
            <a:off x="1566863" y="3224213"/>
            <a:ext cx="1474787" cy="173037"/>
          </a:xfrm>
          <a:prstGeom prst="rect">
            <a:avLst/>
          </a:prstGeom>
        </p:spPr>
        <p:txBody>
          <a:bodyPr lIns="0" tIns="0" rIns="0" bIns="0"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11"/>
          </p:nvPr>
        </p:nvSpPr>
        <p:spPr>
          <a:xfrm>
            <a:off x="230188" y="3224213"/>
            <a:ext cx="1060450" cy="173037"/>
          </a:xfrm>
          <a:prstGeom prst="rect">
            <a:avLst/>
          </a:prstGeom>
        </p:spPr>
        <p:txBody>
          <a:bodyPr lIns="0" tIns="0" rIns="0" bIns="0"/>
          <a:lstStyle>
            <a:lvl1pPr algn="l" fontAlgn="auto">
              <a:spcBef>
                <a:spcPts val="0"/>
              </a:spcBef>
              <a:spcAft>
                <a:spcPts val="0"/>
              </a:spcAft>
              <a:defRPr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B538B9B-887D-41FD-BEC2-9704C39A2B5F}" type="datetimeFigureOut">
              <a:rPr lang="en-US"/>
              <a:pPr>
                <a:defRPr/>
              </a:pPr>
              <a:t>11/16/2015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12"/>
          </p:nvPr>
        </p:nvSpPr>
        <p:spPr>
          <a:xfrm>
            <a:off x="2679700" y="3379788"/>
            <a:ext cx="1903413" cy="74612"/>
          </a:xfrm>
          <a:prstGeom prst="rect">
            <a:avLst/>
          </a:prstGeom>
        </p:spPr>
        <p:txBody>
          <a:bodyPr lIns="0" tIns="0" rIns="0" bIns="0"/>
          <a:lstStyle>
            <a:lvl1pPr marL="12700" fontAlgn="auto">
              <a:spcBef>
                <a:spcPts val="0"/>
              </a:spcBef>
              <a:spcAft>
                <a:spcPts val="0"/>
              </a:spcAft>
              <a:defRPr sz="400" spc="-50" dirty="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r>
              <a:rPr/>
              <a:t>Y</a:t>
            </a:r>
            <a:r>
              <a:rPr spc="5"/>
              <a:t>aroslav</a:t>
            </a:r>
            <a:r>
              <a:rPr spc="40"/>
              <a:t> </a:t>
            </a:r>
            <a:r>
              <a:rPr spc="5"/>
              <a:t>Ganin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Brief</a:t>
            </a:r>
            <a:r>
              <a:rPr spc="40"/>
              <a:t> </a:t>
            </a:r>
            <a:r>
              <a:rPr spc="0"/>
              <a:t>overview</a:t>
            </a:r>
            <a:r>
              <a:rPr spc="40"/>
              <a:t> </a:t>
            </a:r>
            <a:r>
              <a:rPr spc="0"/>
              <a:t>of</a:t>
            </a:r>
            <a:r>
              <a:rPr spc="40"/>
              <a:t> </a:t>
            </a:r>
            <a:r>
              <a:rPr spc="20"/>
              <a:t>the</a:t>
            </a:r>
            <a:r>
              <a:rPr spc="40"/>
              <a:t> </a:t>
            </a:r>
            <a:r>
              <a:rPr spc="10"/>
              <a:t>rese</a:t>
            </a:r>
            <a:r>
              <a:rPr spc="-5"/>
              <a:t>a</a:t>
            </a:r>
            <a:r>
              <a:rPr spc="10"/>
              <a:t>rch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F</a:t>
            </a:r>
            <a:r>
              <a:rPr spc="10"/>
              <a:t>e</a:t>
            </a:r>
            <a:r>
              <a:rPr spc="-5"/>
              <a:t>b</a:t>
            </a:r>
            <a:r>
              <a:rPr spc="15"/>
              <a:t>ru</a:t>
            </a:r>
            <a:r>
              <a:rPr spc="0"/>
              <a:t>ary</a:t>
            </a:r>
            <a:r>
              <a:rPr spc="40"/>
              <a:t> </a:t>
            </a:r>
            <a:r>
              <a:rPr spc="10"/>
              <a:t>8,</a:t>
            </a:r>
            <a:r>
              <a:rPr spc="40"/>
              <a:t> </a:t>
            </a:r>
            <a:r>
              <a:rPr spc="10"/>
              <a:t>2013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Slide</a:t>
            </a:r>
            <a:r>
              <a:rPr spc="40"/>
              <a:t> </a:t>
            </a:r>
            <a:fld id="{1393F0FF-1D64-422F-AE40-6E28BDE5AB09}" type="slidenum">
              <a:rPr spc="10"/>
              <a:pPr>
                <a:defRPr/>
              </a:pPr>
              <a:t>‹#›</a:t>
            </a:fld>
            <a:r>
              <a:rPr spc="40"/>
              <a:t>/10</a:t>
            </a:r>
            <a:endParaRPr spc="0"/>
          </a:p>
        </p:txBody>
      </p:sp>
    </p:spTree>
    <p:extLst>
      <p:ext uri="{BB962C8B-B14F-4D97-AF65-F5344CB8AC3E}">
        <p14:creationId xmlns:p14="http://schemas.microsoft.com/office/powerpoint/2010/main" val="395295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90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10"/>
          </p:nvPr>
        </p:nvSpPr>
        <p:spPr>
          <a:xfrm>
            <a:off x="1566863" y="3224213"/>
            <a:ext cx="1474787" cy="173037"/>
          </a:xfrm>
          <a:prstGeom prst="rect">
            <a:avLst/>
          </a:prstGeom>
        </p:spPr>
        <p:txBody>
          <a:bodyPr lIns="0" tIns="0" rIns="0" bIns="0"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11"/>
          </p:nvPr>
        </p:nvSpPr>
        <p:spPr>
          <a:xfrm>
            <a:off x="230188" y="3224213"/>
            <a:ext cx="1060450" cy="173037"/>
          </a:xfrm>
          <a:prstGeom prst="rect">
            <a:avLst/>
          </a:prstGeom>
        </p:spPr>
        <p:txBody>
          <a:bodyPr lIns="0" tIns="0" rIns="0" bIns="0"/>
          <a:lstStyle>
            <a:lvl1pPr algn="l" fontAlgn="auto">
              <a:spcBef>
                <a:spcPts val="0"/>
              </a:spcBef>
              <a:spcAft>
                <a:spcPts val="0"/>
              </a:spcAft>
              <a:defRPr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E10582B-2F47-4300-BC1B-DCBD50C22F0F}" type="datetimeFigureOut">
              <a:rPr lang="en-US"/>
              <a:pPr>
                <a:defRPr/>
              </a:pPr>
              <a:t>11/16/2015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12"/>
          </p:nvPr>
        </p:nvSpPr>
        <p:spPr>
          <a:xfrm>
            <a:off x="2679700" y="3379788"/>
            <a:ext cx="1903413" cy="74612"/>
          </a:xfrm>
          <a:prstGeom prst="rect">
            <a:avLst/>
          </a:prstGeom>
        </p:spPr>
        <p:txBody>
          <a:bodyPr lIns="0" tIns="0" rIns="0" bIns="0"/>
          <a:lstStyle>
            <a:lvl1pPr marL="12700" fontAlgn="auto">
              <a:spcBef>
                <a:spcPts val="0"/>
              </a:spcBef>
              <a:spcAft>
                <a:spcPts val="0"/>
              </a:spcAft>
              <a:defRPr sz="400" spc="-50" dirty="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r>
              <a:rPr/>
              <a:t>Y</a:t>
            </a:r>
            <a:r>
              <a:rPr spc="5"/>
              <a:t>aroslav</a:t>
            </a:r>
            <a:r>
              <a:rPr spc="40"/>
              <a:t> </a:t>
            </a:r>
            <a:r>
              <a:rPr spc="5"/>
              <a:t>Ganin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Brief</a:t>
            </a:r>
            <a:r>
              <a:rPr spc="40"/>
              <a:t> </a:t>
            </a:r>
            <a:r>
              <a:rPr spc="0"/>
              <a:t>overview</a:t>
            </a:r>
            <a:r>
              <a:rPr spc="40"/>
              <a:t> </a:t>
            </a:r>
            <a:r>
              <a:rPr spc="0"/>
              <a:t>of</a:t>
            </a:r>
            <a:r>
              <a:rPr spc="40"/>
              <a:t> </a:t>
            </a:r>
            <a:r>
              <a:rPr spc="20"/>
              <a:t>the</a:t>
            </a:r>
            <a:r>
              <a:rPr spc="40"/>
              <a:t> </a:t>
            </a:r>
            <a:r>
              <a:rPr spc="10"/>
              <a:t>rese</a:t>
            </a:r>
            <a:r>
              <a:rPr spc="-5"/>
              <a:t>a</a:t>
            </a:r>
            <a:r>
              <a:rPr spc="10"/>
              <a:t>rch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F</a:t>
            </a:r>
            <a:r>
              <a:rPr spc="10"/>
              <a:t>e</a:t>
            </a:r>
            <a:r>
              <a:rPr spc="-5"/>
              <a:t>b</a:t>
            </a:r>
            <a:r>
              <a:rPr spc="15"/>
              <a:t>ru</a:t>
            </a:r>
            <a:r>
              <a:rPr spc="0"/>
              <a:t>ary</a:t>
            </a:r>
            <a:r>
              <a:rPr spc="40"/>
              <a:t> </a:t>
            </a:r>
            <a:r>
              <a:rPr spc="10"/>
              <a:t>8,</a:t>
            </a:r>
            <a:r>
              <a:rPr spc="40"/>
              <a:t> </a:t>
            </a:r>
            <a:r>
              <a:rPr spc="10"/>
              <a:t>2013</a:t>
            </a:r>
            <a:r>
              <a:rPr spc="40"/>
              <a:t> </a:t>
            </a:r>
            <a:r>
              <a:rPr spc="20"/>
              <a:t>—</a:t>
            </a:r>
            <a:r>
              <a:rPr spc="40"/>
              <a:t> </a:t>
            </a:r>
            <a:r>
              <a:rPr spc="0"/>
              <a:t>Slide</a:t>
            </a:r>
            <a:r>
              <a:rPr spc="40"/>
              <a:t> </a:t>
            </a:r>
            <a:fld id="{98773539-5A60-4B5D-9FC5-A21E84EE00C4}" type="slidenum">
              <a:rPr spc="10"/>
              <a:pPr>
                <a:defRPr/>
              </a:pPr>
              <a:t>‹#›</a:t>
            </a:fld>
            <a:r>
              <a:rPr spc="40"/>
              <a:t>/10</a:t>
            </a:r>
            <a:endParaRPr spc="0"/>
          </a:p>
        </p:txBody>
      </p:sp>
    </p:spTree>
    <p:extLst>
      <p:ext uri="{BB962C8B-B14F-4D97-AF65-F5344CB8AC3E}">
        <p14:creationId xmlns:p14="http://schemas.microsoft.com/office/powerpoint/2010/main" val="1107949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67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k object 17"/>
          <p:cNvSpPr>
            <a:spLocks/>
          </p:cNvSpPr>
          <p:nvPr/>
        </p:nvSpPr>
        <p:spPr bwMode="auto">
          <a:xfrm>
            <a:off x="-4763" y="3338513"/>
            <a:ext cx="4608513" cy="128587"/>
          </a:xfrm>
          <a:custGeom>
            <a:avLst/>
            <a:gdLst>
              <a:gd name="T0" fmla="*/ 0 w 4607940"/>
              <a:gd name="T1" fmla="*/ 0 h 129031"/>
              <a:gd name="T2" fmla="*/ 4607940 w 4607940"/>
              <a:gd name="T3" fmla="*/ 129031 h 129031"/>
            </a:gdLst>
            <a:ahLst/>
            <a:cxnLst/>
            <a:rect l="T0" t="T1" r="T2" b="T3"/>
            <a:pathLst>
              <a:path w="4607940" h="129031">
                <a:moveTo>
                  <a:pt x="0" y="129031"/>
                </a:moveTo>
                <a:lnTo>
                  <a:pt x="4607940" y="129031"/>
                </a:lnTo>
                <a:lnTo>
                  <a:pt x="4607940" y="0"/>
                </a:lnTo>
                <a:lnTo>
                  <a:pt x="0" y="0"/>
                </a:lnTo>
                <a:lnTo>
                  <a:pt x="0" y="129031"/>
                </a:lnTo>
              </a:path>
            </a:pathLst>
          </a:custGeom>
          <a:solidFill>
            <a:srgbClr val="6C6D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“Optimization methods”, </a:t>
            </a:r>
            <a:r>
              <a:rPr lang="en-US" sz="900" dirty="0">
                <a:solidFill>
                  <a:schemeClr val="bg1"/>
                </a:solidFill>
              </a:rPr>
              <a:t>Fall </a:t>
            </a:r>
            <a:r>
              <a:rPr lang="en-US" sz="900" dirty="0" smtClean="0">
                <a:solidFill>
                  <a:schemeClr val="bg1"/>
                </a:solidFill>
              </a:rPr>
              <a:t>2015:      </a:t>
            </a:r>
            <a:r>
              <a:rPr lang="en-US" sz="900" dirty="0">
                <a:solidFill>
                  <a:schemeClr val="bg1"/>
                </a:solidFill>
              </a:rPr>
              <a:t>Lecture </a:t>
            </a:r>
            <a:r>
              <a:rPr lang="en-US" sz="900" dirty="0" smtClean="0">
                <a:solidFill>
                  <a:schemeClr val="bg1"/>
                </a:solidFill>
              </a:rPr>
              <a:t>11, “Newton methods”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27" name="Holder 2"/>
          <p:cNvSpPr>
            <a:spLocks noGrp="1"/>
          </p:cNvSpPr>
          <p:nvPr>
            <p:ph type="title"/>
          </p:nvPr>
        </p:nvSpPr>
        <p:spPr bwMode="auto">
          <a:xfrm>
            <a:off x="88900" y="0"/>
            <a:ext cx="4508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257175"/>
            <a:ext cx="46037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400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552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704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857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1009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1162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1314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1466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1619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1771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1924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2076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0" y="2228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2381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0" y="2533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2686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2838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2990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0" y="3143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3295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1" r:id="rId4"/>
    <p:sldLayoutId id="2147483676" r:id="rId5"/>
    <p:sldLayoutId id="2147483672" r:id="rId6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5FA326"/>
          </a:solidFill>
          <a:latin typeface="+mn-lt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b="1">
          <a:solidFill>
            <a:srgbClr val="5FA326"/>
          </a:solidFill>
          <a:latin typeface="Corbe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b="1">
          <a:solidFill>
            <a:srgbClr val="5FA326"/>
          </a:solidFill>
          <a:latin typeface="Corbe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b="1">
          <a:solidFill>
            <a:srgbClr val="5FA326"/>
          </a:solidFill>
          <a:latin typeface="Corbe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b="1">
          <a:solidFill>
            <a:srgbClr val="5FA326"/>
          </a:solidFill>
          <a:latin typeface="Corbe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b="1">
          <a:solidFill>
            <a:srgbClr val="5FA326"/>
          </a:solidFill>
          <a:latin typeface="Corbe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b="1">
          <a:solidFill>
            <a:srgbClr val="5FA326"/>
          </a:solidFill>
          <a:latin typeface="Corbe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b="1">
          <a:solidFill>
            <a:srgbClr val="5FA326"/>
          </a:solidFill>
          <a:latin typeface="Corbe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b="1">
          <a:solidFill>
            <a:srgbClr val="5FA326"/>
          </a:solidFill>
          <a:latin typeface="Corbe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1.xml"/><Relationship Id="rId21" Type="http://schemas.openxmlformats.org/officeDocument/2006/relationships/image" Target="../media/image543.emf"/><Relationship Id="rId63" Type="http://schemas.openxmlformats.org/officeDocument/2006/relationships/image" Target="../media/image564.emf"/><Relationship Id="rId159" Type="http://schemas.openxmlformats.org/officeDocument/2006/relationships/customXml" Target="../ink/ink492.xml"/><Relationship Id="rId170" Type="http://schemas.openxmlformats.org/officeDocument/2006/relationships/image" Target="../media/image616.emf"/><Relationship Id="rId226" Type="http://schemas.openxmlformats.org/officeDocument/2006/relationships/image" Target="../media/image644.emf"/><Relationship Id="rId268" Type="http://schemas.openxmlformats.org/officeDocument/2006/relationships/image" Target="../media/image665.emf"/><Relationship Id="rId11" Type="http://schemas.openxmlformats.org/officeDocument/2006/relationships/image" Target="../media/image538.emf"/><Relationship Id="rId32" Type="http://schemas.openxmlformats.org/officeDocument/2006/relationships/customXml" Target="../ink/ink428.xml"/><Relationship Id="rId53" Type="http://schemas.openxmlformats.org/officeDocument/2006/relationships/image" Target="../media/image559.emf"/><Relationship Id="rId74" Type="http://schemas.openxmlformats.org/officeDocument/2006/relationships/customXml" Target="../ink/ink449.xml"/><Relationship Id="rId128" Type="http://schemas.openxmlformats.org/officeDocument/2006/relationships/image" Target="../media/image595.emf"/><Relationship Id="rId149" Type="http://schemas.openxmlformats.org/officeDocument/2006/relationships/customXml" Target="../ink/ink487.xml"/><Relationship Id="rId5" Type="http://schemas.openxmlformats.org/officeDocument/2006/relationships/image" Target="../media/image535.emf"/><Relationship Id="rId95" Type="http://schemas.openxmlformats.org/officeDocument/2006/relationships/image" Target="../media/image36.emf"/><Relationship Id="rId160" Type="http://schemas.openxmlformats.org/officeDocument/2006/relationships/image" Target="../media/image611.emf"/><Relationship Id="rId181" Type="http://schemas.openxmlformats.org/officeDocument/2006/relationships/customXml" Target="../ink/ink503.xml"/><Relationship Id="rId216" Type="http://schemas.openxmlformats.org/officeDocument/2006/relationships/image" Target="../media/image639.emf"/><Relationship Id="rId237" Type="http://schemas.openxmlformats.org/officeDocument/2006/relationships/customXml" Target="../ink/ink531.xml"/><Relationship Id="rId258" Type="http://schemas.openxmlformats.org/officeDocument/2006/relationships/image" Target="../media/image660.emf"/><Relationship Id="rId22" Type="http://schemas.openxmlformats.org/officeDocument/2006/relationships/customXml" Target="../ink/ink423.xml"/><Relationship Id="rId43" Type="http://schemas.openxmlformats.org/officeDocument/2006/relationships/image" Target="../media/image554.emf"/><Relationship Id="rId64" Type="http://schemas.openxmlformats.org/officeDocument/2006/relationships/customXml" Target="../ink/ink444.xml"/><Relationship Id="rId118" Type="http://schemas.openxmlformats.org/officeDocument/2006/relationships/image" Target="../media/image590.emf"/><Relationship Id="rId139" Type="http://schemas.openxmlformats.org/officeDocument/2006/relationships/customXml" Target="../ink/ink482.xml"/><Relationship Id="rId85" Type="http://schemas.openxmlformats.org/officeDocument/2006/relationships/image" Target="../media/image575.emf"/><Relationship Id="rId150" Type="http://schemas.openxmlformats.org/officeDocument/2006/relationships/image" Target="../media/image606.emf"/><Relationship Id="rId171" Type="http://schemas.openxmlformats.org/officeDocument/2006/relationships/customXml" Target="../ink/ink498.xml"/><Relationship Id="rId192" Type="http://schemas.openxmlformats.org/officeDocument/2006/relationships/image" Target="../media/image627.emf"/><Relationship Id="rId206" Type="http://schemas.openxmlformats.org/officeDocument/2006/relationships/image" Target="../media/image634.emf"/><Relationship Id="rId227" Type="http://schemas.openxmlformats.org/officeDocument/2006/relationships/customXml" Target="../ink/ink526.xml"/><Relationship Id="rId248" Type="http://schemas.openxmlformats.org/officeDocument/2006/relationships/image" Target="../media/image655.emf"/><Relationship Id="rId269" Type="http://schemas.openxmlformats.org/officeDocument/2006/relationships/customXml" Target="../ink/ink547.xml"/><Relationship Id="rId12" Type="http://schemas.openxmlformats.org/officeDocument/2006/relationships/customXml" Target="../ink/ink418.xml"/><Relationship Id="rId33" Type="http://schemas.openxmlformats.org/officeDocument/2006/relationships/image" Target="../media/image549.emf"/><Relationship Id="rId108" Type="http://schemas.openxmlformats.org/officeDocument/2006/relationships/image" Target="../media/image585.emf"/><Relationship Id="rId129" Type="http://schemas.openxmlformats.org/officeDocument/2006/relationships/customXml" Target="../ink/ink477.xml"/><Relationship Id="rId54" Type="http://schemas.openxmlformats.org/officeDocument/2006/relationships/customXml" Target="../ink/ink439.xml"/><Relationship Id="rId75" Type="http://schemas.openxmlformats.org/officeDocument/2006/relationships/image" Target="../media/image570.emf"/><Relationship Id="rId96" Type="http://schemas.openxmlformats.org/officeDocument/2006/relationships/customXml" Target="../ink/ink460.xml"/><Relationship Id="rId140" Type="http://schemas.openxmlformats.org/officeDocument/2006/relationships/image" Target="../media/image601.emf"/><Relationship Id="rId161" Type="http://schemas.openxmlformats.org/officeDocument/2006/relationships/customXml" Target="../ink/ink493.xml"/><Relationship Id="rId182" Type="http://schemas.openxmlformats.org/officeDocument/2006/relationships/image" Target="../media/image622.emf"/><Relationship Id="rId217" Type="http://schemas.openxmlformats.org/officeDocument/2006/relationships/customXml" Target="../ink/ink521.xml"/><Relationship Id="rId6" Type="http://schemas.openxmlformats.org/officeDocument/2006/relationships/customXml" Target="../ink/ink415.xml"/><Relationship Id="rId238" Type="http://schemas.openxmlformats.org/officeDocument/2006/relationships/image" Target="../media/image650.emf"/><Relationship Id="rId259" Type="http://schemas.openxmlformats.org/officeDocument/2006/relationships/customXml" Target="../ink/ink542.xml"/><Relationship Id="rId23" Type="http://schemas.openxmlformats.org/officeDocument/2006/relationships/image" Target="../media/image544.emf"/><Relationship Id="rId119" Type="http://schemas.openxmlformats.org/officeDocument/2006/relationships/customXml" Target="../ink/ink472.xml"/><Relationship Id="rId270" Type="http://schemas.openxmlformats.org/officeDocument/2006/relationships/image" Target="../media/image666.emf"/><Relationship Id="rId44" Type="http://schemas.openxmlformats.org/officeDocument/2006/relationships/customXml" Target="../ink/ink434.xml"/><Relationship Id="rId65" Type="http://schemas.openxmlformats.org/officeDocument/2006/relationships/image" Target="../media/image565.emf"/><Relationship Id="rId86" Type="http://schemas.openxmlformats.org/officeDocument/2006/relationships/customXml" Target="../ink/ink455.xml"/><Relationship Id="rId130" Type="http://schemas.openxmlformats.org/officeDocument/2006/relationships/image" Target="../media/image596.emf"/><Relationship Id="rId151" Type="http://schemas.openxmlformats.org/officeDocument/2006/relationships/customXml" Target="../ink/ink488.xml"/><Relationship Id="rId172" Type="http://schemas.openxmlformats.org/officeDocument/2006/relationships/image" Target="../media/image617.emf"/><Relationship Id="rId193" Type="http://schemas.openxmlformats.org/officeDocument/2006/relationships/customXml" Target="../ink/ink509.xml"/><Relationship Id="rId207" Type="http://schemas.openxmlformats.org/officeDocument/2006/relationships/customXml" Target="../ink/ink516.xml"/><Relationship Id="rId228" Type="http://schemas.openxmlformats.org/officeDocument/2006/relationships/image" Target="../media/image645.emf"/><Relationship Id="rId249" Type="http://schemas.openxmlformats.org/officeDocument/2006/relationships/customXml" Target="../ink/ink537.xml"/><Relationship Id="rId13" Type="http://schemas.openxmlformats.org/officeDocument/2006/relationships/image" Target="../media/image539.emf"/><Relationship Id="rId109" Type="http://schemas.openxmlformats.org/officeDocument/2006/relationships/customXml" Target="../ink/ink467.xml"/><Relationship Id="rId260" Type="http://schemas.openxmlformats.org/officeDocument/2006/relationships/image" Target="../media/image661.emf"/><Relationship Id="rId34" Type="http://schemas.openxmlformats.org/officeDocument/2006/relationships/customXml" Target="../ink/ink429.xml"/><Relationship Id="rId55" Type="http://schemas.openxmlformats.org/officeDocument/2006/relationships/image" Target="../media/image560.emf"/><Relationship Id="rId76" Type="http://schemas.openxmlformats.org/officeDocument/2006/relationships/customXml" Target="../ink/ink450.xml"/><Relationship Id="rId97" Type="http://schemas.openxmlformats.org/officeDocument/2006/relationships/customXml" Target="../ink/ink461.xml"/><Relationship Id="rId120" Type="http://schemas.openxmlformats.org/officeDocument/2006/relationships/image" Target="../media/image591.emf"/><Relationship Id="rId141" Type="http://schemas.openxmlformats.org/officeDocument/2006/relationships/customXml" Target="../ink/ink483.xml"/><Relationship Id="rId7" Type="http://schemas.openxmlformats.org/officeDocument/2006/relationships/image" Target="../media/image536.emf"/><Relationship Id="rId162" Type="http://schemas.openxmlformats.org/officeDocument/2006/relationships/image" Target="../media/image612.emf"/><Relationship Id="rId183" Type="http://schemas.openxmlformats.org/officeDocument/2006/relationships/customXml" Target="../ink/ink504.xml"/><Relationship Id="rId218" Type="http://schemas.openxmlformats.org/officeDocument/2006/relationships/image" Target="../media/image640.emf"/><Relationship Id="rId239" Type="http://schemas.openxmlformats.org/officeDocument/2006/relationships/customXml" Target="../ink/ink532.xml"/><Relationship Id="rId250" Type="http://schemas.openxmlformats.org/officeDocument/2006/relationships/image" Target="../media/image656.emf"/><Relationship Id="rId271" Type="http://schemas.openxmlformats.org/officeDocument/2006/relationships/customXml" Target="../ink/ink548.xml"/><Relationship Id="rId24" Type="http://schemas.openxmlformats.org/officeDocument/2006/relationships/customXml" Target="../ink/ink424.xml"/><Relationship Id="rId45" Type="http://schemas.openxmlformats.org/officeDocument/2006/relationships/image" Target="../media/image555.emf"/><Relationship Id="rId66" Type="http://schemas.openxmlformats.org/officeDocument/2006/relationships/customXml" Target="../ink/ink445.xml"/><Relationship Id="rId87" Type="http://schemas.openxmlformats.org/officeDocument/2006/relationships/image" Target="../media/image576.emf"/><Relationship Id="rId110" Type="http://schemas.openxmlformats.org/officeDocument/2006/relationships/image" Target="../media/image586.emf"/><Relationship Id="rId131" Type="http://schemas.openxmlformats.org/officeDocument/2006/relationships/customXml" Target="../ink/ink478.xml"/><Relationship Id="rId152" Type="http://schemas.openxmlformats.org/officeDocument/2006/relationships/image" Target="../media/image607.emf"/><Relationship Id="rId173" Type="http://schemas.openxmlformats.org/officeDocument/2006/relationships/customXml" Target="../ink/ink499.xml"/><Relationship Id="rId194" Type="http://schemas.openxmlformats.org/officeDocument/2006/relationships/image" Target="../media/image628.emf"/><Relationship Id="rId208" Type="http://schemas.openxmlformats.org/officeDocument/2006/relationships/image" Target="../media/image635.emf"/><Relationship Id="rId229" Type="http://schemas.openxmlformats.org/officeDocument/2006/relationships/customXml" Target="../ink/ink527.xml"/><Relationship Id="rId240" Type="http://schemas.openxmlformats.org/officeDocument/2006/relationships/image" Target="../media/image651.emf"/><Relationship Id="rId261" Type="http://schemas.openxmlformats.org/officeDocument/2006/relationships/customXml" Target="../ink/ink543.xml"/><Relationship Id="rId14" Type="http://schemas.openxmlformats.org/officeDocument/2006/relationships/customXml" Target="../ink/ink419.xml"/><Relationship Id="rId35" Type="http://schemas.openxmlformats.org/officeDocument/2006/relationships/image" Target="../media/image550.emf"/><Relationship Id="rId56" Type="http://schemas.openxmlformats.org/officeDocument/2006/relationships/customXml" Target="../ink/ink440.xml"/><Relationship Id="rId77" Type="http://schemas.openxmlformats.org/officeDocument/2006/relationships/image" Target="../media/image571.emf"/><Relationship Id="rId100" Type="http://schemas.openxmlformats.org/officeDocument/2006/relationships/image" Target="../media/image581.emf"/><Relationship Id="rId8" Type="http://schemas.openxmlformats.org/officeDocument/2006/relationships/customXml" Target="../ink/ink416.xml"/><Relationship Id="rId98" Type="http://schemas.openxmlformats.org/officeDocument/2006/relationships/image" Target="../media/image580.emf"/><Relationship Id="rId121" Type="http://schemas.openxmlformats.org/officeDocument/2006/relationships/customXml" Target="../ink/ink473.xml"/><Relationship Id="rId142" Type="http://schemas.openxmlformats.org/officeDocument/2006/relationships/image" Target="../media/image602.emf"/><Relationship Id="rId163" Type="http://schemas.openxmlformats.org/officeDocument/2006/relationships/customXml" Target="../ink/ink494.xml"/><Relationship Id="rId184" Type="http://schemas.openxmlformats.org/officeDocument/2006/relationships/image" Target="../media/image623.emf"/><Relationship Id="rId219" Type="http://schemas.openxmlformats.org/officeDocument/2006/relationships/customXml" Target="../ink/ink522.xml"/><Relationship Id="rId230" Type="http://schemas.openxmlformats.org/officeDocument/2006/relationships/image" Target="../media/image646.emf"/><Relationship Id="rId251" Type="http://schemas.openxmlformats.org/officeDocument/2006/relationships/customXml" Target="../ink/ink538.xml"/><Relationship Id="rId25" Type="http://schemas.openxmlformats.org/officeDocument/2006/relationships/image" Target="../media/image545.emf"/><Relationship Id="rId46" Type="http://schemas.openxmlformats.org/officeDocument/2006/relationships/customXml" Target="../ink/ink435.xml"/><Relationship Id="rId67" Type="http://schemas.openxmlformats.org/officeDocument/2006/relationships/image" Target="../media/image566.emf"/><Relationship Id="rId272" Type="http://schemas.openxmlformats.org/officeDocument/2006/relationships/image" Target="../media/image667.emf"/><Relationship Id="rId88" Type="http://schemas.openxmlformats.org/officeDocument/2006/relationships/customXml" Target="../ink/ink456.xml"/><Relationship Id="rId111" Type="http://schemas.openxmlformats.org/officeDocument/2006/relationships/customXml" Target="../ink/ink468.xml"/><Relationship Id="rId132" Type="http://schemas.openxmlformats.org/officeDocument/2006/relationships/image" Target="../media/image597.emf"/><Relationship Id="rId153" Type="http://schemas.openxmlformats.org/officeDocument/2006/relationships/customXml" Target="../ink/ink489.xml"/><Relationship Id="rId174" Type="http://schemas.openxmlformats.org/officeDocument/2006/relationships/image" Target="../media/image618.emf"/><Relationship Id="rId195" Type="http://schemas.openxmlformats.org/officeDocument/2006/relationships/customXml" Target="../ink/ink510.xml"/><Relationship Id="rId209" Type="http://schemas.openxmlformats.org/officeDocument/2006/relationships/customXml" Target="../ink/ink517.xml"/><Relationship Id="rId220" Type="http://schemas.openxmlformats.org/officeDocument/2006/relationships/image" Target="../media/image641.emf"/><Relationship Id="rId241" Type="http://schemas.openxmlformats.org/officeDocument/2006/relationships/customXml" Target="../ink/ink533.xml"/><Relationship Id="rId15" Type="http://schemas.openxmlformats.org/officeDocument/2006/relationships/image" Target="../media/image540.emf"/><Relationship Id="rId36" Type="http://schemas.openxmlformats.org/officeDocument/2006/relationships/customXml" Target="../ink/ink430.xml"/><Relationship Id="rId57" Type="http://schemas.openxmlformats.org/officeDocument/2006/relationships/image" Target="../media/image561.emf"/><Relationship Id="rId262" Type="http://schemas.openxmlformats.org/officeDocument/2006/relationships/image" Target="../media/image662.emf"/><Relationship Id="rId78" Type="http://schemas.openxmlformats.org/officeDocument/2006/relationships/customXml" Target="../ink/ink451.xml"/><Relationship Id="rId99" Type="http://schemas.openxmlformats.org/officeDocument/2006/relationships/customXml" Target="../ink/ink462.xml"/><Relationship Id="rId101" Type="http://schemas.openxmlformats.org/officeDocument/2006/relationships/customXml" Target="../ink/ink463.xml"/><Relationship Id="rId122" Type="http://schemas.openxmlformats.org/officeDocument/2006/relationships/image" Target="../media/image592.emf"/><Relationship Id="rId143" Type="http://schemas.openxmlformats.org/officeDocument/2006/relationships/customXml" Target="../ink/ink484.xml"/><Relationship Id="rId164" Type="http://schemas.openxmlformats.org/officeDocument/2006/relationships/image" Target="../media/image613.emf"/><Relationship Id="rId185" Type="http://schemas.openxmlformats.org/officeDocument/2006/relationships/customXml" Target="../ink/ink505.xml"/><Relationship Id="rId9" Type="http://schemas.openxmlformats.org/officeDocument/2006/relationships/image" Target="../media/image537.emf"/><Relationship Id="rId210" Type="http://schemas.openxmlformats.org/officeDocument/2006/relationships/image" Target="../media/image636.emf"/><Relationship Id="rId26" Type="http://schemas.openxmlformats.org/officeDocument/2006/relationships/customXml" Target="../ink/ink425.xml"/><Relationship Id="rId231" Type="http://schemas.openxmlformats.org/officeDocument/2006/relationships/customXml" Target="../ink/ink528.xml"/><Relationship Id="rId252" Type="http://schemas.openxmlformats.org/officeDocument/2006/relationships/image" Target="../media/image657.emf"/><Relationship Id="rId47" Type="http://schemas.openxmlformats.org/officeDocument/2006/relationships/image" Target="../media/image556.emf"/><Relationship Id="rId68" Type="http://schemas.openxmlformats.org/officeDocument/2006/relationships/customXml" Target="../ink/ink446.xml"/><Relationship Id="rId89" Type="http://schemas.openxmlformats.org/officeDocument/2006/relationships/image" Target="../media/image577.emf"/><Relationship Id="rId112" Type="http://schemas.openxmlformats.org/officeDocument/2006/relationships/image" Target="../media/image587.emf"/><Relationship Id="rId133" Type="http://schemas.openxmlformats.org/officeDocument/2006/relationships/customXml" Target="../ink/ink479.xml"/><Relationship Id="rId154" Type="http://schemas.openxmlformats.org/officeDocument/2006/relationships/image" Target="../media/image608.emf"/><Relationship Id="rId175" Type="http://schemas.openxmlformats.org/officeDocument/2006/relationships/customXml" Target="../ink/ink500.xml"/><Relationship Id="rId196" Type="http://schemas.openxmlformats.org/officeDocument/2006/relationships/image" Target="../media/image629.emf"/><Relationship Id="rId200" Type="http://schemas.openxmlformats.org/officeDocument/2006/relationships/image" Target="../media/image631.emf"/><Relationship Id="rId16" Type="http://schemas.openxmlformats.org/officeDocument/2006/relationships/customXml" Target="../ink/ink420.xml"/><Relationship Id="rId221" Type="http://schemas.openxmlformats.org/officeDocument/2006/relationships/customXml" Target="../ink/ink523.xml"/><Relationship Id="rId242" Type="http://schemas.openxmlformats.org/officeDocument/2006/relationships/image" Target="../media/image652.emf"/><Relationship Id="rId263" Type="http://schemas.openxmlformats.org/officeDocument/2006/relationships/customXml" Target="../ink/ink544.xml"/><Relationship Id="rId37" Type="http://schemas.openxmlformats.org/officeDocument/2006/relationships/image" Target="../media/image551.emf"/><Relationship Id="rId58" Type="http://schemas.openxmlformats.org/officeDocument/2006/relationships/customXml" Target="../ink/ink441.xml"/><Relationship Id="rId79" Type="http://schemas.openxmlformats.org/officeDocument/2006/relationships/image" Target="../media/image572.emf"/><Relationship Id="rId102" Type="http://schemas.openxmlformats.org/officeDocument/2006/relationships/image" Target="../media/image582.emf"/><Relationship Id="rId123" Type="http://schemas.openxmlformats.org/officeDocument/2006/relationships/customXml" Target="../ink/ink474.xml"/><Relationship Id="rId144" Type="http://schemas.openxmlformats.org/officeDocument/2006/relationships/image" Target="../media/image603.emf"/><Relationship Id="rId90" Type="http://schemas.openxmlformats.org/officeDocument/2006/relationships/customXml" Target="../ink/ink457.xml"/><Relationship Id="rId165" Type="http://schemas.openxmlformats.org/officeDocument/2006/relationships/customXml" Target="../ink/ink495.xml"/><Relationship Id="rId186" Type="http://schemas.openxmlformats.org/officeDocument/2006/relationships/image" Target="../media/image624.emf"/><Relationship Id="rId211" Type="http://schemas.openxmlformats.org/officeDocument/2006/relationships/customXml" Target="../ink/ink518.xml"/><Relationship Id="rId232" Type="http://schemas.openxmlformats.org/officeDocument/2006/relationships/image" Target="../media/image647.emf"/><Relationship Id="rId253" Type="http://schemas.openxmlformats.org/officeDocument/2006/relationships/customXml" Target="../ink/ink539.xml"/><Relationship Id="rId27" Type="http://schemas.openxmlformats.org/officeDocument/2006/relationships/image" Target="../media/image546.emf"/><Relationship Id="rId48" Type="http://schemas.openxmlformats.org/officeDocument/2006/relationships/customXml" Target="../ink/ink436.xml"/><Relationship Id="rId69" Type="http://schemas.openxmlformats.org/officeDocument/2006/relationships/image" Target="../media/image567.emf"/><Relationship Id="rId113" Type="http://schemas.openxmlformats.org/officeDocument/2006/relationships/customXml" Target="../ink/ink469.xml"/><Relationship Id="rId134" Type="http://schemas.openxmlformats.org/officeDocument/2006/relationships/image" Target="../media/image598.emf"/><Relationship Id="rId80" Type="http://schemas.openxmlformats.org/officeDocument/2006/relationships/customXml" Target="../ink/ink452.xml"/><Relationship Id="rId155" Type="http://schemas.openxmlformats.org/officeDocument/2006/relationships/customXml" Target="../ink/ink490.xml"/><Relationship Id="rId176" Type="http://schemas.openxmlformats.org/officeDocument/2006/relationships/image" Target="../media/image619.emf"/><Relationship Id="rId197" Type="http://schemas.openxmlformats.org/officeDocument/2006/relationships/customXml" Target="../ink/ink511.xml"/><Relationship Id="rId201" Type="http://schemas.openxmlformats.org/officeDocument/2006/relationships/customXml" Target="../ink/ink513.xml"/><Relationship Id="rId222" Type="http://schemas.openxmlformats.org/officeDocument/2006/relationships/image" Target="../media/image642.emf"/><Relationship Id="rId243" Type="http://schemas.openxmlformats.org/officeDocument/2006/relationships/customXml" Target="../ink/ink534.xml"/><Relationship Id="rId264" Type="http://schemas.openxmlformats.org/officeDocument/2006/relationships/image" Target="../media/image663.emf"/><Relationship Id="rId17" Type="http://schemas.openxmlformats.org/officeDocument/2006/relationships/image" Target="../media/image541.emf"/><Relationship Id="rId38" Type="http://schemas.openxmlformats.org/officeDocument/2006/relationships/customXml" Target="../ink/ink431.xml"/><Relationship Id="rId59" Type="http://schemas.openxmlformats.org/officeDocument/2006/relationships/image" Target="../media/image562.emf"/><Relationship Id="rId103" Type="http://schemas.openxmlformats.org/officeDocument/2006/relationships/customXml" Target="../ink/ink464.xml"/><Relationship Id="rId124" Type="http://schemas.openxmlformats.org/officeDocument/2006/relationships/image" Target="../media/image593.emf"/><Relationship Id="rId70" Type="http://schemas.openxmlformats.org/officeDocument/2006/relationships/customXml" Target="../ink/ink447.xml"/><Relationship Id="rId91" Type="http://schemas.openxmlformats.org/officeDocument/2006/relationships/image" Target="../media/image578.emf"/><Relationship Id="rId145" Type="http://schemas.openxmlformats.org/officeDocument/2006/relationships/customXml" Target="../ink/ink485.xml"/><Relationship Id="rId166" Type="http://schemas.openxmlformats.org/officeDocument/2006/relationships/image" Target="../media/image614.emf"/><Relationship Id="rId187" Type="http://schemas.openxmlformats.org/officeDocument/2006/relationships/customXml" Target="../ink/ink506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637.emf"/><Relationship Id="rId233" Type="http://schemas.openxmlformats.org/officeDocument/2006/relationships/customXml" Target="../ink/ink529.xml"/><Relationship Id="rId254" Type="http://schemas.openxmlformats.org/officeDocument/2006/relationships/image" Target="../media/image658.emf"/><Relationship Id="rId28" Type="http://schemas.openxmlformats.org/officeDocument/2006/relationships/customXml" Target="../ink/ink426.xml"/><Relationship Id="rId49" Type="http://schemas.openxmlformats.org/officeDocument/2006/relationships/image" Target="../media/image557.emf"/><Relationship Id="rId114" Type="http://schemas.openxmlformats.org/officeDocument/2006/relationships/image" Target="../media/image588.emf"/><Relationship Id="rId60" Type="http://schemas.openxmlformats.org/officeDocument/2006/relationships/customXml" Target="../ink/ink442.xml"/><Relationship Id="rId81" Type="http://schemas.openxmlformats.org/officeDocument/2006/relationships/image" Target="../media/image573.emf"/><Relationship Id="rId135" Type="http://schemas.openxmlformats.org/officeDocument/2006/relationships/customXml" Target="../ink/ink480.xml"/><Relationship Id="rId156" Type="http://schemas.openxmlformats.org/officeDocument/2006/relationships/image" Target="../media/image609.emf"/><Relationship Id="rId177" Type="http://schemas.openxmlformats.org/officeDocument/2006/relationships/customXml" Target="../ink/ink501.xml"/><Relationship Id="rId198" Type="http://schemas.openxmlformats.org/officeDocument/2006/relationships/image" Target="../media/image630.emf"/><Relationship Id="rId202" Type="http://schemas.openxmlformats.org/officeDocument/2006/relationships/image" Target="../media/image632.emf"/><Relationship Id="rId223" Type="http://schemas.openxmlformats.org/officeDocument/2006/relationships/customXml" Target="../ink/ink524.xml"/><Relationship Id="rId244" Type="http://schemas.openxmlformats.org/officeDocument/2006/relationships/image" Target="../media/image653.emf"/><Relationship Id="rId18" Type="http://schemas.openxmlformats.org/officeDocument/2006/relationships/customXml" Target="../ink/ink421.xml"/><Relationship Id="rId39" Type="http://schemas.openxmlformats.org/officeDocument/2006/relationships/image" Target="../media/image552.emf"/><Relationship Id="rId265" Type="http://schemas.openxmlformats.org/officeDocument/2006/relationships/customXml" Target="../ink/ink545.xml"/><Relationship Id="rId50" Type="http://schemas.openxmlformats.org/officeDocument/2006/relationships/customXml" Target="../ink/ink437.xml"/><Relationship Id="rId104" Type="http://schemas.openxmlformats.org/officeDocument/2006/relationships/image" Target="../media/image583.emf"/><Relationship Id="rId125" Type="http://schemas.openxmlformats.org/officeDocument/2006/relationships/customXml" Target="../ink/ink475.xml"/><Relationship Id="rId146" Type="http://schemas.openxmlformats.org/officeDocument/2006/relationships/image" Target="../media/image604.emf"/><Relationship Id="rId167" Type="http://schemas.openxmlformats.org/officeDocument/2006/relationships/customXml" Target="../ink/ink496.xml"/><Relationship Id="rId188" Type="http://schemas.openxmlformats.org/officeDocument/2006/relationships/image" Target="../media/image625.emf"/><Relationship Id="rId71" Type="http://schemas.openxmlformats.org/officeDocument/2006/relationships/image" Target="../media/image568.emf"/><Relationship Id="rId92" Type="http://schemas.openxmlformats.org/officeDocument/2006/relationships/customXml" Target="../ink/ink458.xml"/><Relationship Id="rId213" Type="http://schemas.openxmlformats.org/officeDocument/2006/relationships/customXml" Target="../ink/ink519.xml"/><Relationship Id="rId234" Type="http://schemas.openxmlformats.org/officeDocument/2006/relationships/image" Target="../media/image648.emf"/><Relationship Id="rId2" Type="http://schemas.openxmlformats.org/officeDocument/2006/relationships/customXml" Target="../ink/ink413.xml"/><Relationship Id="rId29" Type="http://schemas.openxmlformats.org/officeDocument/2006/relationships/image" Target="../media/image547.emf"/><Relationship Id="rId255" Type="http://schemas.openxmlformats.org/officeDocument/2006/relationships/customXml" Target="../ink/ink540.xml"/><Relationship Id="rId40" Type="http://schemas.openxmlformats.org/officeDocument/2006/relationships/customXml" Target="../ink/ink432.xml"/><Relationship Id="rId115" Type="http://schemas.openxmlformats.org/officeDocument/2006/relationships/customXml" Target="../ink/ink470.xml"/><Relationship Id="rId136" Type="http://schemas.openxmlformats.org/officeDocument/2006/relationships/image" Target="../media/image599.emf"/><Relationship Id="rId157" Type="http://schemas.openxmlformats.org/officeDocument/2006/relationships/customXml" Target="../ink/ink491.xml"/><Relationship Id="rId178" Type="http://schemas.openxmlformats.org/officeDocument/2006/relationships/image" Target="../media/image620.emf"/><Relationship Id="rId61" Type="http://schemas.openxmlformats.org/officeDocument/2006/relationships/image" Target="../media/image563.emf"/><Relationship Id="rId82" Type="http://schemas.openxmlformats.org/officeDocument/2006/relationships/customXml" Target="../ink/ink453.xml"/><Relationship Id="rId199" Type="http://schemas.openxmlformats.org/officeDocument/2006/relationships/customXml" Target="../ink/ink512.xml"/><Relationship Id="rId203" Type="http://schemas.openxmlformats.org/officeDocument/2006/relationships/customXml" Target="../ink/ink514.xml"/><Relationship Id="rId19" Type="http://schemas.openxmlformats.org/officeDocument/2006/relationships/image" Target="../media/image542.emf"/><Relationship Id="rId224" Type="http://schemas.openxmlformats.org/officeDocument/2006/relationships/image" Target="../media/image643.emf"/><Relationship Id="rId245" Type="http://schemas.openxmlformats.org/officeDocument/2006/relationships/customXml" Target="../ink/ink535.xml"/><Relationship Id="rId266" Type="http://schemas.openxmlformats.org/officeDocument/2006/relationships/image" Target="../media/image664.emf"/><Relationship Id="rId30" Type="http://schemas.openxmlformats.org/officeDocument/2006/relationships/customXml" Target="../ink/ink427.xml"/><Relationship Id="rId105" Type="http://schemas.openxmlformats.org/officeDocument/2006/relationships/customXml" Target="../ink/ink465.xml"/><Relationship Id="rId126" Type="http://schemas.openxmlformats.org/officeDocument/2006/relationships/image" Target="../media/image594.emf"/><Relationship Id="rId147" Type="http://schemas.openxmlformats.org/officeDocument/2006/relationships/customXml" Target="../ink/ink486.xml"/><Relationship Id="rId168" Type="http://schemas.openxmlformats.org/officeDocument/2006/relationships/image" Target="../media/image615.emf"/><Relationship Id="rId51" Type="http://schemas.openxmlformats.org/officeDocument/2006/relationships/image" Target="../media/image558.emf"/><Relationship Id="rId72" Type="http://schemas.openxmlformats.org/officeDocument/2006/relationships/customXml" Target="../ink/ink448.xml"/><Relationship Id="rId93" Type="http://schemas.openxmlformats.org/officeDocument/2006/relationships/image" Target="../media/image579.emf"/><Relationship Id="rId189" Type="http://schemas.openxmlformats.org/officeDocument/2006/relationships/customXml" Target="../ink/ink507.xml"/><Relationship Id="rId3" Type="http://schemas.openxmlformats.org/officeDocument/2006/relationships/image" Target="../media/image534.emf"/><Relationship Id="rId214" Type="http://schemas.openxmlformats.org/officeDocument/2006/relationships/image" Target="../media/image638.emf"/><Relationship Id="rId235" Type="http://schemas.openxmlformats.org/officeDocument/2006/relationships/customXml" Target="../ink/ink530.xml"/><Relationship Id="rId256" Type="http://schemas.openxmlformats.org/officeDocument/2006/relationships/image" Target="../media/image659.emf"/><Relationship Id="rId116" Type="http://schemas.openxmlformats.org/officeDocument/2006/relationships/image" Target="../media/image589.emf"/><Relationship Id="rId137" Type="http://schemas.openxmlformats.org/officeDocument/2006/relationships/customXml" Target="../ink/ink481.xml"/><Relationship Id="rId158" Type="http://schemas.openxmlformats.org/officeDocument/2006/relationships/image" Target="../media/image610.emf"/><Relationship Id="rId20" Type="http://schemas.openxmlformats.org/officeDocument/2006/relationships/customXml" Target="../ink/ink422.xml"/><Relationship Id="rId41" Type="http://schemas.openxmlformats.org/officeDocument/2006/relationships/image" Target="../media/image553.emf"/><Relationship Id="rId62" Type="http://schemas.openxmlformats.org/officeDocument/2006/relationships/customXml" Target="../ink/ink443.xml"/><Relationship Id="rId83" Type="http://schemas.openxmlformats.org/officeDocument/2006/relationships/image" Target="../media/image574.emf"/><Relationship Id="rId179" Type="http://schemas.openxmlformats.org/officeDocument/2006/relationships/customXml" Target="../ink/ink502.xml"/><Relationship Id="rId190" Type="http://schemas.openxmlformats.org/officeDocument/2006/relationships/image" Target="../media/image626.emf"/><Relationship Id="rId204" Type="http://schemas.openxmlformats.org/officeDocument/2006/relationships/image" Target="../media/image633.emf"/><Relationship Id="rId225" Type="http://schemas.openxmlformats.org/officeDocument/2006/relationships/customXml" Target="../ink/ink525.xml"/><Relationship Id="rId246" Type="http://schemas.openxmlformats.org/officeDocument/2006/relationships/image" Target="../media/image654.emf"/><Relationship Id="rId267" Type="http://schemas.openxmlformats.org/officeDocument/2006/relationships/customXml" Target="../ink/ink546.xml"/><Relationship Id="rId106" Type="http://schemas.openxmlformats.org/officeDocument/2006/relationships/image" Target="../media/image584.emf"/><Relationship Id="rId127" Type="http://schemas.openxmlformats.org/officeDocument/2006/relationships/customXml" Target="../ink/ink476.xml"/><Relationship Id="rId10" Type="http://schemas.openxmlformats.org/officeDocument/2006/relationships/customXml" Target="../ink/ink417.xml"/><Relationship Id="rId31" Type="http://schemas.openxmlformats.org/officeDocument/2006/relationships/image" Target="../media/image548.emf"/><Relationship Id="rId52" Type="http://schemas.openxmlformats.org/officeDocument/2006/relationships/customXml" Target="../ink/ink438.xml"/><Relationship Id="rId73" Type="http://schemas.openxmlformats.org/officeDocument/2006/relationships/image" Target="../media/image569.emf"/><Relationship Id="rId94" Type="http://schemas.openxmlformats.org/officeDocument/2006/relationships/customXml" Target="../ink/ink459.xml"/><Relationship Id="rId148" Type="http://schemas.openxmlformats.org/officeDocument/2006/relationships/image" Target="../media/image605.emf"/><Relationship Id="rId169" Type="http://schemas.openxmlformats.org/officeDocument/2006/relationships/customXml" Target="../ink/ink497.xml"/><Relationship Id="rId4" Type="http://schemas.openxmlformats.org/officeDocument/2006/relationships/customXml" Target="../ink/ink414.xml"/><Relationship Id="rId180" Type="http://schemas.openxmlformats.org/officeDocument/2006/relationships/image" Target="../media/image621.emf"/><Relationship Id="rId215" Type="http://schemas.openxmlformats.org/officeDocument/2006/relationships/customXml" Target="../ink/ink520.xml"/><Relationship Id="rId236" Type="http://schemas.openxmlformats.org/officeDocument/2006/relationships/image" Target="../media/image649.emf"/><Relationship Id="rId257" Type="http://schemas.openxmlformats.org/officeDocument/2006/relationships/customXml" Target="../ink/ink541.xml"/><Relationship Id="rId42" Type="http://schemas.openxmlformats.org/officeDocument/2006/relationships/customXml" Target="../ink/ink433.xml"/><Relationship Id="rId84" Type="http://schemas.openxmlformats.org/officeDocument/2006/relationships/customXml" Target="../ink/ink454.xml"/><Relationship Id="rId138" Type="http://schemas.openxmlformats.org/officeDocument/2006/relationships/image" Target="../media/image600.emf"/><Relationship Id="rId191" Type="http://schemas.openxmlformats.org/officeDocument/2006/relationships/customXml" Target="../ink/ink508.xml"/><Relationship Id="rId205" Type="http://schemas.openxmlformats.org/officeDocument/2006/relationships/customXml" Target="../ink/ink515.xml"/><Relationship Id="rId247" Type="http://schemas.openxmlformats.org/officeDocument/2006/relationships/customXml" Target="../ink/ink536.xml"/><Relationship Id="rId107" Type="http://schemas.openxmlformats.org/officeDocument/2006/relationships/customXml" Target="../ink/ink466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1.emf"/><Relationship Id="rId299" Type="http://schemas.openxmlformats.org/officeDocument/2006/relationships/image" Target="../media/image809.emf"/><Relationship Id="rId21" Type="http://schemas.openxmlformats.org/officeDocument/2006/relationships/customXml" Target="../ink/ink558.xml"/><Relationship Id="rId63" Type="http://schemas.openxmlformats.org/officeDocument/2006/relationships/image" Target="../media/image694.emf"/><Relationship Id="rId159" Type="http://schemas.openxmlformats.org/officeDocument/2006/relationships/image" Target="../media/image742.emf"/><Relationship Id="rId324" Type="http://schemas.openxmlformats.org/officeDocument/2006/relationships/customXml" Target="../ink/ink714.xml"/><Relationship Id="rId170" Type="http://schemas.openxmlformats.org/officeDocument/2006/relationships/customXml" Target="../ink/ink634.xml"/><Relationship Id="rId226" Type="http://schemas.openxmlformats.org/officeDocument/2006/relationships/customXml" Target="../ink/ink662.xml"/><Relationship Id="rId268" Type="http://schemas.openxmlformats.org/officeDocument/2006/relationships/image" Target="../media/image794.emf"/><Relationship Id="rId32" Type="http://schemas.openxmlformats.org/officeDocument/2006/relationships/customXml" Target="../ink/ink564.xml"/><Relationship Id="rId74" Type="http://schemas.openxmlformats.org/officeDocument/2006/relationships/customXml" Target="../ink/ink586.xml"/><Relationship Id="rId128" Type="http://schemas.openxmlformats.org/officeDocument/2006/relationships/customXml" Target="../ink/ink613.xml"/><Relationship Id="rId335" Type="http://schemas.openxmlformats.org/officeDocument/2006/relationships/image" Target="../media/image827.emf"/><Relationship Id="rId5" Type="http://schemas.openxmlformats.org/officeDocument/2006/relationships/customXml" Target="../ink/ink550.xml"/><Relationship Id="rId181" Type="http://schemas.openxmlformats.org/officeDocument/2006/relationships/image" Target="../media/image753.emf"/><Relationship Id="rId237" Type="http://schemas.openxmlformats.org/officeDocument/2006/relationships/image" Target="../media/image780.emf"/><Relationship Id="rId279" Type="http://schemas.openxmlformats.org/officeDocument/2006/relationships/customXml" Target="../ink/ink691.xml"/><Relationship Id="rId43" Type="http://schemas.openxmlformats.org/officeDocument/2006/relationships/image" Target="../media/image684.emf"/><Relationship Id="rId139" Type="http://schemas.openxmlformats.org/officeDocument/2006/relationships/image" Target="../media/image732.emf"/><Relationship Id="rId290" Type="http://schemas.openxmlformats.org/officeDocument/2006/relationships/customXml" Target="../ink/ink697.xml"/><Relationship Id="rId304" Type="http://schemas.openxmlformats.org/officeDocument/2006/relationships/customXml" Target="../ink/ink704.xml"/><Relationship Id="rId346" Type="http://schemas.openxmlformats.org/officeDocument/2006/relationships/customXml" Target="../ink/ink725.xml"/><Relationship Id="rId85" Type="http://schemas.openxmlformats.org/officeDocument/2006/relationships/image" Target="../media/image705.emf"/><Relationship Id="rId150" Type="http://schemas.openxmlformats.org/officeDocument/2006/relationships/customXml" Target="../ink/ink624.xml"/><Relationship Id="rId192" Type="http://schemas.openxmlformats.org/officeDocument/2006/relationships/customXml" Target="../ink/ink645.xml"/><Relationship Id="rId206" Type="http://schemas.openxmlformats.org/officeDocument/2006/relationships/customXml" Target="../ink/ink652.xml"/><Relationship Id="rId248" Type="http://schemas.openxmlformats.org/officeDocument/2006/relationships/customXml" Target="../ink/ink674.xml"/><Relationship Id="rId12" Type="http://schemas.openxmlformats.org/officeDocument/2006/relationships/image" Target="../media/image672.emf"/><Relationship Id="rId108" Type="http://schemas.openxmlformats.org/officeDocument/2006/relationships/customXml" Target="../ink/ink603.xml"/><Relationship Id="rId315" Type="http://schemas.openxmlformats.org/officeDocument/2006/relationships/image" Target="../media/image817.emf"/><Relationship Id="rId54" Type="http://schemas.openxmlformats.org/officeDocument/2006/relationships/customXml" Target="../ink/ink576.xml"/><Relationship Id="rId96" Type="http://schemas.openxmlformats.org/officeDocument/2006/relationships/customXml" Target="../ink/ink597.xml"/><Relationship Id="rId161" Type="http://schemas.openxmlformats.org/officeDocument/2006/relationships/image" Target="../media/image743.emf"/><Relationship Id="rId217" Type="http://schemas.openxmlformats.org/officeDocument/2006/relationships/image" Target="../media/image771.emf"/><Relationship Id="rId259" Type="http://schemas.openxmlformats.org/officeDocument/2006/relationships/image" Target="../media/image791.emf"/><Relationship Id="rId23" Type="http://schemas.openxmlformats.org/officeDocument/2006/relationships/customXml" Target="../ink/ink559.xml"/><Relationship Id="rId119" Type="http://schemas.openxmlformats.org/officeDocument/2006/relationships/image" Target="../media/image722.emf"/><Relationship Id="rId270" Type="http://schemas.openxmlformats.org/officeDocument/2006/relationships/image" Target="../media/image795.emf"/><Relationship Id="rId326" Type="http://schemas.openxmlformats.org/officeDocument/2006/relationships/customXml" Target="../ink/ink715.xml"/><Relationship Id="rId65" Type="http://schemas.openxmlformats.org/officeDocument/2006/relationships/image" Target="../media/image695.emf"/><Relationship Id="rId130" Type="http://schemas.openxmlformats.org/officeDocument/2006/relationships/customXml" Target="../ink/ink614.xml"/><Relationship Id="rId172" Type="http://schemas.openxmlformats.org/officeDocument/2006/relationships/customXml" Target="../ink/ink635.xml"/><Relationship Id="rId228" Type="http://schemas.openxmlformats.org/officeDocument/2006/relationships/customXml" Target="../ink/ink663.xml"/><Relationship Id="rId281" Type="http://schemas.openxmlformats.org/officeDocument/2006/relationships/customXml" Target="../ink/ink692.xml"/><Relationship Id="rId337" Type="http://schemas.openxmlformats.org/officeDocument/2006/relationships/image" Target="../media/image828.emf"/><Relationship Id="rId34" Type="http://schemas.openxmlformats.org/officeDocument/2006/relationships/customXml" Target="../ink/ink566.xml"/><Relationship Id="rId76" Type="http://schemas.openxmlformats.org/officeDocument/2006/relationships/customXml" Target="../ink/ink587.xml"/><Relationship Id="rId141" Type="http://schemas.openxmlformats.org/officeDocument/2006/relationships/image" Target="../media/image733.emf"/><Relationship Id="rId7" Type="http://schemas.openxmlformats.org/officeDocument/2006/relationships/customXml" Target="../ink/ink551.xml"/><Relationship Id="rId183" Type="http://schemas.openxmlformats.org/officeDocument/2006/relationships/image" Target="../media/image754.emf"/><Relationship Id="rId239" Type="http://schemas.openxmlformats.org/officeDocument/2006/relationships/image" Target="../media/image781.emf"/><Relationship Id="rId250" Type="http://schemas.openxmlformats.org/officeDocument/2006/relationships/customXml" Target="../ink/ink675.xml"/><Relationship Id="rId292" Type="http://schemas.openxmlformats.org/officeDocument/2006/relationships/customXml" Target="../ink/ink698.xml"/><Relationship Id="rId306" Type="http://schemas.openxmlformats.org/officeDocument/2006/relationships/customXml" Target="../ink/ink705.xml"/><Relationship Id="rId45" Type="http://schemas.openxmlformats.org/officeDocument/2006/relationships/image" Target="../media/image685.emf"/><Relationship Id="rId87" Type="http://schemas.openxmlformats.org/officeDocument/2006/relationships/image" Target="../media/image706.emf"/><Relationship Id="rId110" Type="http://schemas.openxmlformats.org/officeDocument/2006/relationships/customXml" Target="../ink/ink604.xml"/><Relationship Id="rId152" Type="http://schemas.openxmlformats.org/officeDocument/2006/relationships/customXml" Target="../ink/ink625.xml"/><Relationship Id="rId194" Type="http://schemas.openxmlformats.org/officeDocument/2006/relationships/customXml" Target="../ink/ink646.xml"/><Relationship Id="rId208" Type="http://schemas.openxmlformats.org/officeDocument/2006/relationships/customXml" Target="../ink/ink653.xml"/><Relationship Id="rId261" Type="http://schemas.openxmlformats.org/officeDocument/2006/relationships/customXml" Target="../ink/ink681.xml"/><Relationship Id="rId14" Type="http://schemas.openxmlformats.org/officeDocument/2006/relationships/image" Target="../media/image673.emf"/><Relationship Id="rId35" Type="http://schemas.openxmlformats.org/officeDocument/2006/relationships/image" Target="../media/image680.emf"/><Relationship Id="rId56" Type="http://schemas.openxmlformats.org/officeDocument/2006/relationships/customXml" Target="../ink/ink577.xml"/><Relationship Id="rId77" Type="http://schemas.openxmlformats.org/officeDocument/2006/relationships/image" Target="../media/image701.emf"/><Relationship Id="rId100" Type="http://schemas.openxmlformats.org/officeDocument/2006/relationships/customXml" Target="../ink/ink599.xml"/><Relationship Id="rId282" Type="http://schemas.openxmlformats.org/officeDocument/2006/relationships/image" Target="../media/image801.emf"/><Relationship Id="rId317" Type="http://schemas.openxmlformats.org/officeDocument/2006/relationships/image" Target="../media/image818.emf"/><Relationship Id="rId338" Type="http://schemas.openxmlformats.org/officeDocument/2006/relationships/customXml" Target="../ink/ink721.xml"/><Relationship Id="rId8" Type="http://schemas.openxmlformats.org/officeDocument/2006/relationships/image" Target="../media/image670.emf"/><Relationship Id="rId98" Type="http://schemas.openxmlformats.org/officeDocument/2006/relationships/customXml" Target="../ink/ink598.xml"/><Relationship Id="rId121" Type="http://schemas.openxmlformats.org/officeDocument/2006/relationships/image" Target="../media/image723.emf"/><Relationship Id="rId142" Type="http://schemas.openxmlformats.org/officeDocument/2006/relationships/customXml" Target="../ink/ink620.xml"/><Relationship Id="rId163" Type="http://schemas.openxmlformats.org/officeDocument/2006/relationships/image" Target="../media/image744.emf"/><Relationship Id="rId184" Type="http://schemas.openxmlformats.org/officeDocument/2006/relationships/customXml" Target="../ink/ink641.xml"/><Relationship Id="rId219" Type="http://schemas.openxmlformats.org/officeDocument/2006/relationships/image" Target="../media/image772.emf"/><Relationship Id="rId230" Type="http://schemas.openxmlformats.org/officeDocument/2006/relationships/customXml" Target="../ink/ink664.xml"/><Relationship Id="rId251" Type="http://schemas.openxmlformats.org/officeDocument/2006/relationships/image" Target="../media/image787.emf"/><Relationship Id="rId25" Type="http://schemas.openxmlformats.org/officeDocument/2006/relationships/customXml" Target="../ink/ink560.xml"/><Relationship Id="rId46" Type="http://schemas.openxmlformats.org/officeDocument/2006/relationships/customXml" Target="../ink/ink572.xml"/><Relationship Id="rId67" Type="http://schemas.openxmlformats.org/officeDocument/2006/relationships/image" Target="../media/image696.emf"/><Relationship Id="rId272" Type="http://schemas.openxmlformats.org/officeDocument/2006/relationships/image" Target="../media/image796.emf"/><Relationship Id="rId293" Type="http://schemas.openxmlformats.org/officeDocument/2006/relationships/image" Target="../media/image806.emf"/><Relationship Id="rId307" Type="http://schemas.openxmlformats.org/officeDocument/2006/relationships/image" Target="../media/image813.emf"/><Relationship Id="rId328" Type="http://schemas.openxmlformats.org/officeDocument/2006/relationships/customXml" Target="../ink/ink716.xml"/><Relationship Id="rId88" Type="http://schemas.openxmlformats.org/officeDocument/2006/relationships/customXml" Target="../ink/ink593.xml"/><Relationship Id="rId111" Type="http://schemas.openxmlformats.org/officeDocument/2006/relationships/image" Target="../media/image718.emf"/><Relationship Id="rId132" Type="http://schemas.openxmlformats.org/officeDocument/2006/relationships/customXml" Target="../ink/ink615.xml"/><Relationship Id="rId153" Type="http://schemas.openxmlformats.org/officeDocument/2006/relationships/image" Target="../media/image739.emf"/><Relationship Id="rId174" Type="http://schemas.openxmlformats.org/officeDocument/2006/relationships/customXml" Target="../ink/ink636.xml"/><Relationship Id="rId195" Type="http://schemas.openxmlformats.org/officeDocument/2006/relationships/image" Target="../media/image760.emf"/><Relationship Id="rId209" Type="http://schemas.openxmlformats.org/officeDocument/2006/relationships/image" Target="../media/image767.emf"/><Relationship Id="rId220" Type="http://schemas.openxmlformats.org/officeDocument/2006/relationships/customXml" Target="../ink/ink659.xml"/><Relationship Id="rId241" Type="http://schemas.openxmlformats.org/officeDocument/2006/relationships/image" Target="../media/image782.emf"/><Relationship Id="rId15" Type="http://schemas.openxmlformats.org/officeDocument/2006/relationships/customXml" Target="../ink/ink555.xml"/><Relationship Id="rId36" Type="http://schemas.openxmlformats.org/officeDocument/2006/relationships/customXml" Target="../ink/ink567.xml"/><Relationship Id="rId57" Type="http://schemas.openxmlformats.org/officeDocument/2006/relationships/image" Target="../media/image691.emf"/><Relationship Id="rId262" Type="http://schemas.openxmlformats.org/officeDocument/2006/relationships/customXml" Target="../ink/ink682.xml"/><Relationship Id="rId283" Type="http://schemas.openxmlformats.org/officeDocument/2006/relationships/customXml" Target="../ink/ink693.xml"/><Relationship Id="rId318" Type="http://schemas.openxmlformats.org/officeDocument/2006/relationships/customXml" Target="../ink/ink711.xml"/><Relationship Id="rId339" Type="http://schemas.openxmlformats.org/officeDocument/2006/relationships/image" Target="../media/image829.emf"/><Relationship Id="rId78" Type="http://schemas.openxmlformats.org/officeDocument/2006/relationships/customXml" Target="../ink/ink588.xml"/><Relationship Id="rId99" Type="http://schemas.openxmlformats.org/officeDocument/2006/relationships/image" Target="../media/image712.emf"/><Relationship Id="rId101" Type="http://schemas.openxmlformats.org/officeDocument/2006/relationships/image" Target="../media/image713.emf"/><Relationship Id="rId122" Type="http://schemas.openxmlformats.org/officeDocument/2006/relationships/customXml" Target="../ink/ink610.xml"/><Relationship Id="rId143" Type="http://schemas.openxmlformats.org/officeDocument/2006/relationships/image" Target="../media/image734.emf"/><Relationship Id="rId164" Type="http://schemas.openxmlformats.org/officeDocument/2006/relationships/customXml" Target="../ink/ink631.xml"/><Relationship Id="rId185" Type="http://schemas.openxmlformats.org/officeDocument/2006/relationships/image" Target="../media/image755.emf"/><Relationship Id="rId9" Type="http://schemas.openxmlformats.org/officeDocument/2006/relationships/customXml" Target="../ink/ink552.xml"/><Relationship Id="rId210" Type="http://schemas.openxmlformats.org/officeDocument/2006/relationships/customXml" Target="../ink/ink654.xml"/><Relationship Id="rId26" Type="http://schemas.openxmlformats.org/officeDocument/2006/relationships/image" Target="../media/image679.emf"/><Relationship Id="rId231" Type="http://schemas.openxmlformats.org/officeDocument/2006/relationships/image" Target="../media/image778.emf"/><Relationship Id="rId252" Type="http://schemas.openxmlformats.org/officeDocument/2006/relationships/customXml" Target="../ink/ink676.xml"/><Relationship Id="rId273" Type="http://schemas.openxmlformats.org/officeDocument/2006/relationships/customXml" Target="../ink/ink688.xml"/><Relationship Id="rId294" Type="http://schemas.openxmlformats.org/officeDocument/2006/relationships/customXml" Target="../ink/ink699.xml"/><Relationship Id="rId308" Type="http://schemas.openxmlformats.org/officeDocument/2006/relationships/customXml" Target="../ink/ink706.xml"/><Relationship Id="rId329" Type="http://schemas.openxmlformats.org/officeDocument/2006/relationships/image" Target="../media/image824.emf"/><Relationship Id="rId47" Type="http://schemas.openxmlformats.org/officeDocument/2006/relationships/image" Target="../media/image686.emf"/><Relationship Id="rId68" Type="http://schemas.openxmlformats.org/officeDocument/2006/relationships/customXml" Target="../ink/ink583.xml"/><Relationship Id="rId89" Type="http://schemas.openxmlformats.org/officeDocument/2006/relationships/image" Target="../media/image707.emf"/><Relationship Id="rId112" Type="http://schemas.openxmlformats.org/officeDocument/2006/relationships/customXml" Target="../ink/ink605.xml"/><Relationship Id="rId133" Type="http://schemas.openxmlformats.org/officeDocument/2006/relationships/image" Target="../media/image729.emf"/><Relationship Id="rId154" Type="http://schemas.openxmlformats.org/officeDocument/2006/relationships/customXml" Target="../ink/ink626.xml"/><Relationship Id="rId175" Type="http://schemas.openxmlformats.org/officeDocument/2006/relationships/image" Target="../media/image750.emf"/><Relationship Id="rId340" Type="http://schemas.openxmlformats.org/officeDocument/2006/relationships/customXml" Target="../ink/ink722.xml"/><Relationship Id="rId196" Type="http://schemas.openxmlformats.org/officeDocument/2006/relationships/customXml" Target="../ink/ink647.xml"/><Relationship Id="rId200" Type="http://schemas.openxmlformats.org/officeDocument/2006/relationships/customXml" Target="../ink/ink649.xml"/><Relationship Id="rId16" Type="http://schemas.openxmlformats.org/officeDocument/2006/relationships/image" Target="../media/image674.emf"/><Relationship Id="rId221" Type="http://schemas.openxmlformats.org/officeDocument/2006/relationships/image" Target="../media/image773.emf"/><Relationship Id="rId242" Type="http://schemas.openxmlformats.org/officeDocument/2006/relationships/customXml" Target="../ink/ink671.xml"/><Relationship Id="rId263" Type="http://schemas.openxmlformats.org/officeDocument/2006/relationships/customXml" Target="../ink/ink683.xml"/><Relationship Id="rId284" Type="http://schemas.openxmlformats.org/officeDocument/2006/relationships/customXml" Target="../ink/ink694.xml"/><Relationship Id="rId319" Type="http://schemas.openxmlformats.org/officeDocument/2006/relationships/image" Target="../media/image819.emf"/><Relationship Id="rId37" Type="http://schemas.openxmlformats.org/officeDocument/2006/relationships/image" Target="../media/image681.emf"/><Relationship Id="rId58" Type="http://schemas.openxmlformats.org/officeDocument/2006/relationships/customXml" Target="../ink/ink578.xml"/><Relationship Id="rId79" Type="http://schemas.openxmlformats.org/officeDocument/2006/relationships/image" Target="../media/image702.emf"/><Relationship Id="rId102" Type="http://schemas.openxmlformats.org/officeDocument/2006/relationships/customXml" Target="../ink/ink600.xml"/><Relationship Id="rId123" Type="http://schemas.openxmlformats.org/officeDocument/2006/relationships/image" Target="../media/image724.emf"/><Relationship Id="rId144" Type="http://schemas.openxmlformats.org/officeDocument/2006/relationships/customXml" Target="../ink/ink621.xml"/><Relationship Id="rId330" Type="http://schemas.openxmlformats.org/officeDocument/2006/relationships/customXml" Target="../ink/ink717.xml"/><Relationship Id="rId90" Type="http://schemas.openxmlformats.org/officeDocument/2006/relationships/customXml" Target="../ink/ink594.xml"/><Relationship Id="rId165" Type="http://schemas.openxmlformats.org/officeDocument/2006/relationships/image" Target="../media/image745.emf"/><Relationship Id="rId186" Type="http://schemas.openxmlformats.org/officeDocument/2006/relationships/customXml" Target="../ink/ink642.xml"/><Relationship Id="rId211" Type="http://schemas.openxmlformats.org/officeDocument/2006/relationships/image" Target="../media/image768.emf"/><Relationship Id="rId232" Type="http://schemas.openxmlformats.org/officeDocument/2006/relationships/customXml" Target="../ink/ink665.xml"/><Relationship Id="rId253" Type="http://schemas.openxmlformats.org/officeDocument/2006/relationships/image" Target="../media/image788.emf"/><Relationship Id="rId274" Type="http://schemas.openxmlformats.org/officeDocument/2006/relationships/image" Target="../media/image797.emf"/><Relationship Id="rId295" Type="http://schemas.openxmlformats.org/officeDocument/2006/relationships/image" Target="../media/image807.emf"/><Relationship Id="rId309" Type="http://schemas.openxmlformats.org/officeDocument/2006/relationships/image" Target="../media/image814.emf"/><Relationship Id="rId27" Type="http://schemas.openxmlformats.org/officeDocument/2006/relationships/customXml" Target="../ink/ink561.xml"/><Relationship Id="rId48" Type="http://schemas.openxmlformats.org/officeDocument/2006/relationships/customXml" Target="../ink/ink573.xml"/><Relationship Id="rId69" Type="http://schemas.openxmlformats.org/officeDocument/2006/relationships/image" Target="../media/image697.emf"/><Relationship Id="rId113" Type="http://schemas.openxmlformats.org/officeDocument/2006/relationships/image" Target="../media/image719.emf"/><Relationship Id="rId134" Type="http://schemas.openxmlformats.org/officeDocument/2006/relationships/customXml" Target="../ink/ink616.xml"/><Relationship Id="rId320" Type="http://schemas.openxmlformats.org/officeDocument/2006/relationships/customXml" Target="../ink/ink712.xml"/><Relationship Id="rId80" Type="http://schemas.openxmlformats.org/officeDocument/2006/relationships/customXml" Target="../ink/ink589.xml"/><Relationship Id="rId155" Type="http://schemas.openxmlformats.org/officeDocument/2006/relationships/image" Target="../media/image740.emf"/><Relationship Id="rId176" Type="http://schemas.openxmlformats.org/officeDocument/2006/relationships/customXml" Target="../ink/ink637.xml"/><Relationship Id="rId197" Type="http://schemas.openxmlformats.org/officeDocument/2006/relationships/image" Target="../media/image761.emf"/><Relationship Id="rId341" Type="http://schemas.openxmlformats.org/officeDocument/2006/relationships/image" Target="../media/image830.emf"/><Relationship Id="rId201" Type="http://schemas.openxmlformats.org/officeDocument/2006/relationships/image" Target="../media/image763.emf"/><Relationship Id="rId222" Type="http://schemas.openxmlformats.org/officeDocument/2006/relationships/customXml" Target="../ink/ink660.xml"/><Relationship Id="rId243" Type="http://schemas.openxmlformats.org/officeDocument/2006/relationships/image" Target="../media/image783.emf"/><Relationship Id="rId264" Type="http://schemas.openxmlformats.org/officeDocument/2006/relationships/image" Target="../media/image792.emf"/><Relationship Id="rId285" Type="http://schemas.openxmlformats.org/officeDocument/2006/relationships/image" Target="../media/image802.emf"/><Relationship Id="rId17" Type="http://schemas.openxmlformats.org/officeDocument/2006/relationships/customXml" Target="../ink/ink556.xml"/><Relationship Id="rId38" Type="http://schemas.openxmlformats.org/officeDocument/2006/relationships/customXml" Target="../ink/ink568.xml"/><Relationship Id="rId59" Type="http://schemas.openxmlformats.org/officeDocument/2006/relationships/image" Target="../media/image692.emf"/><Relationship Id="rId103" Type="http://schemas.openxmlformats.org/officeDocument/2006/relationships/image" Target="../media/image714.emf"/><Relationship Id="rId124" Type="http://schemas.openxmlformats.org/officeDocument/2006/relationships/customXml" Target="../ink/ink611.xml"/><Relationship Id="rId310" Type="http://schemas.openxmlformats.org/officeDocument/2006/relationships/customXml" Target="../ink/ink707.xml"/><Relationship Id="rId70" Type="http://schemas.openxmlformats.org/officeDocument/2006/relationships/customXml" Target="../ink/ink584.xml"/><Relationship Id="rId91" Type="http://schemas.openxmlformats.org/officeDocument/2006/relationships/image" Target="../media/image708.emf"/><Relationship Id="rId145" Type="http://schemas.openxmlformats.org/officeDocument/2006/relationships/image" Target="../media/image735.emf"/><Relationship Id="rId166" Type="http://schemas.openxmlformats.org/officeDocument/2006/relationships/customXml" Target="../ink/ink632.xml"/><Relationship Id="rId187" Type="http://schemas.openxmlformats.org/officeDocument/2006/relationships/image" Target="../media/image756.emf"/><Relationship Id="rId331" Type="http://schemas.openxmlformats.org/officeDocument/2006/relationships/image" Target="../media/image825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55.xml"/><Relationship Id="rId233" Type="http://schemas.openxmlformats.org/officeDocument/2006/relationships/customXml" Target="../ink/ink666.xml"/><Relationship Id="rId254" Type="http://schemas.openxmlformats.org/officeDocument/2006/relationships/customXml" Target="../ink/ink677.xml"/><Relationship Id="rId28" Type="http://schemas.openxmlformats.org/officeDocument/2006/relationships/image" Target="../media/image36.emf"/><Relationship Id="rId49" Type="http://schemas.openxmlformats.org/officeDocument/2006/relationships/image" Target="../media/image687.emf"/><Relationship Id="rId114" Type="http://schemas.openxmlformats.org/officeDocument/2006/relationships/customXml" Target="../ink/ink606.xml"/><Relationship Id="rId275" Type="http://schemas.openxmlformats.org/officeDocument/2006/relationships/customXml" Target="../ink/ink689.xml"/><Relationship Id="rId296" Type="http://schemas.openxmlformats.org/officeDocument/2006/relationships/customXml" Target="../ink/ink700.xml"/><Relationship Id="rId300" Type="http://schemas.openxmlformats.org/officeDocument/2006/relationships/customXml" Target="../ink/ink702.xml"/><Relationship Id="rId60" Type="http://schemas.openxmlformats.org/officeDocument/2006/relationships/customXml" Target="../ink/ink579.xml"/><Relationship Id="rId81" Type="http://schemas.openxmlformats.org/officeDocument/2006/relationships/image" Target="../media/image703.emf"/><Relationship Id="rId135" Type="http://schemas.openxmlformats.org/officeDocument/2006/relationships/image" Target="../media/image730.emf"/><Relationship Id="rId156" Type="http://schemas.openxmlformats.org/officeDocument/2006/relationships/customXml" Target="../ink/ink627.xml"/><Relationship Id="rId177" Type="http://schemas.openxmlformats.org/officeDocument/2006/relationships/image" Target="../media/image751.emf"/><Relationship Id="rId198" Type="http://schemas.openxmlformats.org/officeDocument/2006/relationships/customXml" Target="../ink/ink648.xml"/><Relationship Id="rId321" Type="http://schemas.openxmlformats.org/officeDocument/2006/relationships/image" Target="../media/image820.emf"/><Relationship Id="rId342" Type="http://schemas.openxmlformats.org/officeDocument/2006/relationships/customXml" Target="../ink/ink723.xml"/><Relationship Id="rId202" Type="http://schemas.openxmlformats.org/officeDocument/2006/relationships/customXml" Target="../ink/ink650.xml"/><Relationship Id="rId223" Type="http://schemas.openxmlformats.org/officeDocument/2006/relationships/image" Target="../media/image774.emf"/><Relationship Id="rId244" Type="http://schemas.openxmlformats.org/officeDocument/2006/relationships/customXml" Target="../ink/ink672.xml"/><Relationship Id="rId18" Type="http://schemas.openxmlformats.org/officeDocument/2006/relationships/image" Target="../media/image675.emf"/><Relationship Id="rId39" Type="http://schemas.openxmlformats.org/officeDocument/2006/relationships/image" Target="../media/image682.emf"/><Relationship Id="rId265" Type="http://schemas.openxmlformats.org/officeDocument/2006/relationships/customXml" Target="../ink/ink684.xml"/><Relationship Id="rId286" Type="http://schemas.openxmlformats.org/officeDocument/2006/relationships/customXml" Target="../ink/ink695.xml"/><Relationship Id="rId50" Type="http://schemas.openxmlformats.org/officeDocument/2006/relationships/customXml" Target="../ink/ink574.xml"/><Relationship Id="rId104" Type="http://schemas.openxmlformats.org/officeDocument/2006/relationships/customXml" Target="../ink/ink601.xml"/><Relationship Id="rId125" Type="http://schemas.openxmlformats.org/officeDocument/2006/relationships/image" Target="../media/image725.emf"/><Relationship Id="rId146" Type="http://schemas.openxmlformats.org/officeDocument/2006/relationships/customXml" Target="../ink/ink622.xml"/><Relationship Id="rId167" Type="http://schemas.openxmlformats.org/officeDocument/2006/relationships/image" Target="../media/image746.emf"/><Relationship Id="rId188" Type="http://schemas.openxmlformats.org/officeDocument/2006/relationships/customXml" Target="../ink/ink643.xml"/><Relationship Id="rId311" Type="http://schemas.openxmlformats.org/officeDocument/2006/relationships/image" Target="../media/image815.emf"/><Relationship Id="rId332" Type="http://schemas.openxmlformats.org/officeDocument/2006/relationships/customXml" Target="../ink/ink718.xml"/><Relationship Id="rId71" Type="http://schemas.openxmlformats.org/officeDocument/2006/relationships/image" Target="../media/image698.emf"/><Relationship Id="rId92" Type="http://schemas.openxmlformats.org/officeDocument/2006/relationships/customXml" Target="../ink/ink595.xml"/><Relationship Id="rId213" Type="http://schemas.openxmlformats.org/officeDocument/2006/relationships/image" Target="../media/image769.emf"/><Relationship Id="rId234" Type="http://schemas.openxmlformats.org/officeDocument/2006/relationships/customXml" Target="../ink/ink667.xml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562.xml"/><Relationship Id="rId255" Type="http://schemas.openxmlformats.org/officeDocument/2006/relationships/image" Target="../media/image789.emf"/><Relationship Id="rId276" Type="http://schemas.openxmlformats.org/officeDocument/2006/relationships/image" Target="../media/image798.emf"/><Relationship Id="rId297" Type="http://schemas.openxmlformats.org/officeDocument/2006/relationships/image" Target="../media/image808.emf"/><Relationship Id="rId40" Type="http://schemas.openxmlformats.org/officeDocument/2006/relationships/customXml" Target="../ink/ink569.xml"/><Relationship Id="rId115" Type="http://schemas.openxmlformats.org/officeDocument/2006/relationships/image" Target="../media/image720.emf"/><Relationship Id="rId136" Type="http://schemas.openxmlformats.org/officeDocument/2006/relationships/customXml" Target="../ink/ink617.xml"/><Relationship Id="rId157" Type="http://schemas.openxmlformats.org/officeDocument/2006/relationships/image" Target="../media/image741.emf"/><Relationship Id="rId178" Type="http://schemas.openxmlformats.org/officeDocument/2006/relationships/customXml" Target="../ink/ink638.xml"/><Relationship Id="rId301" Type="http://schemas.openxmlformats.org/officeDocument/2006/relationships/image" Target="../media/image810.emf"/><Relationship Id="rId322" Type="http://schemas.openxmlformats.org/officeDocument/2006/relationships/customXml" Target="../ink/ink713.xml"/><Relationship Id="rId343" Type="http://schemas.openxmlformats.org/officeDocument/2006/relationships/image" Target="../media/image831.emf"/><Relationship Id="rId61" Type="http://schemas.openxmlformats.org/officeDocument/2006/relationships/image" Target="../media/image693.emf"/><Relationship Id="rId82" Type="http://schemas.openxmlformats.org/officeDocument/2006/relationships/customXml" Target="../ink/ink590.xml"/><Relationship Id="rId199" Type="http://schemas.openxmlformats.org/officeDocument/2006/relationships/image" Target="../media/image762.emf"/><Relationship Id="rId203" Type="http://schemas.openxmlformats.org/officeDocument/2006/relationships/image" Target="../media/image764.emf"/><Relationship Id="rId19" Type="http://schemas.openxmlformats.org/officeDocument/2006/relationships/customXml" Target="../ink/ink557.xml"/><Relationship Id="rId224" Type="http://schemas.openxmlformats.org/officeDocument/2006/relationships/customXml" Target="../ink/ink661.xml"/><Relationship Id="rId245" Type="http://schemas.openxmlformats.org/officeDocument/2006/relationships/image" Target="../media/image784.emf"/><Relationship Id="rId266" Type="http://schemas.openxmlformats.org/officeDocument/2006/relationships/image" Target="../media/image793.emf"/><Relationship Id="rId287" Type="http://schemas.openxmlformats.org/officeDocument/2006/relationships/image" Target="../media/image803.emf"/><Relationship Id="rId30" Type="http://schemas.openxmlformats.org/officeDocument/2006/relationships/image" Target="../media/image527.emf"/><Relationship Id="rId105" Type="http://schemas.openxmlformats.org/officeDocument/2006/relationships/image" Target="../media/image715.emf"/><Relationship Id="rId126" Type="http://schemas.openxmlformats.org/officeDocument/2006/relationships/customXml" Target="../ink/ink612.xml"/><Relationship Id="rId147" Type="http://schemas.openxmlformats.org/officeDocument/2006/relationships/image" Target="../media/image736.emf"/><Relationship Id="rId168" Type="http://schemas.openxmlformats.org/officeDocument/2006/relationships/customXml" Target="../ink/ink633.xml"/><Relationship Id="rId312" Type="http://schemas.openxmlformats.org/officeDocument/2006/relationships/customXml" Target="../ink/ink708.xml"/><Relationship Id="rId333" Type="http://schemas.openxmlformats.org/officeDocument/2006/relationships/image" Target="../media/image826.emf"/><Relationship Id="rId51" Type="http://schemas.openxmlformats.org/officeDocument/2006/relationships/image" Target="../media/image688.emf"/><Relationship Id="rId72" Type="http://schemas.openxmlformats.org/officeDocument/2006/relationships/customXml" Target="../ink/ink585.xml"/><Relationship Id="rId93" Type="http://schemas.openxmlformats.org/officeDocument/2006/relationships/image" Target="../media/image709.emf"/><Relationship Id="rId189" Type="http://schemas.openxmlformats.org/officeDocument/2006/relationships/image" Target="../media/image757.emf"/><Relationship Id="rId3" Type="http://schemas.openxmlformats.org/officeDocument/2006/relationships/customXml" Target="../ink/ink549.xml"/><Relationship Id="rId214" Type="http://schemas.openxmlformats.org/officeDocument/2006/relationships/customXml" Target="../ink/ink656.xml"/><Relationship Id="rId235" Type="http://schemas.openxmlformats.org/officeDocument/2006/relationships/image" Target="../media/image779.emf"/><Relationship Id="rId256" Type="http://schemas.openxmlformats.org/officeDocument/2006/relationships/customXml" Target="../ink/ink678.xml"/><Relationship Id="rId277" Type="http://schemas.openxmlformats.org/officeDocument/2006/relationships/customXml" Target="../ink/ink690.xml"/><Relationship Id="rId298" Type="http://schemas.openxmlformats.org/officeDocument/2006/relationships/customXml" Target="../ink/ink701.xml"/><Relationship Id="rId116" Type="http://schemas.openxmlformats.org/officeDocument/2006/relationships/customXml" Target="../ink/ink607.xml"/><Relationship Id="rId137" Type="http://schemas.openxmlformats.org/officeDocument/2006/relationships/image" Target="../media/image731.emf"/><Relationship Id="rId158" Type="http://schemas.openxmlformats.org/officeDocument/2006/relationships/customXml" Target="../ink/ink628.xml"/><Relationship Id="rId302" Type="http://schemas.openxmlformats.org/officeDocument/2006/relationships/customXml" Target="../ink/ink703.xml"/><Relationship Id="rId323" Type="http://schemas.openxmlformats.org/officeDocument/2006/relationships/image" Target="../media/image821.emf"/><Relationship Id="rId344" Type="http://schemas.openxmlformats.org/officeDocument/2006/relationships/customXml" Target="../ink/ink724.xml"/><Relationship Id="rId20" Type="http://schemas.openxmlformats.org/officeDocument/2006/relationships/image" Target="../media/image676.emf"/><Relationship Id="rId41" Type="http://schemas.openxmlformats.org/officeDocument/2006/relationships/image" Target="../media/image683.emf"/><Relationship Id="rId62" Type="http://schemas.openxmlformats.org/officeDocument/2006/relationships/customXml" Target="../ink/ink580.xml"/><Relationship Id="rId83" Type="http://schemas.openxmlformats.org/officeDocument/2006/relationships/image" Target="../media/image704.emf"/><Relationship Id="rId179" Type="http://schemas.openxmlformats.org/officeDocument/2006/relationships/image" Target="../media/image752.emf"/><Relationship Id="rId190" Type="http://schemas.openxmlformats.org/officeDocument/2006/relationships/customXml" Target="../ink/ink644.xml"/><Relationship Id="rId204" Type="http://schemas.openxmlformats.org/officeDocument/2006/relationships/customXml" Target="../ink/ink651.xml"/><Relationship Id="rId225" Type="http://schemas.openxmlformats.org/officeDocument/2006/relationships/image" Target="../media/image775.emf"/><Relationship Id="rId246" Type="http://schemas.openxmlformats.org/officeDocument/2006/relationships/customXml" Target="../ink/ink673.xml"/><Relationship Id="rId267" Type="http://schemas.openxmlformats.org/officeDocument/2006/relationships/customXml" Target="../ink/ink685.xml"/><Relationship Id="rId288" Type="http://schemas.openxmlformats.org/officeDocument/2006/relationships/customXml" Target="../ink/ink696.xml"/><Relationship Id="rId106" Type="http://schemas.openxmlformats.org/officeDocument/2006/relationships/customXml" Target="../ink/ink602.xml"/><Relationship Id="rId127" Type="http://schemas.openxmlformats.org/officeDocument/2006/relationships/image" Target="../media/image726.emf"/><Relationship Id="rId313" Type="http://schemas.openxmlformats.org/officeDocument/2006/relationships/image" Target="../media/image816.emf"/><Relationship Id="rId10" Type="http://schemas.openxmlformats.org/officeDocument/2006/relationships/image" Target="../media/image671.emf"/><Relationship Id="rId31" Type="http://schemas.openxmlformats.org/officeDocument/2006/relationships/customXml" Target="../ink/ink563.xml"/><Relationship Id="rId52" Type="http://schemas.openxmlformats.org/officeDocument/2006/relationships/customXml" Target="../ink/ink575.xml"/><Relationship Id="rId73" Type="http://schemas.openxmlformats.org/officeDocument/2006/relationships/image" Target="../media/image699.emf"/><Relationship Id="rId94" Type="http://schemas.openxmlformats.org/officeDocument/2006/relationships/customXml" Target="../ink/ink596.xml"/><Relationship Id="rId148" Type="http://schemas.openxmlformats.org/officeDocument/2006/relationships/customXml" Target="../ink/ink623.xml"/><Relationship Id="rId169" Type="http://schemas.openxmlformats.org/officeDocument/2006/relationships/image" Target="../media/image747.emf"/><Relationship Id="rId334" Type="http://schemas.openxmlformats.org/officeDocument/2006/relationships/customXml" Target="../ink/ink719.xml"/><Relationship Id="rId4" Type="http://schemas.openxmlformats.org/officeDocument/2006/relationships/image" Target="../media/image668.emf"/><Relationship Id="rId180" Type="http://schemas.openxmlformats.org/officeDocument/2006/relationships/customXml" Target="../ink/ink639.xml"/><Relationship Id="rId215" Type="http://schemas.openxmlformats.org/officeDocument/2006/relationships/image" Target="../media/image770.emf"/><Relationship Id="rId236" Type="http://schemas.openxmlformats.org/officeDocument/2006/relationships/customXml" Target="../ink/ink668.xml"/><Relationship Id="rId257" Type="http://schemas.openxmlformats.org/officeDocument/2006/relationships/image" Target="../media/image790.emf"/><Relationship Id="rId278" Type="http://schemas.openxmlformats.org/officeDocument/2006/relationships/image" Target="../media/image799.emf"/><Relationship Id="rId303" Type="http://schemas.openxmlformats.org/officeDocument/2006/relationships/image" Target="../media/image811.emf"/><Relationship Id="rId42" Type="http://schemas.openxmlformats.org/officeDocument/2006/relationships/customXml" Target="../ink/ink570.xml"/><Relationship Id="rId84" Type="http://schemas.openxmlformats.org/officeDocument/2006/relationships/customXml" Target="../ink/ink591.xml"/><Relationship Id="rId138" Type="http://schemas.openxmlformats.org/officeDocument/2006/relationships/customXml" Target="../ink/ink618.xml"/><Relationship Id="rId345" Type="http://schemas.openxmlformats.org/officeDocument/2006/relationships/image" Target="../media/image832.emf"/><Relationship Id="rId191" Type="http://schemas.openxmlformats.org/officeDocument/2006/relationships/image" Target="../media/image758.emf"/><Relationship Id="rId205" Type="http://schemas.openxmlformats.org/officeDocument/2006/relationships/image" Target="../media/image765.emf"/><Relationship Id="rId247" Type="http://schemas.openxmlformats.org/officeDocument/2006/relationships/image" Target="../media/image785.emf"/><Relationship Id="rId107" Type="http://schemas.openxmlformats.org/officeDocument/2006/relationships/image" Target="../media/image716.emf"/><Relationship Id="rId289" Type="http://schemas.openxmlformats.org/officeDocument/2006/relationships/image" Target="../media/image804.emf"/><Relationship Id="rId11" Type="http://schemas.openxmlformats.org/officeDocument/2006/relationships/customXml" Target="../ink/ink553.xml"/><Relationship Id="rId53" Type="http://schemas.openxmlformats.org/officeDocument/2006/relationships/image" Target="../media/image689.emf"/><Relationship Id="rId149" Type="http://schemas.openxmlformats.org/officeDocument/2006/relationships/image" Target="../media/image737.emf"/><Relationship Id="rId314" Type="http://schemas.openxmlformats.org/officeDocument/2006/relationships/customXml" Target="../ink/ink709.xml"/><Relationship Id="rId95" Type="http://schemas.openxmlformats.org/officeDocument/2006/relationships/image" Target="../media/image710.emf"/><Relationship Id="rId160" Type="http://schemas.openxmlformats.org/officeDocument/2006/relationships/customXml" Target="../ink/ink629.xml"/><Relationship Id="rId216" Type="http://schemas.openxmlformats.org/officeDocument/2006/relationships/customXml" Target="../ink/ink657.xml"/><Relationship Id="rId258" Type="http://schemas.openxmlformats.org/officeDocument/2006/relationships/customXml" Target="../ink/ink679.xml"/><Relationship Id="rId22" Type="http://schemas.openxmlformats.org/officeDocument/2006/relationships/image" Target="../media/image677.emf"/><Relationship Id="rId64" Type="http://schemas.openxmlformats.org/officeDocument/2006/relationships/customXml" Target="../ink/ink581.xml"/><Relationship Id="rId118" Type="http://schemas.openxmlformats.org/officeDocument/2006/relationships/customXml" Target="../ink/ink608.xml"/><Relationship Id="rId325" Type="http://schemas.openxmlformats.org/officeDocument/2006/relationships/image" Target="../media/image822.emf"/><Relationship Id="rId171" Type="http://schemas.openxmlformats.org/officeDocument/2006/relationships/image" Target="../media/image748.emf"/><Relationship Id="rId227" Type="http://schemas.openxmlformats.org/officeDocument/2006/relationships/image" Target="../media/image776.emf"/><Relationship Id="rId269" Type="http://schemas.openxmlformats.org/officeDocument/2006/relationships/customXml" Target="../ink/ink686.xml"/><Relationship Id="rId33" Type="http://schemas.openxmlformats.org/officeDocument/2006/relationships/customXml" Target="../ink/ink565.xml"/><Relationship Id="rId129" Type="http://schemas.openxmlformats.org/officeDocument/2006/relationships/image" Target="../media/image727.emf"/><Relationship Id="rId280" Type="http://schemas.openxmlformats.org/officeDocument/2006/relationships/image" Target="../media/image800.emf"/><Relationship Id="rId336" Type="http://schemas.openxmlformats.org/officeDocument/2006/relationships/customXml" Target="../ink/ink720.xml"/><Relationship Id="rId75" Type="http://schemas.openxmlformats.org/officeDocument/2006/relationships/image" Target="../media/image700.emf"/><Relationship Id="rId140" Type="http://schemas.openxmlformats.org/officeDocument/2006/relationships/customXml" Target="../ink/ink619.xml"/><Relationship Id="rId182" Type="http://schemas.openxmlformats.org/officeDocument/2006/relationships/customXml" Target="../ink/ink640.xml"/><Relationship Id="rId6" Type="http://schemas.openxmlformats.org/officeDocument/2006/relationships/image" Target="../media/image669.emf"/><Relationship Id="rId238" Type="http://schemas.openxmlformats.org/officeDocument/2006/relationships/customXml" Target="../ink/ink669.xml"/><Relationship Id="rId291" Type="http://schemas.openxmlformats.org/officeDocument/2006/relationships/image" Target="../media/image805.emf"/><Relationship Id="rId305" Type="http://schemas.openxmlformats.org/officeDocument/2006/relationships/image" Target="../media/image812.emf"/><Relationship Id="rId347" Type="http://schemas.openxmlformats.org/officeDocument/2006/relationships/image" Target="../media/image833.emf"/><Relationship Id="rId44" Type="http://schemas.openxmlformats.org/officeDocument/2006/relationships/customXml" Target="../ink/ink571.xml"/><Relationship Id="rId86" Type="http://schemas.openxmlformats.org/officeDocument/2006/relationships/customXml" Target="../ink/ink592.xml"/><Relationship Id="rId151" Type="http://schemas.openxmlformats.org/officeDocument/2006/relationships/image" Target="../media/image738.emf"/><Relationship Id="rId193" Type="http://schemas.openxmlformats.org/officeDocument/2006/relationships/image" Target="../media/image759.emf"/><Relationship Id="rId207" Type="http://schemas.openxmlformats.org/officeDocument/2006/relationships/image" Target="../media/image766.emf"/><Relationship Id="rId249" Type="http://schemas.openxmlformats.org/officeDocument/2006/relationships/image" Target="../media/image786.emf"/><Relationship Id="rId13" Type="http://schemas.openxmlformats.org/officeDocument/2006/relationships/customXml" Target="../ink/ink554.xml"/><Relationship Id="rId109" Type="http://schemas.openxmlformats.org/officeDocument/2006/relationships/image" Target="../media/image717.emf"/><Relationship Id="rId260" Type="http://schemas.openxmlformats.org/officeDocument/2006/relationships/customXml" Target="../ink/ink680.xml"/><Relationship Id="rId316" Type="http://schemas.openxmlformats.org/officeDocument/2006/relationships/customXml" Target="../ink/ink710.xml"/><Relationship Id="rId55" Type="http://schemas.openxmlformats.org/officeDocument/2006/relationships/image" Target="../media/image690.emf"/><Relationship Id="rId97" Type="http://schemas.openxmlformats.org/officeDocument/2006/relationships/image" Target="../media/image711.emf"/><Relationship Id="rId120" Type="http://schemas.openxmlformats.org/officeDocument/2006/relationships/customXml" Target="../ink/ink609.xml"/><Relationship Id="rId162" Type="http://schemas.openxmlformats.org/officeDocument/2006/relationships/customXml" Target="../ink/ink630.xml"/><Relationship Id="rId218" Type="http://schemas.openxmlformats.org/officeDocument/2006/relationships/customXml" Target="../ink/ink658.xml"/><Relationship Id="rId271" Type="http://schemas.openxmlformats.org/officeDocument/2006/relationships/customXml" Target="../ink/ink687.xml"/><Relationship Id="rId24" Type="http://schemas.openxmlformats.org/officeDocument/2006/relationships/image" Target="../media/image678.emf"/><Relationship Id="rId66" Type="http://schemas.openxmlformats.org/officeDocument/2006/relationships/customXml" Target="../ink/ink582.xml"/><Relationship Id="rId131" Type="http://schemas.openxmlformats.org/officeDocument/2006/relationships/image" Target="../media/image728.emf"/><Relationship Id="rId327" Type="http://schemas.openxmlformats.org/officeDocument/2006/relationships/image" Target="../media/image823.emf"/><Relationship Id="rId173" Type="http://schemas.openxmlformats.org/officeDocument/2006/relationships/image" Target="../media/image749.emf"/><Relationship Id="rId229" Type="http://schemas.openxmlformats.org/officeDocument/2006/relationships/image" Target="../media/image777.emf"/><Relationship Id="rId240" Type="http://schemas.openxmlformats.org/officeDocument/2006/relationships/customXml" Target="../ink/ink670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1.emf"/><Relationship Id="rId21" Type="http://schemas.openxmlformats.org/officeDocument/2006/relationships/image" Target="../media/image843.emf"/><Relationship Id="rId63" Type="http://schemas.openxmlformats.org/officeDocument/2006/relationships/image" Target="../media/image864.emf"/><Relationship Id="rId159" Type="http://schemas.openxmlformats.org/officeDocument/2006/relationships/image" Target="../media/image912.emf"/><Relationship Id="rId170" Type="http://schemas.openxmlformats.org/officeDocument/2006/relationships/customXml" Target="../ink/ink810.xml"/><Relationship Id="rId226" Type="http://schemas.openxmlformats.org/officeDocument/2006/relationships/customXml" Target="../ink/ink838.xml"/><Relationship Id="rId268" Type="http://schemas.openxmlformats.org/officeDocument/2006/relationships/customXml" Target="../ink/ink859.xml"/><Relationship Id="rId32" Type="http://schemas.openxmlformats.org/officeDocument/2006/relationships/customXml" Target="../ink/ink741.xml"/><Relationship Id="rId74" Type="http://schemas.openxmlformats.org/officeDocument/2006/relationships/customXml" Target="../ink/ink762.xml"/><Relationship Id="rId128" Type="http://schemas.openxmlformats.org/officeDocument/2006/relationships/customXml" Target="../ink/ink789.xml"/><Relationship Id="rId5" Type="http://schemas.openxmlformats.org/officeDocument/2006/relationships/image" Target="../media/image835.emf"/><Relationship Id="rId181" Type="http://schemas.openxmlformats.org/officeDocument/2006/relationships/image" Target="../media/image923.emf"/><Relationship Id="rId237" Type="http://schemas.openxmlformats.org/officeDocument/2006/relationships/image" Target="../media/image951.emf"/><Relationship Id="rId279" Type="http://schemas.openxmlformats.org/officeDocument/2006/relationships/image" Target="../media/image972.emf"/><Relationship Id="rId22" Type="http://schemas.openxmlformats.org/officeDocument/2006/relationships/customXml" Target="../ink/ink736.xml"/><Relationship Id="rId43" Type="http://schemas.openxmlformats.org/officeDocument/2006/relationships/image" Target="../media/image854.emf"/><Relationship Id="rId64" Type="http://schemas.openxmlformats.org/officeDocument/2006/relationships/customXml" Target="../ink/ink757.xml"/><Relationship Id="rId118" Type="http://schemas.openxmlformats.org/officeDocument/2006/relationships/customXml" Target="../ink/ink784.xml"/><Relationship Id="rId139" Type="http://schemas.openxmlformats.org/officeDocument/2006/relationships/image" Target="../media/image902.emf"/><Relationship Id="rId85" Type="http://schemas.openxmlformats.org/officeDocument/2006/relationships/image" Target="../media/image875.emf"/><Relationship Id="rId150" Type="http://schemas.openxmlformats.org/officeDocument/2006/relationships/customXml" Target="../ink/ink800.xml"/><Relationship Id="rId171" Type="http://schemas.openxmlformats.org/officeDocument/2006/relationships/image" Target="../media/image918.emf"/><Relationship Id="rId192" Type="http://schemas.openxmlformats.org/officeDocument/2006/relationships/customXml" Target="../ink/ink821.xml"/><Relationship Id="rId206" Type="http://schemas.openxmlformats.org/officeDocument/2006/relationships/customXml" Target="../ink/ink828.xml"/><Relationship Id="rId227" Type="http://schemas.openxmlformats.org/officeDocument/2006/relationships/image" Target="../media/image946.emf"/><Relationship Id="rId248" Type="http://schemas.openxmlformats.org/officeDocument/2006/relationships/customXml" Target="../ink/ink849.xml"/><Relationship Id="rId269" Type="http://schemas.openxmlformats.org/officeDocument/2006/relationships/image" Target="../media/image967.emf"/><Relationship Id="rId12" Type="http://schemas.openxmlformats.org/officeDocument/2006/relationships/customXml" Target="../ink/ink731.xml"/><Relationship Id="rId33" Type="http://schemas.openxmlformats.org/officeDocument/2006/relationships/image" Target="../media/image849.emf"/><Relationship Id="rId108" Type="http://schemas.openxmlformats.org/officeDocument/2006/relationships/customXml" Target="../ink/ink779.xml"/><Relationship Id="rId129" Type="http://schemas.openxmlformats.org/officeDocument/2006/relationships/image" Target="../media/image897.emf"/><Relationship Id="rId280" Type="http://schemas.openxmlformats.org/officeDocument/2006/relationships/customXml" Target="../ink/ink865.xml"/><Relationship Id="rId54" Type="http://schemas.openxmlformats.org/officeDocument/2006/relationships/customXml" Target="../ink/ink752.xml"/><Relationship Id="rId75" Type="http://schemas.openxmlformats.org/officeDocument/2006/relationships/image" Target="../media/image870.emf"/><Relationship Id="rId96" Type="http://schemas.openxmlformats.org/officeDocument/2006/relationships/customXml" Target="../ink/ink773.xml"/><Relationship Id="rId140" Type="http://schemas.openxmlformats.org/officeDocument/2006/relationships/customXml" Target="../ink/ink795.xml"/><Relationship Id="rId161" Type="http://schemas.openxmlformats.org/officeDocument/2006/relationships/image" Target="../media/image913.emf"/><Relationship Id="rId182" Type="http://schemas.openxmlformats.org/officeDocument/2006/relationships/customXml" Target="../ink/ink816.xml"/><Relationship Id="rId217" Type="http://schemas.openxmlformats.org/officeDocument/2006/relationships/image" Target="../media/image941.emf"/><Relationship Id="rId6" Type="http://schemas.openxmlformats.org/officeDocument/2006/relationships/customXml" Target="../ink/ink728.xml"/><Relationship Id="rId238" Type="http://schemas.openxmlformats.org/officeDocument/2006/relationships/customXml" Target="../ink/ink844.xml"/><Relationship Id="rId259" Type="http://schemas.openxmlformats.org/officeDocument/2006/relationships/image" Target="../media/image962.emf"/><Relationship Id="rId23" Type="http://schemas.openxmlformats.org/officeDocument/2006/relationships/image" Target="../media/image844.emf"/><Relationship Id="rId119" Type="http://schemas.openxmlformats.org/officeDocument/2006/relationships/image" Target="../media/image892.emf"/><Relationship Id="rId270" Type="http://schemas.openxmlformats.org/officeDocument/2006/relationships/customXml" Target="../ink/ink860.xml"/><Relationship Id="rId44" Type="http://schemas.openxmlformats.org/officeDocument/2006/relationships/customXml" Target="../ink/ink747.xml"/><Relationship Id="rId65" Type="http://schemas.openxmlformats.org/officeDocument/2006/relationships/image" Target="../media/image865.emf"/><Relationship Id="rId86" Type="http://schemas.openxmlformats.org/officeDocument/2006/relationships/customXml" Target="../ink/ink768.xml"/><Relationship Id="rId130" Type="http://schemas.openxmlformats.org/officeDocument/2006/relationships/customXml" Target="../ink/ink790.xml"/><Relationship Id="rId151" Type="http://schemas.openxmlformats.org/officeDocument/2006/relationships/image" Target="../media/image908.emf"/><Relationship Id="rId172" Type="http://schemas.openxmlformats.org/officeDocument/2006/relationships/customXml" Target="../ink/ink811.xml"/><Relationship Id="rId193" Type="http://schemas.openxmlformats.org/officeDocument/2006/relationships/image" Target="../media/image929.emf"/><Relationship Id="rId207" Type="http://schemas.openxmlformats.org/officeDocument/2006/relationships/image" Target="../media/image936.emf"/><Relationship Id="rId228" Type="http://schemas.openxmlformats.org/officeDocument/2006/relationships/customXml" Target="../ink/ink839.xml"/><Relationship Id="rId249" Type="http://schemas.openxmlformats.org/officeDocument/2006/relationships/image" Target="../media/image957.emf"/><Relationship Id="rId13" Type="http://schemas.openxmlformats.org/officeDocument/2006/relationships/image" Target="../media/image839.emf"/><Relationship Id="rId109" Type="http://schemas.openxmlformats.org/officeDocument/2006/relationships/image" Target="../media/image887.emf"/><Relationship Id="rId260" Type="http://schemas.openxmlformats.org/officeDocument/2006/relationships/customXml" Target="../ink/ink855.xml"/><Relationship Id="rId281" Type="http://schemas.openxmlformats.org/officeDocument/2006/relationships/image" Target="../media/image973.emf"/><Relationship Id="rId34" Type="http://schemas.openxmlformats.org/officeDocument/2006/relationships/customXml" Target="../ink/ink742.xml"/><Relationship Id="rId55" Type="http://schemas.openxmlformats.org/officeDocument/2006/relationships/image" Target="../media/image860.emf"/><Relationship Id="rId76" Type="http://schemas.openxmlformats.org/officeDocument/2006/relationships/customXml" Target="../ink/ink763.xml"/><Relationship Id="rId97" Type="http://schemas.openxmlformats.org/officeDocument/2006/relationships/image" Target="../media/image881.emf"/><Relationship Id="rId120" Type="http://schemas.openxmlformats.org/officeDocument/2006/relationships/customXml" Target="../ink/ink785.xml"/><Relationship Id="rId141" Type="http://schemas.openxmlformats.org/officeDocument/2006/relationships/image" Target="../media/image903.emf"/><Relationship Id="rId7" Type="http://schemas.openxmlformats.org/officeDocument/2006/relationships/image" Target="../media/image836.emf"/><Relationship Id="rId162" Type="http://schemas.openxmlformats.org/officeDocument/2006/relationships/customXml" Target="../ink/ink806.xml"/><Relationship Id="rId183" Type="http://schemas.openxmlformats.org/officeDocument/2006/relationships/image" Target="../media/image924.emf"/><Relationship Id="rId218" Type="http://schemas.openxmlformats.org/officeDocument/2006/relationships/customXml" Target="../ink/ink834.xml"/><Relationship Id="rId239" Type="http://schemas.openxmlformats.org/officeDocument/2006/relationships/image" Target="../media/image952.emf"/><Relationship Id="rId250" Type="http://schemas.openxmlformats.org/officeDocument/2006/relationships/customXml" Target="../ink/ink850.xml"/><Relationship Id="rId271" Type="http://schemas.openxmlformats.org/officeDocument/2006/relationships/image" Target="../media/image968.emf"/><Relationship Id="rId24" Type="http://schemas.openxmlformats.org/officeDocument/2006/relationships/customXml" Target="../ink/ink737.xml"/><Relationship Id="rId45" Type="http://schemas.openxmlformats.org/officeDocument/2006/relationships/image" Target="../media/image855.emf"/><Relationship Id="rId66" Type="http://schemas.openxmlformats.org/officeDocument/2006/relationships/customXml" Target="../ink/ink758.xml"/><Relationship Id="rId87" Type="http://schemas.openxmlformats.org/officeDocument/2006/relationships/image" Target="../media/image876.emf"/><Relationship Id="rId110" Type="http://schemas.openxmlformats.org/officeDocument/2006/relationships/customXml" Target="../ink/ink780.xml"/><Relationship Id="rId131" Type="http://schemas.openxmlformats.org/officeDocument/2006/relationships/image" Target="../media/image898.emf"/><Relationship Id="rId152" Type="http://schemas.openxmlformats.org/officeDocument/2006/relationships/customXml" Target="../ink/ink801.xml"/><Relationship Id="rId173" Type="http://schemas.openxmlformats.org/officeDocument/2006/relationships/image" Target="../media/image919.emf"/><Relationship Id="rId194" Type="http://schemas.openxmlformats.org/officeDocument/2006/relationships/customXml" Target="../ink/ink822.xml"/><Relationship Id="rId208" Type="http://schemas.openxmlformats.org/officeDocument/2006/relationships/customXml" Target="../ink/ink829.xml"/><Relationship Id="rId229" Type="http://schemas.openxmlformats.org/officeDocument/2006/relationships/image" Target="../media/image947.emf"/><Relationship Id="rId240" Type="http://schemas.openxmlformats.org/officeDocument/2006/relationships/customXml" Target="../ink/ink845.xml"/><Relationship Id="rId261" Type="http://schemas.openxmlformats.org/officeDocument/2006/relationships/image" Target="../media/image963.emf"/><Relationship Id="rId14" Type="http://schemas.openxmlformats.org/officeDocument/2006/relationships/customXml" Target="../ink/ink732.xml"/><Relationship Id="rId35" Type="http://schemas.openxmlformats.org/officeDocument/2006/relationships/image" Target="../media/image850.emf"/><Relationship Id="rId56" Type="http://schemas.openxmlformats.org/officeDocument/2006/relationships/customXml" Target="../ink/ink753.xml"/><Relationship Id="rId77" Type="http://schemas.openxmlformats.org/officeDocument/2006/relationships/image" Target="../media/image871.emf"/><Relationship Id="rId100" Type="http://schemas.openxmlformats.org/officeDocument/2006/relationships/customXml" Target="../ink/ink775.xml"/><Relationship Id="rId8" Type="http://schemas.openxmlformats.org/officeDocument/2006/relationships/customXml" Target="../ink/ink729.xml"/><Relationship Id="rId98" Type="http://schemas.openxmlformats.org/officeDocument/2006/relationships/customXml" Target="../ink/ink774.xml"/><Relationship Id="rId121" Type="http://schemas.openxmlformats.org/officeDocument/2006/relationships/image" Target="../media/image893.emf"/><Relationship Id="rId142" Type="http://schemas.openxmlformats.org/officeDocument/2006/relationships/customXml" Target="../ink/ink796.xml"/><Relationship Id="rId163" Type="http://schemas.openxmlformats.org/officeDocument/2006/relationships/image" Target="../media/image914.emf"/><Relationship Id="rId184" Type="http://schemas.openxmlformats.org/officeDocument/2006/relationships/customXml" Target="../ink/ink817.xml"/><Relationship Id="rId219" Type="http://schemas.openxmlformats.org/officeDocument/2006/relationships/image" Target="../media/image942.emf"/><Relationship Id="rId230" Type="http://schemas.openxmlformats.org/officeDocument/2006/relationships/customXml" Target="../ink/ink840.xml"/><Relationship Id="rId251" Type="http://schemas.openxmlformats.org/officeDocument/2006/relationships/image" Target="../media/image958.emf"/><Relationship Id="rId25" Type="http://schemas.openxmlformats.org/officeDocument/2006/relationships/image" Target="../media/image845.emf"/><Relationship Id="rId46" Type="http://schemas.openxmlformats.org/officeDocument/2006/relationships/customXml" Target="../ink/ink748.xml"/><Relationship Id="rId67" Type="http://schemas.openxmlformats.org/officeDocument/2006/relationships/image" Target="../media/image866.emf"/><Relationship Id="rId272" Type="http://schemas.openxmlformats.org/officeDocument/2006/relationships/customXml" Target="../ink/ink861.xml"/><Relationship Id="rId88" Type="http://schemas.openxmlformats.org/officeDocument/2006/relationships/customXml" Target="../ink/ink769.xml"/><Relationship Id="rId111" Type="http://schemas.openxmlformats.org/officeDocument/2006/relationships/image" Target="../media/image888.emf"/><Relationship Id="rId132" Type="http://schemas.openxmlformats.org/officeDocument/2006/relationships/customXml" Target="../ink/ink791.xml"/><Relationship Id="rId153" Type="http://schemas.openxmlformats.org/officeDocument/2006/relationships/image" Target="../media/image909.emf"/><Relationship Id="rId174" Type="http://schemas.openxmlformats.org/officeDocument/2006/relationships/customXml" Target="../ink/ink812.xml"/><Relationship Id="rId195" Type="http://schemas.openxmlformats.org/officeDocument/2006/relationships/image" Target="../media/image930.emf"/><Relationship Id="rId209" Type="http://schemas.openxmlformats.org/officeDocument/2006/relationships/image" Target="../media/image937.emf"/><Relationship Id="rId220" Type="http://schemas.openxmlformats.org/officeDocument/2006/relationships/customXml" Target="../ink/ink835.xml"/><Relationship Id="rId241" Type="http://schemas.openxmlformats.org/officeDocument/2006/relationships/image" Target="../media/image953.emf"/><Relationship Id="rId15" Type="http://schemas.openxmlformats.org/officeDocument/2006/relationships/image" Target="../media/image840.emf"/><Relationship Id="rId36" Type="http://schemas.openxmlformats.org/officeDocument/2006/relationships/customXml" Target="../ink/ink743.xml"/><Relationship Id="rId57" Type="http://schemas.openxmlformats.org/officeDocument/2006/relationships/image" Target="../media/image861.emf"/><Relationship Id="rId262" Type="http://schemas.openxmlformats.org/officeDocument/2006/relationships/customXml" Target="../ink/ink856.xml"/><Relationship Id="rId78" Type="http://schemas.openxmlformats.org/officeDocument/2006/relationships/customXml" Target="../ink/ink764.xml"/><Relationship Id="rId99" Type="http://schemas.openxmlformats.org/officeDocument/2006/relationships/image" Target="../media/image882.emf"/><Relationship Id="rId101" Type="http://schemas.openxmlformats.org/officeDocument/2006/relationships/image" Target="../media/image883.emf"/><Relationship Id="rId122" Type="http://schemas.openxmlformats.org/officeDocument/2006/relationships/customXml" Target="../ink/ink786.xml"/><Relationship Id="rId143" Type="http://schemas.openxmlformats.org/officeDocument/2006/relationships/image" Target="../media/image904.emf"/><Relationship Id="rId164" Type="http://schemas.openxmlformats.org/officeDocument/2006/relationships/customXml" Target="../ink/ink807.xml"/><Relationship Id="rId185" Type="http://schemas.openxmlformats.org/officeDocument/2006/relationships/image" Target="../media/image925.emf"/><Relationship Id="rId9" Type="http://schemas.openxmlformats.org/officeDocument/2006/relationships/image" Target="../media/image837.emf"/><Relationship Id="rId210" Type="http://schemas.openxmlformats.org/officeDocument/2006/relationships/customXml" Target="../ink/ink830.xml"/><Relationship Id="rId26" Type="http://schemas.openxmlformats.org/officeDocument/2006/relationships/customXml" Target="../ink/ink738.xml"/><Relationship Id="rId231" Type="http://schemas.openxmlformats.org/officeDocument/2006/relationships/image" Target="../media/image948.emf"/><Relationship Id="rId252" Type="http://schemas.openxmlformats.org/officeDocument/2006/relationships/customXml" Target="../ink/ink851.xml"/><Relationship Id="rId273" Type="http://schemas.openxmlformats.org/officeDocument/2006/relationships/image" Target="../media/image969.emf"/><Relationship Id="rId47" Type="http://schemas.openxmlformats.org/officeDocument/2006/relationships/image" Target="../media/image856.emf"/><Relationship Id="rId68" Type="http://schemas.openxmlformats.org/officeDocument/2006/relationships/customXml" Target="../ink/ink759.xml"/><Relationship Id="rId89" Type="http://schemas.openxmlformats.org/officeDocument/2006/relationships/image" Target="../media/image877.emf"/><Relationship Id="rId112" Type="http://schemas.openxmlformats.org/officeDocument/2006/relationships/customXml" Target="../ink/ink781.xml"/><Relationship Id="rId133" Type="http://schemas.openxmlformats.org/officeDocument/2006/relationships/image" Target="../media/image899.emf"/><Relationship Id="rId154" Type="http://schemas.openxmlformats.org/officeDocument/2006/relationships/customXml" Target="../ink/ink802.xml"/><Relationship Id="rId175" Type="http://schemas.openxmlformats.org/officeDocument/2006/relationships/image" Target="../media/image920.emf"/><Relationship Id="rId196" Type="http://schemas.openxmlformats.org/officeDocument/2006/relationships/customXml" Target="../ink/ink823.xml"/><Relationship Id="rId200" Type="http://schemas.openxmlformats.org/officeDocument/2006/relationships/customXml" Target="../ink/ink825.xml"/><Relationship Id="rId16" Type="http://schemas.openxmlformats.org/officeDocument/2006/relationships/customXml" Target="../ink/ink733.xml"/><Relationship Id="rId221" Type="http://schemas.openxmlformats.org/officeDocument/2006/relationships/image" Target="../media/image943.emf"/><Relationship Id="rId242" Type="http://schemas.openxmlformats.org/officeDocument/2006/relationships/customXml" Target="../ink/ink846.xml"/><Relationship Id="rId263" Type="http://schemas.openxmlformats.org/officeDocument/2006/relationships/image" Target="../media/image964.emf"/><Relationship Id="rId37" Type="http://schemas.openxmlformats.org/officeDocument/2006/relationships/image" Target="../media/image851.emf"/><Relationship Id="rId58" Type="http://schemas.openxmlformats.org/officeDocument/2006/relationships/customXml" Target="../ink/ink754.xml"/><Relationship Id="rId79" Type="http://schemas.openxmlformats.org/officeDocument/2006/relationships/image" Target="../media/image872.emf"/><Relationship Id="rId102" Type="http://schemas.openxmlformats.org/officeDocument/2006/relationships/customXml" Target="../ink/ink776.xml"/><Relationship Id="rId123" Type="http://schemas.openxmlformats.org/officeDocument/2006/relationships/image" Target="../media/image894.emf"/><Relationship Id="rId144" Type="http://schemas.openxmlformats.org/officeDocument/2006/relationships/customXml" Target="../ink/ink797.xml"/><Relationship Id="rId90" Type="http://schemas.openxmlformats.org/officeDocument/2006/relationships/customXml" Target="../ink/ink770.xml"/><Relationship Id="rId165" Type="http://schemas.openxmlformats.org/officeDocument/2006/relationships/image" Target="../media/image915.emf"/><Relationship Id="rId186" Type="http://schemas.openxmlformats.org/officeDocument/2006/relationships/customXml" Target="../ink/ink818.xml"/><Relationship Id="rId211" Type="http://schemas.openxmlformats.org/officeDocument/2006/relationships/image" Target="../media/image938.emf"/><Relationship Id="rId232" Type="http://schemas.openxmlformats.org/officeDocument/2006/relationships/customXml" Target="../ink/ink841.xml"/><Relationship Id="rId253" Type="http://schemas.openxmlformats.org/officeDocument/2006/relationships/image" Target="../media/image959.emf"/><Relationship Id="rId274" Type="http://schemas.openxmlformats.org/officeDocument/2006/relationships/customXml" Target="../ink/ink862.xml"/><Relationship Id="rId27" Type="http://schemas.openxmlformats.org/officeDocument/2006/relationships/image" Target="../media/image846.emf"/><Relationship Id="rId48" Type="http://schemas.openxmlformats.org/officeDocument/2006/relationships/customXml" Target="../ink/ink749.xml"/><Relationship Id="rId69" Type="http://schemas.openxmlformats.org/officeDocument/2006/relationships/image" Target="../media/image867.emf"/><Relationship Id="rId113" Type="http://schemas.openxmlformats.org/officeDocument/2006/relationships/image" Target="../media/image889.emf"/><Relationship Id="rId134" Type="http://schemas.openxmlformats.org/officeDocument/2006/relationships/customXml" Target="../ink/ink792.xml"/><Relationship Id="rId80" Type="http://schemas.openxmlformats.org/officeDocument/2006/relationships/customXml" Target="../ink/ink765.xml"/><Relationship Id="rId155" Type="http://schemas.openxmlformats.org/officeDocument/2006/relationships/image" Target="../media/image910.emf"/><Relationship Id="rId176" Type="http://schemas.openxmlformats.org/officeDocument/2006/relationships/customXml" Target="../ink/ink813.xml"/><Relationship Id="rId197" Type="http://schemas.openxmlformats.org/officeDocument/2006/relationships/image" Target="../media/image931.emf"/><Relationship Id="rId201" Type="http://schemas.openxmlformats.org/officeDocument/2006/relationships/image" Target="../media/image933.emf"/><Relationship Id="rId222" Type="http://schemas.openxmlformats.org/officeDocument/2006/relationships/customXml" Target="../ink/ink836.xml"/><Relationship Id="rId243" Type="http://schemas.openxmlformats.org/officeDocument/2006/relationships/image" Target="../media/image954.emf"/><Relationship Id="rId264" Type="http://schemas.openxmlformats.org/officeDocument/2006/relationships/customXml" Target="../ink/ink857.xml"/><Relationship Id="rId17" Type="http://schemas.openxmlformats.org/officeDocument/2006/relationships/image" Target="../media/image841.emf"/><Relationship Id="rId38" Type="http://schemas.openxmlformats.org/officeDocument/2006/relationships/customXml" Target="../ink/ink744.xml"/><Relationship Id="rId59" Type="http://schemas.openxmlformats.org/officeDocument/2006/relationships/image" Target="../media/image862.emf"/><Relationship Id="rId103" Type="http://schemas.openxmlformats.org/officeDocument/2006/relationships/image" Target="../media/image884.emf"/><Relationship Id="rId124" Type="http://schemas.openxmlformats.org/officeDocument/2006/relationships/customXml" Target="../ink/ink787.xml"/><Relationship Id="rId70" Type="http://schemas.openxmlformats.org/officeDocument/2006/relationships/customXml" Target="../ink/ink760.xml"/><Relationship Id="rId91" Type="http://schemas.openxmlformats.org/officeDocument/2006/relationships/image" Target="../media/image878.emf"/><Relationship Id="rId145" Type="http://schemas.openxmlformats.org/officeDocument/2006/relationships/image" Target="../media/image905.emf"/><Relationship Id="rId166" Type="http://schemas.openxmlformats.org/officeDocument/2006/relationships/customXml" Target="../ink/ink808.xml"/><Relationship Id="rId187" Type="http://schemas.openxmlformats.org/officeDocument/2006/relationships/image" Target="../media/image926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31.xml"/><Relationship Id="rId233" Type="http://schemas.openxmlformats.org/officeDocument/2006/relationships/image" Target="../media/image949.emf"/><Relationship Id="rId254" Type="http://schemas.openxmlformats.org/officeDocument/2006/relationships/customXml" Target="../ink/ink852.xml"/><Relationship Id="rId28" Type="http://schemas.openxmlformats.org/officeDocument/2006/relationships/customXml" Target="../ink/ink739.xml"/><Relationship Id="rId49" Type="http://schemas.openxmlformats.org/officeDocument/2006/relationships/image" Target="../media/image857.emf"/><Relationship Id="rId114" Type="http://schemas.openxmlformats.org/officeDocument/2006/relationships/customXml" Target="../ink/ink782.xml"/><Relationship Id="rId275" Type="http://schemas.openxmlformats.org/officeDocument/2006/relationships/image" Target="../media/image970.emf"/><Relationship Id="rId60" Type="http://schemas.openxmlformats.org/officeDocument/2006/relationships/customXml" Target="../ink/ink755.xml"/><Relationship Id="rId81" Type="http://schemas.openxmlformats.org/officeDocument/2006/relationships/image" Target="../media/image873.emf"/><Relationship Id="rId135" Type="http://schemas.openxmlformats.org/officeDocument/2006/relationships/image" Target="../media/image900.emf"/><Relationship Id="rId156" Type="http://schemas.openxmlformats.org/officeDocument/2006/relationships/customXml" Target="../ink/ink803.xml"/><Relationship Id="rId177" Type="http://schemas.openxmlformats.org/officeDocument/2006/relationships/image" Target="../media/image921.emf"/><Relationship Id="rId198" Type="http://schemas.openxmlformats.org/officeDocument/2006/relationships/customXml" Target="../ink/ink824.xml"/><Relationship Id="rId202" Type="http://schemas.openxmlformats.org/officeDocument/2006/relationships/customXml" Target="../ink/ink826.xml"/><Relationship Id="rId223" Type="http://schemas.openxmlformats.org/officeDocument/2006/relationships/image" Target="../media/image944.emf"/><Relationship Id="rId244" Type="http://schemas.openxmlformats.org/officeDocument/2006/relationships/customXml" Target="../ink/ink847.xml"/><Relationship Id="rId18" Type="http://schemas.openxmlformats.org/officeDocument/2006/relationships/customXml" Target="../ink/ink734.xml"/><Relationship Id="rId39" Type="http://schemas.openxmlformats.org/officeDocument/2006/relationships/image" Target="../media/image852.emf"/><Relationship Id="rId265" Type="http://schemas.openxmlformats.org/officeDocument/2006/relationships/image" Target="../media/image965.emf"/><Relationship Id="rId50" Type="http://schemas.openxmlformats.org/officeDocument/2006/relationships/customXml" Target="../ink/ink750.xml"/><Relationship Id="rId104" Type="http://schemas.openxmlformats.org/officeDocument/2006/relationships/customXml" Target="../ink/ink777.xml"/><Relationship Id="rId125" Type="http://schemas.openxmlformats.org/officeDocument/2006/relationships/image" Target="../media/image895.emf"/><Relationship Id="rId146" Type="http://schemas.openxmlformats.org/officeDocument/2006/relationships/customXml" Target="../ink/ink798.xml"/><Relationship Id="rId167" Type="http://schemas.openxmlformats.org/officeDocument/2006/relationships/image" Target="../media/image916.emf"/><Relationship Id="rId188" Type="http://schemas.openxmlformats.org/officeDocument/2006/relationships/customXml" Target="../ink/ink819.xml"/><Relationship Id="rId71" Type="http://schemas.openxmlformats.org/officeDocument/2006/relationships/image" Target="../media/image868.emf"/><Relationship Id="rId92" Type="http://schemas.openxmlformats.org/officeDocument/2006/relationships/customXml" Target="../ink/ink771.xml"/><Relationship Id="rId213" Type="http://schemas.openxmlformats.org/officeDocument/2006/relationships/image" Target="../media/image939.emf"/><Relationship Id="rId234" Type="http://schemas.openxmlformats.org/officeDocument/2006/relationships/customXml" Target="../ink/ink842.xml"/><Relationship Id="rId2" Type="http://schemas.openxmlformats.org/officeDocument/2006/relationships/customXml" Target="../ink/ink726.xml"/><Relationship Id="rId29" Type="http://schemas.openxmlformats.org/officeDocument/2006/relationships/image" Target="../media/image847.emf"/><Relationship Id="rId255" Type="http://schemas.openxmlformats.org/officeDocument/2006/relationships/image" Target="../media/image960.emf"/><Relationship Id="rId276" Type="http://schemas.openxmlformats.org/officeDocument/2006/relationships/customXml" Target="../ink/ink863.xml"/><Relationship Id="rId40" Type="http://schemas.openxmlformats.org/officeDocument/2006/relationships/customXml" Target="../ink/ink745.xml"/><Relationship Id="rId115" Type="http://schemas.openxmlformats.org/officeDocument/2006/relationships/image" Target="../media/image890.emf"/><Relationship Id="rId136" Type="http://schemas.openxmlformats.org/officeDocument/2006/relationships/customXml" Target="../ink/ink793.xml"/><Relationship Id="rId157" Type="http://schemas.openxmlformats.org/officeDocument/2006/relationships/image" Target="../media/image911.emf"/><Relationship Id="rId178" Type="http://schemas.openxmlformats.org/officeDocument/2006/relationships/customXml" Target="../ink/ink814.xml"/><Relationship Id="rId61" Type="http://schemas.openxmlformats.org/officeDocument/2006/relationships/image" Target="../media/image863.emf"/><Relationship Id="rId82" Type="http://schemas.openxmlformats.org/officeDocument/2006/relationships/customXml" Target="../ink/ink766.xml"/><Relationship Id="rId199" Type="http://schemas.openxmlformats.org/officeDocument/2006/relationships/image" Target="../media/image932.emf"/><Relationship Id="rId203" Type="http://schemas.openxmlformats.org/officeDocument/2006/relationships/image" Target="../media/image934.emf"/><Relationship Id="rId19" Type="http://schemas.openxmlformats.org/officeDocument/2006/relationships/image" Target="../media/image842.emf"/><Relationship Id="rId224" Type="http://schemas.openxmlformats.org/officeDocument/2006/relationships/customXml" Target="../ink/ink837.xml"/><Relationship Id="rId245" Type="http://schemas.openxmlformats.org/officeDocument/2006/relationships/image" Target="../media/image955.emf"/><Relationship Id="rId266" Type="http://schemas.openxmlformats.org/officeDocument/2006/relationships/customXml" Target="../ink/ink858.xml"/><Relationship Id="rId30" Type="http://schemas.openxmlformats.org/officeDocument/2006/relationships/customXml" Target="../ink/ink740.xml"/><Relationship Id="rId105" Type="http://schemas.openxmlformats.org/officeDocument/2006/relationships/image" Target="../media/image885.emf"/><Relationship Id="rId126" Type="http://schemas.openxmlformats.org/officeDocument/2006/relationships/customXml" Target="../ink/ink788.xml"/><Relationship Id="rId147" Type="http://schemas.openxmlformats.org/officeDocument/2006/relationships/image" Target="../media/image906.emf"/><Relationship Id="rId168" Type="http://schemas.openxmlformats.org/officeDocument/2006/relationships/customXml" Target="../ink/ink809.xml"/><Relationship Id="rId51" Type="http://schemas.openxmlformats.org/officeDocument/2006/relationships/image" Target="../media/image858.emf"/><Relationship Id="rId72" Type="http://schemas.openxmlformats.org/officeDocument/2006/relationships/customXml" Target="../ink/ink761.xml"/><Relationship Id="rId93" Type="http://schemas.openxmlformats.org/officeDocument/2006/relationships/image" Target="../media/image879.emf"/><Relationship Id="rId189" Type="http://schemas.openxmlformats.org/officeDocument/2006/relationships/image" Target="../media/image927.emf"/><Relationship Id="rId3" Type="http://schemas.openxmlformats.org/officeDocument/2006/relationships/image" Target="../media/image834.emf"/><Relationship Id="rId214" Type="http://schemas.openxmlformats.org/officeDocument/2006/relationships/customXml" Target="../ink/ink832.xml"/><Relationship Id="rId235" Type="http://schemas.openxmlformats.org/officeDocument/2006/relationships/image" Target="../media/image950.emf"/><Relationship Id="rId256" Type="http://schemas.openxmlformats.org/officeDocument/2006/relationships/customXml" Target="../ink/ink853.xml"/><Relationship Id="rId277" Type="http://schemas.openxmlformats.org/officeDocument/2006/relationships/image" Target="../media/image971.emf"/><Relationship Id="rId116" Type="http://schemas.openxmlformats.org/officeDocument/2006/relationships/customXml" Target="../ink/ink783.xml"/><Relationship Id="rId137" Type="http://schemas.openxmlformats.org/officeDocument/2006/relationships/image" Target="../media/image901.emf"/><Relationship Id="rId158" Type="http://schemas.openxmlformats.org/officeDocument/2006/relationships/customXml" Target="../ink/ink804.xml"/><Relationship Id="rId20" Type="http://schemas.openxmlformats.org/officeDocument/2006/relationships/customXml" Target="../ink/ink735.xml"/><Relationship Id="rId41" Type="http://schemas.openxmlformats.org/officeDocument/2006/relationships/image" Target="../media/image853.emf"/><Relationship Id="rId62" Type="http://schemas.openxmlformats.org/officeDocument/2006/relationships/customXml" Target="../ink/ink756.xml"/><Relationship Id="rId83" Type="http://schemas.openxmlformats.org/officeDocument/2006/relationships/image" Target="../media/image874.emf"/><Relationship Id="rId179" Type="http://schemas.openxmlformats.org/officeDocument/2006/relationships/image" Target="../media/image922.emf"/><Relationship Id="rId190" Type="http://schemas.openxmlformats.org/officeDocument/2006/relationships/customXml" Target="../ink/ink820.xml"/><Relationship Id="rId204" Type="http://schemas.openxmlformats.org/officeDocument/2006/relationships/customXml" Target="../ink/ink827.xml"/><Relationship Id="rId225" Type="http://schemas.openxmlformats.org/officeDocument/2006/relationships/image" Target="../media/image945.emf"/><Relationship Id="rId246" Type="http://schemas.openxmlformats.org/officeDocument/2006/relationships/customXml" Target="../ink/ink848.xml"/><Relationship Id="rId267" Type="http://schemas.openxmlformats.org/officeDocument/2006/relationships/image" Target="../media/image966.emf"/><Relationship Id="rId106" Type="http://schemas.openxmlformats.org/officeDocument/2006/relationships/customXml" Target="../ink/ink778.xml"/><Relationship Id="rId127" Type="http://schemas.openxmlformats.org/officeDocument/2006/relationships/image" Target="../media/image896.emf"/><Relationship Id="rId10" Type="http://schemas.openxmlformats.org/officeDocument/2006/relationships/customXml" Target="../ink/ink730.xml"/><Relationship Id="rId31" Type="http://schemas.openxmlformats.org/officeDocument/2006/relationships/image" Target="../media/image848.emf"/><Relationship Id="rId52" Type="http://schemas.openxmlformats.org/officeDocument/2006/relationships/customXml" Target="../ink/ink751.xml"/><Relationship Id="rId73" Type="http://schemas.openxmlformats.org/officeDocument/2006/relationships/image" Target="../media/image869.emf"/><Relationship Id="rId94" Type="http://schemas.openxmlformats.org/officeDocument/2006/relationships/customXml" Target="../ink/ink772.xml"/><Relationship Id="rId148" Type="http://schemas.openxmlformats.org/officeDocument/2006/relationships/customXml" Target="../ink/ink799.xml"/><Relationship Id="rId169" Type="http://schemas.openxmlformats.org/officeDocument/2006/relationships/image" Target="../media/image917.emf"/><Relationship Id="rId4" Type="http://schemas.openxmlformats.org/officeDocument/2006/relationships/customXml" Target="../ink/ink727.xml"/><Relationship Id="rId180" Type="http://schemas.openxmlformats.org/officeDocument/2006/relationships/customXml" Target="../ink/ink815.xml"/><Relationship Id="rId215" Type="http://schemas.openxmlformats.org/officeDocument/2006/relationships/image" Target="../media/image940.emf"/><Relationship Id="rId236" Type="http://schemas.openxmlformats.org/officeDocument/2006/relationships/customXml" Target="../ink/ink843.xml"/><Relationship Id="rId257" Type="http://schemas.openxmlformats.org/officeDocument/2006/relationships/image" Target="../media/image961.emf"/><Relationship Id="rId278" Type="http://schemas.openxmlformats.org/officeDocument/2006/relationships/customXml" Target="../ink/ink864.xml"/><Relationship Id="rId42" Type="http://schemas.openxmlformats.org/officeDocument/2006/relationships/customXml" Target="../ink/ink746.xml"/><Relationship Id="rId84" Type="http://schemas.openxmlformats.org/officeDocument/2006/relationships/customXml" Target="../ink/ink767.xml"/><Relationship Id="rId138" Type="http://schemas.openxmlformats.org/officeDocument/2006/relationships/customXml" Target="../ink/ink794.xml"/><Relationship Id="rId191" Type="http://schemas.openxmlformats.org/officeDocument/2006/relationships/image" Target="../media/image928.emf"/><Relationship Id="rId205" Type="http://schemas.openxmlformats.org/officeDocument/2006/relationships/image" Target="../media/image935.emf"/><Relationship Id="rId247" Type="http://schemas.openxmlformats.org/officeDocument/2006/relationships/image" Target="../media/image956.emf"/><Relationship Id="rId107" Type="http://schemas.openxmlformats.org/officeDocument/2006/relationships/image" Target="../media/image886.emf"/><Relationship Id="rId11" Type="http://schemas.openxmlformats.org/officeDocument/2006/relationships/image" Target="../media/image838.emf"/><Relationship Id="rId53" Type="http://schemas.openxmlformats.org/officeDocument/2006/relationships/image" Target="../media/image859.emf"/><Relationship Id="rId149" Type="http://schemas.openxmlformats.org/officeDocument/2006/relationships/image" Target="../media/image907.emf"/><Relationship Id="rId95" Type="http://schemas.openxmlformats.org/officeDocument/2006/relationships/image" Target="../media/image880.emf"/><Relationship Id="rId160" Type="http://schemas.openxmlformats.org/officeDocument/2006/relationships/customXml" Target="../ink/ink805.xml"/><Relationship Id="rId216" Type="http://schemas.openxmlformats.org/officeDocument/2006/relationships/customXml" Target="../ink/ink833.xml"/><Relationship Id="rId258" Type="http://schemas.openxmlformats.org/officeDocument/2006/relationships/customXml" Target="../ink/ink85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8.emf"/><Relationship Id="rId18" Type="http://schemas.openxmlformats.org/officeDocument/2006/relationships/customXml" Target="../ink/ink875.xml"/><Relationship Id="rId26" Type="http://schemas.openxmlformats.org/officeDocument/2006/relationships/customXml" Target="../ink/ink879.xml"/><Relationship Id="rId39" Type="http://schemas.openxmlformats.org/officeDocument/2006/relationships/image" Target="../media/image991.emf"/><Relationship Id="rId21" Type="http://schemas.openxmlformats.org/officeDocument/2006/relationships/image" Target="../media/image982.emf"/><Relationship Id="rId34" Type="http://schemas.openxmlformats.org/officeDocument/2006/relationships/customXml" Target="../ink/ink883.xml"/><Relationship Id="rId42" Type="http://schemas.openxmlformats.org/officeDocument/2006/relationships/customXml" Target="../ink/ink887.xml"/><Relationship Id="rId47" Type="http://schemas.openxmlformats.org/officeDocument/2006/relationships/image" Target="../media/image995.emf"/><Relationship Id="rId50" Type="http://schemas.openxmlformats.org/officeDocument/2006/relationships/customXml" Target="../ink/ink891.xml"/><Relationship Id="rId55" Type="http://schemas.openxmlformats.org/officeDocument/2006/relationships/image" Target="../media/image999.emf"/><Relationship Id="rId7" Type="http://schemas.openxmlformats.org/officeDocument/2006/relationships/customXml" Target="../ink/ink869.xml"/><Relationship Id="rId2" Type="http://schemas.openxmlformats.org/officeDocument/2006/relationships/customXml" Target="../ink/ink866.xml"/><Relationship Id="rId16" Type="http://schemas.openxmlformats.org/officeDocument/2006/relationships/customXml" Target="../ink/ink874.xml"/><Relationship Id="rId29" Type="http://schemas.openxmlformats.org/officeDocument/2006/relationships/image" Target="../media/image986.emf"/><Relationship Id="rId11" Type="http://schemas.openxmlformats.org/officeDocument/2006/relationships/image" Target="../media/image977.emf"/><Relationship Id="rId24" Type="http://schemas.openxmlformats.org/officeDocument/2006/relationships/customXml" Target="../ink/ink878.xml"/><Relationship Id="rId32" Type="http://schemas.openxmlformats.org/officeDocument/2006/relationships/customXml" Target="../ink/ink882.xml"/><Relationship Id="rId37" Type="http://schemas.openxmlformats.org/officeDocument/2006/relationships/image" Target="../media/image990.emf"/><Relationship Id="rId40" Type="http://schemas.openxmlformats.org/officeDocument/2006/relationships/customXml" Target="../ink/ink886.xml"/><Relationship Id="rId45" Type="http://schemas.openxmlformats.org/officeDocument/2006/relationships/image" Target="../media/image994.emf"/><Relationship Id="rId53" Type="http://schemas.openxmlformats.org/officeDocument/2006/relationships/image" Target="../media/image998.emf"/><Relationship Id="rId58" Type="http://schemas.openxmlformats.org/officeDocument/2006/relationships/customXml" Target="../ink/ink895.xml"/><Relationship Id="rId5" Type="http://schemas.openxmlformats.org/officeDocument/2006/relationships/image" Target="../media/image975.emf"/><Relationship Id="rId61" Type="http://schemas.openxmlformats.org/officeDocument/2006/relationships/image" Target="../media/image1002.emf"/><Relationship Id="rId19" Type="http://schemas.openxmlformats.org/officeDocument/2006/relationships/image" Target="../media/image981.emf"/><Relationship Id="rId14" Type="http://schemas.openxmlformats.org/officeDocument/2006/relationships/customXml" Target="../ink/ink873.xml"/><Relationship Id="rId22" Type="http://schemas.openxmlformats.org/officeDocument/2006/relationships/customXml" Target="../ink/ink877.xml"/><Relationship Id="rId27" Type="http://schemas.openxmlformats.org/officeDocument/2006/relationships/image" Target="../media/image985.emf"/><Relationship Id="rId30" Type="http://schemas.openxmlformats.org/officeDocument/2006/relationships/customXml" Target="../ink/ink881.xml"/><Relationship Id="rId35" Type="http://schemas.openxmlformats.org/officeDocument/2006/relationships/image" Target="../media/image989.emf"/><Relationship Id="rId43" Type="http://schemas.openxmlformats.org/officeDocument/2006/relationships/image" Target="../media/image993.emf"/><Relationship Id="rId48" Type="http://schemas.openxmlformats.org/officeDocument/2006/relationships/customXml" Target="../ink/ink890.xml"/><Relationship Id="rId56" Type="http://schemas.openxmlformats.org/officeDocument/2006/relationships/customXml" Target="../ink/ink894.xml"/><Relationship Id="rId8" Type="http://schemas.openxmlformats.org/officeDocument/2006/relationships/customXml" Target="../ink/ink870.xml"/><Relationship Id="rId51" Type="http://schemas.openxmlformats.org/officeDocument/2006/relationships/image" Target="../media/image997.emf"/><Relationship Id="rId3" Type="http://schemas.openxmlformats.org/officeDocument/2006/relationships/image" Target="../media/image974.emf"/><Relationship Id="rId12" Type="http://schemas.openxmlformats.org/officeDocument/2006/relationships/customXml" Target="../ink/ink872.xml"/><Relationship Id="rId17" Type="http://schemas.openxmlformats.org/officeDocument/2006/relationships/image" Target="../media/image980.emf"/><Relationship Id="rId25" Type="http://schemas.openxmlformats.org/officeDocument/2006/relationships/image" Target="../media/image984.emf"/><Relationship Id="rId33" Type="http://schemas.openxmlformats.org/officeDocument/2006/relationships/image" Target="../media/image988.emf"/><Relationship Id="rId38" Type="http://schemas.openxmlformats.org/officeDocument/2006/relationships/customXml" Target="../ink/ink885.xml"/><Relationship Id="rId46" Type="http://schemas.openxmlformats.org/officeDocument/2006/relationships/customXml" Target="../ink/ink889.xml"/><Relationship Id="rId59" Type="http://schemas.openxmlformats.org/officeDocument/2006/relationships/image" Target="../media/image1001.emf"/><Relationship Id="rId20" Type="http://schemas.openxmlformats.org/officeDocument/2006/relationships/customXml" Target="../ink/ink876.xml"/><Relationship Id="rId41" Type="http://schemas.openxmlformats.org/officeDocument/2006/relationships/image" Target="../media/image992.emf"/><Relationship Id="rId54" Type="http://schemas.openxmlformats.org/officeDocument/2006/relationships/customXml" Target="../ink/ink8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8.xml"/><Relationship Id="rId15" Type="http://schemas.openxmlformats.org/officeDocument/2006/relationships/image" Target="../media/image979.emf"/><Relationship Id="rId23" Type="http://schemas.openxmlformats.org/officeDocument/2006/relationships/image" Target="../media/image983.emf"/><Relationship Id="rId28" Type="http://schemas.openxmlformats.org/officeDocument/2006/relationships/customXml" Target="../ink/ink880.xml"/><Relationship Id="rId36" Type="http://schemas.openxmlformats.org/officeDocument/2006/relationships/customXml" Target="../ink/ink884.xml"/><Relationship Id="rId49" Type="http://schemas.openxmlformats.org/officeDocument/2006/relationships/image" Target="../media/image996.emf"/><Relationship Id="rId57" Type="http://schemas.openxmlformats.org/officeDocument/2006/relationships/image" Target="../media/image1000.emf"/><Relationship Id="rId10" Type="http://schemas.openxmlformats.org/officeDocument/2006/relationships/customXml" Target="../ink/ink871.xml"/><Relationship Id="rId31" Type="http://schemas.openxmlformats.org/officeDocument/2006/relationships/image" Target="../media/image987.emf"/><Relationship Id="rId44" Type="http://schemas.openxmlformats.org/officeDocument/2006/relationships/customXml" Target="../ink/ink888.xml"/><Relationship Id="rId52" Type="http://schemas.openxmlformats.org/officeDocument/2006/relationships/customXml" Target="../ink/ink892.xml"/><Relationship Id="rId60" Type="http://schemas.openxmlformats.org/officeDocument/2006/relationships/customXml" Target="../ink/ink896.xml"/><Relationship Id="rId4" Type="http://schemas.openxmlformats.org/officeDocument/2006/relationships/customXml" Target="../ink/ink867.xml"/><Relationship Id="rId9" Type="http://schemas.openxmlformats.org/officeDocument/2006/relationships/image" Target="../media/image976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2.emf"/><Relationship Id="rId18" Type="http://schemas.openxmlformats.org/officeDocument/2006/relationships/customXml" Target="../ink/ink905.xml"/><Relationship Id="rId26" Type="http://schemas.openxmlformats.org/officeDocument/2006/relationships/customXml" Target="../ink/ink909.xml"/><Relationship Id="rId39" Type="http://schemas.openxmlformats.org/officeDocument/2006/relationships/image" Target="../media/image1018.emf"/><Relationship Id="rId21" Type="http://schemas.openxmlformats.org/officeDocument/2006/relationships/image" Target="../media/image36.emf"/><Relationship Id="rId34" Type="http://schemas.openxmlformats.org/officeDocument/2006/relationships/customXml" Target="../ink/ink913.xml"/><Relationship Id="rId42" Type="http://schemas.openxmlformats.org/officeDocument/2006/relationships/customXml" Target="../ink/ink917.xml"/><Relationship Id="rId47" Type="http://schemas.openxmlformats.org/officeDocument/2006/relationships/image" Target="../media/image1022.emf"/><Relationship Id="rId7" Type="http://schemas.openxmlformats.org/officeDocument/2006/relationships/image" Target="../media/image989.emf"/><Relationship Id="rId2" Type="http://schemas.openxmlformats.org/officeDocument/2006/relationships/customXml" Target="../ink/ink897.xml"/><Relationship Id="rId16" Type="http://schemas.openxmlformats.org/officeDocument/2006/relationships/customXml" Target="../ink/ink904.xml"/><Relationship Id="rId29" Type="http://schemas.openxmlformats.org/officeDocument/2006/relationships/image" Target="../media/image101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9.xml"/><Relationship Id="rId11" Type="http://schemas.openxmlformats.org/officeDocument/2006/relationships/image" Target="../media/image1006.emf"/><Relationship Id="rId24" Type="http://schemas.openxmlformats.org/officeDocument/2006/relationships/customXml" Target="../ink/ink908.xml"/><Relationship Id="rId32" Type="http://schemas.openxmlformats.org/officeDocument/2006/relationships/customXml" Target="../ink/ink912.xml"/><Relationship Id="rId37" Type="http://schemas.openxmlformats.org/officeDocument/2006/relationships/image" Target="../media/image1017.emf"/><Relationship Id="rId40" Type="http://schemas.openxmlformats.org/officeDocument/2006/relationships/customXml" Target="../ink/ink916.xml"/><Relationship Id="rId45" Type="http://schemas.openxmlformats.org/officeDocument/2006/relationships/image" Target="../media/image1021.emf"/><Relationship Id="rId5" Type="http://schemas.openxmlformats.org/officeDocument/2006/relationships/image" Target="../media/image1004.emf"/><Relationship Id="rId15" Type="http://schemas.openxmlformats.org/officeDocument/2006/relationships/image" Target="../media/image1007.emf"/><Relationship Id="rId23" Type="http://schemas.openxmlformats.org/officeDocument/2006/relationships/image" Target="../media/image1010.emf"/><Relationship Id="rId28" Type="http://schemas.openxmlformats.org/officeDocument/2006/relationships/customXml" Target="../ink/ink910.xml"/><Relationship Id="rId36" Type="http://schemas.openxmlformats.org/officeDocument/2006/relationships/customXml" Target="../ink/ink914.xml"/><Relationship Id="rId10" Type="http://schemas.openxmlformats.org/officeDocument/2006/relationships/customXml" Target="../ink/ink901.xml"/><Relationship Id="rId19" Type="http://schemas.openxmlformats.org/officeDocument/2006/relationships/image" Target="../media/image1009.emf"/><Relationship Id="rId31" Type="http://schemas.openxmlformats.org/officeDocument/2006/relationships/image" Target="../media/image1014.emf"/><Relationship Id="rId44" Type="http://schemas.openxmlformats.org/officeDocument/2006/relationships/customXml" Target="../ink/ink918.xml"/><Relationship Id="rId4" Type="http://schemas.openxmlformats.org/officeDocument/2006/relationships/customXml" Target="../ink/ink898.xml"/><Relationship Id="rId9" Type="http://schemas.openxmlformats.org/officeDocument/2006/relationships/image" Target="../media/image1005.emf"/><Relationship Id="rId14" Type="http://schemas.openxmlformats.org/officeDocument/2006/relationships/customXml" Target="../ink/ink903.xml"/><Relationship Id="rId22" Type="http://schemas.openxmlformats.org/officeDocument/2006/relationships/customXml" Target="../ink/ink907.xml"/><Relationship Id="rId27" Type="http://schemas.openxmlformats.org/officeDocument/2006/relationships/image" Target="../media/image1012.emf"/><Relationship Id="rId30" Type="http://schemas.openxmlformats.org/officeDocument/2006/relationships/customXml" Target="../ink/ink911.xml"/><Relationship Id="rId35" Type="http://schemas.openxmlformats.org/officeDocument/2006/relationships/image" Target="../media/image1016.emf"/><Relationship Id="rId43" Type="http://schemas.openxmlformats.org/officeDocument/2006/relationships/image" Target="../media/image1020.emf"/><Relationship Id="rId8" Type="http://schemas.openxmlformats.org/officeDocument/2006/relationships/customXml" Target="../ink/ink900.xml"/><Relationship Id="rId3" Type="http://schemas.openxmlformats.org/officeDocument/2006/relationships/image" Target="../media/image1003.emf"/><Relationship Id="rId12" Type="http://schemas.openxmlformats.org/officeDocument/2006/relationships/customXml" Target="../ink/ink902.xml"/><Relationship Id="rId17" Type="http://schemas.openxmlformats.org/officeDocument/2006/relationships/image" Target="../media/image1008.emf"/><Relationship Id="rId25" Type="http://schemas.openxmlformats.org/officeDocument/2006/relationships/image" Target="../media/image1011.emf"/><Relationship Id="rId33" Type="http://schemas.openxmlformats.org/officeDocument/2006/relationships/image" Target="../media/image1015.emf"/><Relationship Id="rId38" Type="http://schemas.openxmlformats.org/officeDocument/2006/relationships/customXml" Target="../ink/ink915.xml"/><Relationship Id="rId46" Type="http://schemas.openxmlformats.org/officeDocument/2006/relationships/customXml" Target="../ink/ink919.xml"/><Relationship Id="rId20" Type="http://schemas.openxmlformats.org/officeDocument/2006/relationships/customXml" Target="../ink/ink906.xml"/><Relationship Id="rId41" Type="http://schemas.openxmlformats.org/officeDocument/2006/relationships/image" Target="../media/image10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79.xml"/><Relationship Id="rId21" Type="http://schemas.openxmlformats.org/officeDocument/2006/relationships/customXml" Target="../ink/ink930.xml"/><Relationship Id="rId42" Type="http://schemas.openxmlformats.org/officeDocument/2006/relationships/customXml" Target="../ink/ink941.xml"/><Relationship Id="rId63" Type="http://schemas.openxmlformats.org/officeDocument/2006/relationships/image" Target="../media/image30.emf"/><Relationship Id="rId84" Type="http://schemas.openxmlformats.org/officeDocument/2006/relationships/customXml" Target="../ink/ink962.xml"/><Relationship Id="rId138" Type="http://schemas.openxmlformats.org/officeDocument/2006/relationships/image" Target="../media/image67.emf"/><Relationship Id="rId159" Type="http://schemas.openxmlformats.org/officeDocument/2006/relationships/customXml" Target="../ink/ink1000.xml"/><Relationship Id="rId107" Type="http://schemas.openxmlformats.org/officeDocument/2006/relationships/customXml" Target="../ink/ink974.xml"/><Relationship Id="rId11" Type="http://schemas.openxmlformats.org/officeDocument/2006/relationships/customXml" Target="../ink/ink925.xml"/><Relationship Id="rId32" Type="http://schemas.openxmlformats.org/officeDocument/2006/relationships/customXml" Target="../ink/ink936.xml"/><Relationship Id="rId53" Type="http://schemas.openxmlformats.org/officeDocument/2006/relationships/image" Target="../media/image25.emf"/><Relationship Id="rId74" Type="http://schemas.openxmlformats.org/officeDocument/2006/relationships/customXml" Target="../ink/ink957.xml"/><Relationship Id="rId128" Type="http://schemas.openxmlformats.org/officeDocument/2006/relationships/image" Target="../media/image62.emf"/><Relationship Id="rId149" Type="http://schemas.openxmlformats.org/officeDocument/2006/relationships/customXml" Target="../ink/ink995.xml"/><Relationship Id="rId5" Type="http://schemas.openxmlformats.org/officeDocument/2006/relationships/customXml" Target="../ink/ink922.xml"/><Relationship Id="rId95" Type="http://schemas.openxmlformats.org/officeDocument/2006/relationships/customXml" Target="../ink/ink968.xml"/><Relationship Id="rId160" Type="http://schemas.openxmlformats.org/officeDocument/2006/relationships/image" Target="../media/image78.emf"/><Relationship Id="rId22" Type="http://schemas.openxmlformats.org/officeDocument/2006/relationships/image" Target="../media/image10.emf"/><Relationship Id="rId43" Type="http://schemas.openxmlformats.org/officeDocument/2006/relationships/image" Target="../media/image20.emf"/><Relationship Id="rId64" Type="http://schemas.openxmlformats.org/officeDocument/2006/relationships/customXml" Target="../ink/ink952.xml"/><Relationship Id="rId118" Type="http://schemas.openxmlformats.org/officeDocument/2006/relationships/image" Target="../media/image57.emf"/><Relationship Id="rId139" Type="http://schemas.openxmlformats.org/officeDocument/2006/relationships/customXml" Target="../ink/ink990.xml"/><Relationship Id="rId85" Type="http://schemas.openxmlformats.org/officeDocument/2006/relationships/image" Target="../media/image41.emf"/><Relationship Id="rId150" Type="http://schemas.openxmlformats.org/officeDocument/2006/relationships/image" Target="../media/image73.emf"/><Relationship Id="rId12" Type="http://schemas.openxmlformats.org/officeDocument/2006/relationships/image" Target="../media/image5.emf"/><Relationship Id="rId17" Type="http://schemas.openxmlformats.org/officeDocument/2006/relationships/customXml" Target="../ink/ink928.xml"/><Relationship Id="rId33" Type="http://schemas.openxmlformats.org/officeDocument/2006/relationships/image" Target="../media/image15.emf"/><Relationship Id="rId38" Type="http://schemas.openxmlformats.org/officeDocument/2006/relationships/customXml" Target="../ink/ink939.xml"/><Relationship Id="rId59" Type="http://schemas.openxmlformats.org/officeDocument/2006/relationships/image" Target="../media/image28.emf"/><Relationship Id="rId103" Type="http://schemas.openxmlformats.org/officeDocument/2006/relationships/customXml" Target="../ink/ink972.xml"/><Relationship Id="rId108" Type="http://schemas.openxmlformats.org/officeDocument/2006/relationships/image" Target="../media/image52.emf"/><Relationship Id="rId124" Type="http://schemas.openxmlformats.org/officeDocument/2006/relationships/image" Target="../media/image60.emf"/><Relationship Id="rId129" Type="http://schemas.openxmlformats.org/officeDocument/2006/relationships/customXml" Target="../ink/ink985.xml"/><Relationship Id="rId54" Type="http://schemas.openxmlformats.org/officeDocument/2006/relationships/customXml" Target="../ink/ink947.xml"/><Relationship Id="rId70" Type="http://schemas.openxmlformats.org/officeDocument/2006/relationships/customXml" Target="../ink/ink955.xml"/><Relationship Id="rId75" Type="http://schemas.openxmlformats.org/officeDocument/2006/relationships/image" Target="../media/image36.emf"/><Relationship Id="rId91" Type="http://schemas.openxmlformats.org/officeDocument/2006/relationships/image" Target="../media/image44.emf"/><Relationship Id="rId96" Type="http://schemas.openxmlformats.org/officeDocument/2006/relationships/image" Target="../media/image46.emf"/><Relationship Id="rId140" Type="http://schemas.openxmlformats.org/officeDocument/2006/relationships/image" Target="../media/image68.emf"/><Relationship Id="rId145" Type="http://schemas.openxmlformats.org/officeDocument/2006/relationships/customXml" Target="../ink/ink993.xml"/><Relationship Id="rId161" Type="http://schemas.openxmlformats.org/officeDocument/2006/relationships/customXml" Target="../ink/ink10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23" Type="http://schemas.openxmlformats.org/officeDocument/2006/relationships/customXml" Target="../ink/ink931.xml"/><Relationship Id="rId28" Type="http://schemas.openxmlformats.org/officeDocument/2006/relationships/customXml" Target="../ink/ink934.xml"/><Relationship Id="rId49" Type="http://schemas.openxmlformats.org/officeDocument/2006/relationships/image" Target="../media/image23.emf"/><Relationship Id="rId114" Type="http://schemas.openxmlformats.org/officeDocument/2006/relationships/image" Target="../media/image55.emf"/><Relationship Id="rId119" Type="http://schemas.openxmlformats.org/officeDocument/2006/relationships/customXml" Target="../ink/ink980.xml"/><Relationship Id="rId44" Type="http://schemas.openxmlformats.org/officeDocument/2006/relationships/customXml" Target="../ink/ink942.xml"/><Relationship Id="rId60" Type="http://schemas.openxmlformats.org/officeDocument/2006/relationships/customXml" Target="../ink/ink950.xml"/><Relationship Id="rId65" Type="http://schemas.openxmlformats.org/officeDocument/2006/relationships/image" Target="../media/image31.emf"/><Relationship Id="rId81" Type="http://schemas.openxmlformats.org/officeDocument/2006/relationships/image" Target="../media/image39.emf"/><Relationship Id="rId86" Type="http://schemas.openxmlformats.org/officeDocument/2006/relationships/customXml" Target="../ink/ink963.xml"/><Relationship Id="rId130" Type="http://schemas.openxmlformats.org/officeDocument/2006/relationships/image" Target="../media/image63.emf"/><Relationship Id="rId135" Type="http://schemas.openxmlformats.org/officeDocument/2006/relationships/customXml" Target="../ink/ink988.xml"/><Relationship Id="rId151" Type="http://schemas.openxmlformats.org/officeDocument/2006/relationships/customXml" Target="../ink/ink996.xml"/><Relationship Id="rId156" Type="http://schemas.openxmlformats.org/officeDocument/2006/relationships/image" Target="../media/image76.emf"/><Relationship Id="rId13" Type="http://schemas.openxmlformats.org/officeDocument/2006/relationships/customXml" Target="../ink/ink926.xml"/><Relationship Id="rId18" Type="http://schemas.openxmlformats.org/officeDocument/2006/relationships/image" Target="../media/image8.emf"/><Relationship Id="rId39" Type="http://schemas.openxmlformats.org/officeDocument/2006/relationships/image" Target="../media/image18.emf"/><Relationship Id="rId109" Type="http://schemas.openxmlformats.org/officeDocument/2006/relationships/customXml" Target="../ink/ink975.xml"/><Relationship Id="rId34" Type="http://schemas.openxmlformats.org/officeDocument/2006/relationships/customXml" Target="../ink/ink937.xml"/><Relationship Id="rId50" Type="http://schemas.openxmlformats.org/officeDocument/2006/relationships/customXml" Target="../ink/ink945.xml"/><Relationship Id="rId55" Type="http://schemas.openxmlformats.org/officeDocument/2006/relationships/image" Target="../media/image26.emf"/><Relationship Id="rId76" Type="http://schemas.openxmlformats.org/officeDocument/2006/relationships/customXml" Target="../ink/ink958.xml"/><Relationship Id="rId97" Type="http://schemas.openxmlformats.org/officeDocument/2006/relationships/customXml" Target="../ink/ink969.xml"/><Relationship Id="rId104" Type="http://schemas.openxmlformats.org/officeDocument/2006/relationships/image" Target="../media/image50.emf"/><Relationship Id="rId120" Type="http://schemas.openxmlformats.org/officeDocument/2006/relationships/image" Target="../media/image58.emf"/><Relationship Id="rId125" Type="http://schemas.openxmlformats.org/officeDocument/2006/relationships/customXml" Target="../ink/ink983.xml"/><Relationship Id="rId141" Type="http://schemas.openxmlformats.org/officeDocument/2006/relationships/customXml" Target="../ink/ink991.xml"/><Relationship Id="rId146" Type="http://schemas.openxmlformats.org/officeDocument/2006/relationships/image" Target="../media/image71.emf"/><Relationship Id="rId7" Type="http://schemas.openxmlformats.org/officeDocument/2006/relationships/customXml" Target="../ink/ink923.xml"/><Relationship Id="rId71" Type="http://schemas.openxmlformats.org/officeDocument/2006/relationships/image" Target="../media/image34.emf"/><Relationship Id="rId92" Type="http://schemas.openxmlformats.org/officeDocument/2006/relationships/customXml" Target="../ink/ink966.xml"/><Relationship Id="rId162" Type="http://schemas.openxmlformats.org/officeDocument/2006/relationships/image" Target="../media/image79.emf"/><Relationship Id="rId2" Type="http://schemas.openxmlformats.org/officeDocument/2006/relationships/customXml" Target="../ink/ink920.xml"/><Relationship Id="rId29" Type="http://schemas.openxmlformats.org/officeDocument/2006/relationships/image" Target="../media/image13.emf"/><Relationship Id="rId24" Type="http://schemas.openxmlformats.org/officeDocument/2006/relationships/image" Target="../media/image11.emf"/><Relationship Id="rId40" Type="http://schemas.openxmlformats.org/officeDocument/2006/relationships/customXml" Target="../ink/ink940.xml"/><Relationship Id="rId45" Type="http://schemas.openxmlformats.org/officeDocument/2006/relationships/image" Target="../media/image21.emf"/><Relationship Id="rId66" Type="http://schemas.openxmlformats.org/officeDocument/2006/relationships/customXml" Target="../ink/ink953.xml"/><Relationship Id="rId87" Type="http://schemas.openxmlformats.org/officeDocument/2006/relationships/image" Target="../media/image42.emf"/><Relationship Id="rId110" Type="http://schemas.openxmlformats.org/officeDocument/2006/relationships/image" Target="../media/image53.emf"/><Relationship Id="rId115" Type="http://schemas.openxmlformats.org/officeDocument/2006/relationships/customXml" Target="../ink/ink978.xml"/><Relationship Id="rId131" Type="http://schemas.openxmlformats.org/officeDocument/2006/relationships/customXml" Target="../ink/ink986.xml"/><Relationship Id="rId136" Type="http://schemas.openxmlformats.org/officeDocument/2006/relationships/image" Target="../media/image66.emf"/><Relationship Id="rId157" Type="http://schemas.openxmlformats.org/officeDocument/2006/relationships/customXml" Target="../ink/ink999.xml"/><Relationship Id="rId61" Type="http://schemas.openxmlformats.org/officeDocument/2006/relationships/image" Target="../media/image29.emf"/><Relationship Id="rId82" Type="http://schemas.openxmlformats.org/officeDocument/2006/relationships/customXml" Target="../ink/ink961.xml"/><Relationship Id="rId152" Type="http://schemas.openxmlformats.org/officeDocument/2006/relationships/image" Target="../media/image74.emf"/><Relationship Id="rId19" Type="http://schemas.openxmlformats.org/officeDocument/2006/relationships/customXml" Target="../ink/ink929.xml"/><Relationship Id="rId14" Type="http://schemas.openxmlformats.org/officeDocument/2006/relationships/image" Target="../media/image6.emf"/><Relationship Id="rId30" Type="http://schemas.openxmlformats.org/officeDocument/2006/relationships/customXml" Target="../ink/ink935.xml"/><Relationship Id="rId35" Type="http://schemas.openxmlformats.org/officeDocument/2006/relationships/image" Target="../media/image16.emf"/><Relationship Id="rId56" Type="http://schemas.openxmlformats.org/officeDocument/2006/relationships/customXml" Target="../ink/ink948.xml"/><Relationship Id="rId77" Type="http://schemas.openxmlformats.org/officeDocument/2006/relationships/image" Target="../media/image37.emf"/><Relationship Id="rId100" Type="http://schemas.openxmlformats.org/officeDocument/2006/relationships/image" Target="../media/image48.emf"/><Relationship Id="rId105" Type="http://schemas.openxmlformats.org/officeDocument/2006/relationships/customXml" Target="../ink/ink973.xml"/><Relationship Id="rId126" Type="http://schemas.openxmlformats.org/officeDocument/2006/relationships/image" Target="../media/image61.emf"/><Relationship Id="rId147" Type="http://schemas.openxmlformats.org/officeDocument/2006/relationships/customXml" Target="../ink/ink994.xml"/><Relationship Id="rId8" Type="http://schemas.openxmlformats.org/officeDocument/2006/relationships/image" Target="../media/image3.emf"/><Relationship Id="rId51" Type="http://schemas.openxmlformats.org/officeDocument/2006/relationships/image" Target="../media/image24.emf"/><Relationship Id="rId72" Type="http://schemas.openxmlformats.org/officeDocument/2006/relationships/customXml" Target="../ink/ink956.xml"/><Relationship Id="rId93" Type="http://schemas.openxmlformats.org/officeDocument/2006/relationships/customXml" Target="../ink/ink967.xml"/><Relationship Id="rId98" Type="http://schemas.openxmlformats.org/officeDocument/2006/relationships/image" Target="../media/image47.emf"/><Relationship Id="rId121" Type="http://schemas.openxmlformats.org/officeDocument/2006/relationships/customXml" Target="../ink/ink981.xml"/><Relationship Id="rId142" Type="http://schemas.openxmlformats.org/officeDocument/2006/relationships/image" Target="../media/image69.emf"/><Relationship Id="rId163" Type="http://schemas.openxmlformats.org/officeDocument/2006/relationships/customXml" Target="../ink/ink1002.xml"/><Relationship Id="rId3" Type="http://schemas.openxmlformats.org/officeDocument/2006/relationships/image" Target="../media/image1.emf"/><Relationship Id="rId25" Type="http://schemas.openxmlformats.org/officeDocument/2006/relationships/customXml" Target="../ink/ink932.xml"/><Relationship Id="rId46" Type="http://schemas.openxmlformats.org/officeDocument/2006/relationships/customXml" Target="../ink/ink943.xml"/><Relationship Id="rId67" Type="http://schemas.openxmlformats.org/officeDocument/2006/relationships/image" Target="../media/image32.emf"/><Relationship Id="rId116" Type="http://schemas.openxmlformats.org/officeDocument/2006/relationships/image" Target="../media/image56.emf"/><Relationship Id="rId137" Type="http://schemas.openxmlformats.org/officeDocument/2006/relationships/customXml" Target="../ink/ink989.xml"/><Relationship Id="rId158" Type="http://schemas.openxmlformats.org/officeDocument/2006/relationships/image" Target="../media/image77.emf"/><Relationship Id="rId20" Type="http://schemas.openxmlformats.org/officeDocument/2006/relationships/image" Target="../media/image9.emf"/><Relationship Id="rId41" Type="http://schemas.openxmlformats.org/officeDocument/2006/relationships/image" Target="../media/image19.emf"/><Relationship Id="rId62" Type="http://schemas.openxmlformats.org/officeDocument/2006/relationships/customXml" Target="../ink/ink951.xml"/><Relationship Id="rId83" Type="http://schemas.openxmlformats.org/officeDocument/2006/relationships/image" Target="../media/image40.emf"/><Relationship Id="rId88" Type="http://schemas.openxmlformats.org/officeDocument/2006/relationships/customXml" Target="../ink/ink964.xml"/><Relationship Id="rId111" Type="http://schemas.openxmlformats.org/officeDocument/2006/relationships/customXml" Target="../ink/ink976.xml"/><Relationship Id="rId132" Type="http://schemas.openxmlformats.org/officeDocument/2006/relationships/image" Target="../media/image64.emf"/><Relationship Id="rId153" Type="http://schemas.openxmlformats.org/officeDocument/2006/relationships/customXml" Target="../ink/ink997.xml"/><Relationship Id="rId15" Type="http://schemas.openxmlformats.org/officeDocument/2006/relationships/customXml" Target="../ink/ink927.xml"/><Relationship Id="rId36" Type="http://schemas.openxmlformats.org/officeDocument/2006/relationships/customXml" Target="../ink/ink938.xml"/><Relationship Id="rId57" Type="http://schemas.openxmlformats.org/officeDocument/2006/relationships/image" Target="../media/image27.emf"/><Relationship Id="rId106" Type="http://schemas.openxmlformats.org/officeDocument/2006/relationships/image" Target="../media/image51.emf"/><Relationship Id="rId127" Type="http://schemas.openxmlformats.org/officeDocument/2006/relationships/customXml" Target="../ink/ink984.xml"/><Relationship Id="rId10" Type="http://schemas.openxmlformats.org/officeDocument/2006/relationships/image" Target="../media/image4.emf"/><Relationship Id="rId31" Type="http://schemas.openxmlformats.org/officeDocument/2006/relationships/image" Target="../media/image14.emf"/><Relationship Id="rId52" Type="http://schemas.openxmlformats.org/officeDocument/2006/relationships/customXml" Target="../ink/ink946.xml"/><Relationship Id="rId73" Type="http://schemas.openxmlformats.org/officeDocument/2006/relationships/image" Target="../media/image35.emf"/><Relationship Id="rId78" Type="http://schemas.openxmlformats.org/officeDocument/2006/relationships/customXml" Target="../ink/ink959.xml"/><Relationship Id="rId94" Type="http://schemas.openxmlformats.org/officeDocument/2006/relationships/image" Target="../media/image45.emf"/><Relationship Id="rId99" Type="http://schemas.openxmlformats.org/officeDocument/2006/relationships/customXml" Target="../ink/ink970.xml"/><Relationship Id="rId101" Type="http://schemas.openxmlformats.org/officeDocument/2006/relationships/customXml" Target="../ink/ink971.xml"/><Relationship Id="rId122" Type="http://schemas.openxmlformats.org/officeDocument/2006/relationships/image" Target="../media/image59.emf"/><Relationship Id="rId143" Type="http://schemas.openxmlformats.org/officeDocument/2006/relationships/customXml" Target="../ink/ink992.xml"/><Relationship Id="rId148" Type="http://schemas.openxmlformats.org/officeDocument/2006/relationships/image" Target="../media/image72.emf"/><Relationship Id="rId164" Type="http://schemas.openxmlformats.org/officeDocument/2006/relationships/image" Target="../media/image80.emf"/><Relationship Id="rId4" Type="http://schemas.openxmlformats.org/officeDocument/2006/relationships/customXml" Target="../ink/ink921.xml"/><Relationship Id="rId9" Type="http://schemas.openxmlformats.org/officeDocument/2006/relationships/customXml" Target="../ink/ink924.xml"/><Relationship Id="rId26" Type="http://schemas.openxmlformats.org/officeDocument/2006/relationships/customXml" Target="../ink/ink933.xml"/><Relationship Id="rId47" Type="http://schemas.openxmlformats.org/officeDocument/2006/relationships/image" Target="../media/image22.emf"/><Relationship Id="rId68" Type="http://schemas.openxmlformats.org/officeDocument/2006/relationships/customXml" Target="../ink/ink954.xml"/><Relationship Id="rId89" Type="http://schemas.openxmlformats.org/officeDocument/2006/relationships/image" Target="../media/image43.emf"/><Relationship Id="rId112" Type="http://schemas.openxmlformats.org/officeDocument/2006/relationships/image" Target="../media/image54.emf"/><Relationship Id="rId133" Type="http://schemas.openxmlformats.org/officeDocument/2006/relationships/customXml" Target="../ink/ink987.xml"/><Relationship Id="rId154" Type="http://schemas.openxmlformats.org/officeDocument/2006/relationships/image" Target="../media/image75.emf"/><Relationship Id="rId16" Type="http://schemas.openxmlformats.org/officeDocument/2006/relationships/image" Target="../media/image7.emf"/><Relationship Id="rId37" Type="http://schemas.openxmlformats.org/officeDocument/2006/relationships/image" Target="../media/image17.emf"/><Relationship Id="rId58" Type="http://schemas.openxmlformats.org/officeDocument/2006/relationships/customXml" Target="../ink/ink949.xml"/><Relationship Id="rId79" Type="http://schemas.openxmlformats.org/officeDocument/2006/relationships/image" Target="../media/image38.emf"/><Relationship Id="rId102" Type="http://schemas.openxmlformats.org/officeDocument/2006/relationships/image" Target="../media/image49.emf"/><Relationship Id="rId123" Type="http://schemas.openxmlformats.org/officeDocument/2006/relationships/customXml" Target="../ink/ink982.xml"/><Relationship Id="rId144" Type="http://schemas.openxmlformats.org/officeDocument/2006/relationships/image" Target="../media/image70.emf"/><Relationship Id="rId90" Type="http://schemas.openxmlformats.org/officeDocument/2006/relationships/customXml" Target="../ink/ink965.xml"/><Relationship Id="rId27" Type="http://schemas.openxmlformats.org/officeDocument/2006/relationships/image" Target="../media/image12.emf"/><Relationship Id="rId48" Type="http://schemas.openxmlformats.org/officeDocument/2006/relationships/customXml" Target="../ink/ink944.xml"/><Relationship Id="rId69" Type="http://schemas.openxmlformats.org/officeDocument/2006/relationships/image" Target="../media/image33.emf"/><Relationship Id="rId113" Type="http://schemas.openxmlformats.org/officeDocument/2006/relationships/customXml" Target="../ink/ink977.xml"/><Relationship Id="rId134" Type="http://schemas.openxmlformats.org/officeDocument/2006/relationships/image" Target="../media/image65.emf"/><Relationship Id="rId80" Type="http://schemas.openxmlformats.org/officeDocument/2006/relationships/customXml" Target="../ink/ink960.xml"/><Relationship Id="rId155" Type="http://schemas.openxmlformats.org/officeDocument/2006/relationships/customXml" Target="../ink/ink99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15.xml"/><Relationship Id="rId117" Type="http://schemas.openxmlformats.org/officeDocument/2006/relationships/customXml" Target="../ink/ink1061.xml"/><Relationship Id="rId21" Type="http://schemas.openxmlformats.org/officeDocument/2006/relationships/image" Target="../media/image85.emf"/><Relationship Id="rId42" Type="http://schemas.openxmlformats.org/officeDocument/2006/relationships/customXml" Target="../ink/ink1023.xml"/><Relationship Id="rId47" Type="http://schemas.openxmlformats.org/officeDocument/2006/relationships/image" Target="../media/image98.emf"/><Relationship Id="rId63" Type="http://schemas.openxmlformats.org/officeDocument/2006/relationships/image" Target="../media/image106.emf"/><Relationship Id="rId68" Type="http://schemas.openxmlformats.org/officeDocument/2006/relationships/customXml" Target="../ink/ink1036.xml"/><Relationship Id="rId84" Type="http://schemas.openxmlformats.org/officeDocument/2006/relationships/image" Target="../media/image116.emf"/><Relationship Id="rId89" Type="http://schemas.openxmlformats.org/officeDocument/2006/relationships/customXml" Target="../ink/ink1047.xml"/><Relationship Id="rId112" Type="http://schemas.openxmlformats.org/officeDocument/2006/relationships/image" Target="../media/image130.emf"/><Relationship Id="rId16" Type="http://schemas.openxmlformats.org/officeDocument/2006/relationships/customXml" Target="../ink/ink1010.xml"/><Relationship Id="rId107" Type="http://schemas.openxmlformats.org/officeDocument/2006/relationships/customXml" Target="../ink/ink1056.xml"/><Relationship Id="rId11" Type="http://schemas.openxmlformats.org/officeDocument/2006/relationships/image" Target="../media/image8010.emf"/><Relationship Id="rId32" Type="http://schemas.openxmlformats.org/officeDocument/2006/relationships/customXml" Target="../ink/ink1018.xml"/><Relationship Id="rId37" Type="http://schemas.openxmlformats.org/officeDocument/2006/relationships/image" Target="../media/image93.emf"/><Relationship Id="rId53" Type="http://schemas.openxmlformats.org/officeDocument/2006/relationships/image" Target="../media/image101.emf"/><Relationship Id="rId58" Type="http://schemas.openxmlformats.org/officeDocument/2006/relationships/customXml" Target="../ink/ink1031.xml"/><Relationship Id="rId74" Type="http://schemas.openxmlformats.org/officeDocument/2006/relationships/customXml" Target="../ink/ink1039.xml"/><Relationship Id="rId79" Type="http://schemas.openxmlformats.org/officeDocument/2006/relationships/customXml" Target="../ink/ink1042.xml"/><Relationship Id="rId102" Type="http://schemas.openxmlformats.org/officeDocument/2006/relationships/image" Target="../media/image125.emf"/><Relationship Id="rId5" Type="http://schemas.openxmlformats.org/officeDocument/2006/relationships/image" Target="../media/image7710.emf"/><Relationship Id="rId90" Type="http://schemas.openxmlformats.org/officeDocument/2006/relationships/image" Target="../media/image119.emf"/><Relationship Id="rId95" Type="http://schemas.openxmlformats.org/officeDocument/2006/relationships/customXml" Target="../ink/ink1050.xml"/><Relationship Id="rId22" Type="http://schemas.openxmlformats.org/officeDocument/2006/relationships/customXml" Target="../ink/ink1013.xml"/><Relationship Id="rId27" Type="http://schemas.openxmlformats.org/officeDocument/2006/relationships/image" Target="../media/image88.emf"/><Relationship Id="rId43" Type="http://schemas.openxmlformats.org/officeDocument/2006/relationships/image" Target="../media/image96.emf"/><Relationship Id="rId48" Type="http://schemas.openxmlformats.org/officeDocument/2006/relationships/customXml" Target="../ink/ink1026.xml"/><Relationship Id="rId64" Type="http://schemas.openxmlformats.org/officeDocument/2006/relationships/customXml" Target="../ink/ink1034.xml"/><Relationship Id="rId69" Type="http://schemas.openxmlformats.org/officeDocument/2006/relationships/image" Target="../media/image109.emf"/><Relationship Id="rId113" Type="http://schemas.openxmlformats.org/officeDocument/2006/relationships/customXml" Target="../ink/ink1059.xml"/><Relationship Id="rId118" Type="http://schemas.openxmlformats.org/officeDocument/2006/relationships/image" Target="../media/image133.emf"/><Relationship Id="rId80" Type="http://schemas.openxmlformats.org/officeDocument/2006/relationships/image" Target="../media/image114.emf"/><Relationship Id="rId85" Type="http://schemas.openxmlformats.org/officeDocument/2006/relationships/customXml" Target="../ink/ink1045.xml"/><Relationship Id="rId12" Type="http://schemas.openxmlformats.org/officeDocument/2006/relationships/customXml" Target="../ink/ink1008.xml"/><Relationship Id="rId17" Type="http://schemas.openxmlformats.org/officeDocument/2006/relationships/image" Target="../media/image83.emf"/><Relationship Id="rId33" Type="http://schemas.openxmlformats.org/officeDocument/2006/relationships/image" Target="../media/image91.emf"/><Relationship Id="rId38" Type="http://schemas.openxmlformats.org/officeDocument/2006/relationships/customXml" Target="../ink/ink1021.xml"/><Relationship Id="rId59" Type="http://schemas.openxmlformats.org/officeDocument/2006/relationships/image" Target="../media/image104.emf"/><Relationship Id="rId103" Type="http://schemas.openxmlformats.org/officeDocument/2006/relationships/customXml" Target="../ink/ink1054.xml"/><Relationship Id="rId108" Type="http://schemas.openxmlformats.org/officeDocument/2006/relationships/image" Target="../media/image128.emf"/><Relationship Id="rId54" Type="http://schemas.openxmlformats.org/officeDocument/2006/relationships/customXml" Target="../ink/ink1029.xml"/><Relationship Id="rId70" Type="http://schemas.openxmlformats.org/officeDocument/2006/relationships/customXml" Target="../ink/ink1037.xml"/><Relationship Id="rId75" Type="http://schemas.openxmlformats.org/officeDocument/2006/relationships/image" Target="../media/image112.emf"/><Relationship Id="rId91" Type="http://schemas.openxmlformats.org/officeDocument/2006/relationships/customXml" Target="../ink/ink1048.xml"/><Relationship Id="rId96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5.xml"/><Relationship Id="rId23" Type="http://schemas.openxmlformats.org/officeDocument/2006/relationships/image" Target="../media/image86.emf"/><Relationship Id="rId28" Type="http://schemas.openxmlformats.org/officeDocument/2006/relationships/customXml" Target="../ink/ink1016.xml"/><Relationship Id="rId49" Type="http://schemas.openxmlformats.org/officeDocument/2006/relationships/image" Target="../media/image99.emf"/><Relationship Id="rId114" Type="http://schemas.openxmlformats.org/officeDocument/2006/relationships/image" Target="../media/image131.emf"/><Relationship Id="rId119" Type="http://schemas.openxmlformats.org/officeDocument/2006/relationships/customXml" Target="../ink/ink1062.xml"/><Relationship Id="rId44" Type="http://schemas.openxmlformats.org/officeDocument/2006/relationships/customXml" Target="../ink/ink1024.xml"/><Relationship Id="rId60" Type="http://schemas.openxmlformats.org/officeDocument/2006/relationships/customXml" Target="../ink/ink1032.xml"/><Relationship Id="rId65" Type="http://schemas.openxmlformats.org/officeDocument/2006/relationships/image" Target="../media/image107.emf"/><Relationship Id="rId81" Type="http://schemas.openxmlformats.org/officeDocument/2006/relationships/customXml" Target="../ink/ink1043.xml"/><Relationship Id="rId86" Type="http://schemas.openxmlformats.org/officeDocument/2006/relationships/image" Target="../media/image117.emf"/><Relationship Id="rId4" Type="http://schemas.openxmlformats.org/officeDocument/2006/relationships/customXml" Target="../ink/ink1004.xml"/><Relationship Id="rId9" Type="http://schemas.openxmlformats.org/officeDocument/2006/relationships/image" Target="../media/image7910.emf"/><Relationship Id="rId13" Type="http://schemas.openxmlformats.org/officeDocument/2006/relationships/image" Target="../media/image81.emf"/><Relationship Id="rId18" Type="http://schemas.openxmlformats.org/officeDocument/2006/relationships/customXml" Target="../ink/ink1011.xml"/><Relationship Id="rId39" Type="http://schemas.openxmlformats.org/officeDocument/2006/relationships/image" Target="../media/image94.emf"/><Relationship Id="rId109" Type="http://schemas.openxmlformats.org/officeDocument/2006/relationships/customXml" Target="../ink/ink1057.xml"/><Relationship Id="rId34" Type="http://schemas.openxmlformats.org/officeDocument/2006/relationships/customXml" Target="../ink/ink1019.xml"/><Relationship Id="rId50" Type="http://schemas.openxmlformats.org/officeDocument/2006/relationships/customXml" Target="../ink/ink1027.xml"/><Relationship Id="rId55" Type="http://schemas.openxmlformats.org/officeDocument/2006/relationships/image" Target="../media/image102.emf"/><Relationship Id="rId76" Type="http://schemas.openxmlformats.org/officeDocument/2006/relationships/customXml" Target="../ink/ink1040.xml"/><Relationship Id="rId97" Type="http://schemas.openxmlformats.org/officeDocument/2006/relationships/customXml" Target="../ink/ink1051.xml"/><Relationship Id="rId104" Type="http://schemas.openxmlformats.org/officeDocument/2006/relationships/image" Target="../media/image126.emf"/><Relationship Id="rId120" Type="http://schemas.openxmlformats.org/officeDocument/2006/relationships/image" Target="../media/image134.emf"/><Relationship Id="rId7" Type="http://schemas.openxmlformats.org/officeDocument/2006/relationships/image" Target="../media/image7810.emf"/><Relationship Id="rId71" Type="http://schemas.openxmlformats.org/officeDocument/2006/relationships/image" Target="../media/image110.emf"/><Relationship Id="rId92" Type="http://schemas.openxmlformats.org/officeDocument/2006/relationships/image" Target="../media/image120.emf"/><Relationship Id="rId2" Type="http://schemas.openxmlformats.org/officeDocument/2006/relationships/customXml" Target="../ink/ink1003.xml"/><Relationship Id="rId29" Type="http://schemas.openxmlformats.org/officeDocument/2006/relationships/image" Target="../media/image89.emf"/><Relationship Id="rId24" Type="http://schemas.openxmlformats.org/officeDocument/2006/relationships/customXml" Target="../ink/ink1014.xml"/><Relationship Id="rId40" Type="http://schemas.openxmlformats.org/officeDocument/2006/relationships/customXml" Target="../ink/ink1022.xml"/><Relationship Id="rId45" Type="http://schemas.openxmlformats.org/officeDocument/2006/relationships/image" Target="../media/image97.emf"/><Relationship Id="rId66" Type="http://schemas.openxmlformats.org/officeDocument/2006/relationships/customXml" Target="../ink/ink1035.xml"/><Relationship Id="rId87" Type="http://schemas.openxmlformats.org/officeDocument/2006/relationships/customXml" Target="../ink/ink1046.xml"/><Relationship Id="rId110" Type="http://schemas.openxmlformats.org/officeDocument/2006/relationships/image" Target="../media/image129.emf"/><Relationship Id="rId115" Type="http://schemas.openxmlformats.org/officeDocument/2006/relationships/customXml" Target="../ink/ink1060.xml"/><Relationship Id="rId61" Type="http://schemas.openxmlformats.org/officeDocument/2006/relationships/image" Target="../media/image105.emf"/><Relationship Id="rId82" Type="http://schemas.openxmlformats.org/officeDocument/2006/relationships/image" Target="../media/image115.emf"/><Relationship Id="rId19" Type="http://schemas.openxmlformats.org/officeDocument/2006/relationships/image" Target="../media/image84.emf"/><Relationship Id="rId14" Type="http://schemas.openxmlformats.org/officeDocument/2006/relationships/customXml" Target="../ink/ink1009.xml"/><Relationship Id="rId30" Type="http://schemas.openxmlformats.org/officeDocument/2006/relationships/customXml" Target="../ink/ink1017.xml"/><Relationship Id="rId35" Type="http://schemas.openxmlformats.org/officeDocument/2006/relationships/image" Target="../media/image92.emf"/><Relationship Id="rId56" Type="http://schemas.openxmlformats.org/officeDocument/2006/relationships/customXml" Target="../ink/ink1030.xml"/><Relationship Id="rId77" Type="http://schemas.openxmlformats.org/officeDocument/2006/relationships/customXml" Target="../ink/ink1041.xml"/><Relationship Id="rId100" Type="http://schemas.openxmlformats.org/officeDocument/2006/relationships/image" Target="../media/image124.emf"/><Relationship Id="rId105" Type="http://schemas.openxmlformats.org/officeDocument/2006/relationships/customXml" Target="../ink/ink1055.xml"/><Relationship Id="rId8" Type="http://schemas.openxmlformats.org/officeDocument/2006/relationships/customXml" Target="../ink/ink1006.xml"/><Relationship Id="rId51" Type="http://schemas.openxmlformats.org/officeDocument/2006/relationships/image" Target="../media/image100.emf"/><Relationship Id="rId72" Type="http://schemas.openxmlformats.org/officeDocument/2006/relationships/customXml" Target="../ink/ink1038.xml"/><Relationship Id="rId93" Type="http://schemas.openxmlformats.org/officeDocument/2006/relationships/customXml" Target="../ink/ink1049.xml"/><Relationship Id="rId98" Type="http://schemas.openxmlformats.org/officeDocument/2006/relationships/image" Target="../media/image123.emf"/><Relationship Id="rId121" Type="http://schemas.openxmlformats.org/officeDocument/2006/relationships/customXml" Target="../ink/ink1063.xml"/><Relationship Id="rId3" Type="http://schemas.openxmlformats.org/officeDocument/2006/relationships/image" Target="../media/image7610.emf"/><Relationship Id="rId25" Type="http://schemas.openxmlformats.org/officeDocument/2006/relationships/image" Target="../media/image87.emf"/><Relationship Id="rId46" Type="http://schemas.openxmlformats.org/officeDocument/2006/relationships/customXml" Target="../ink/ink1025.xml"/><Relationship Id="rId67" Type="http://schemas.openxmlformats.org/officeDocument/2006/relationships/image" Target="../media/image108.emf"/><Relationship Id="rId116" Type="http://schemas.openxmlformats.org/officeDocument/2006/relationships/image" Target="../media/image132.emf"/><Relationship Id="rId20" Type="http://schemas.openxmlformats.org/officeDocument/2006/relationships/customXml" Target="../ink/ink1012.xml"/><Relationship Id="rId41" Type="http://schemas.openxmlformats.org/officeDocument/2006/relationships/image" Target="../media/image95.emf"/><Relationship Id="rId62" Type="http://schemas.openxmlformats.org/officeDocument/2006/relationships/customXml" Target="../ink/ink1033.xml"/><Relationship Id="rId83" Type="http://schemas.openxmlformats.org/officeDocument/2006/relationships/customXml" Target="../ink/ink1044.xml"/><Relationship Id="rId88" Type="http://schemas.openxmlformats.org/officeDocument/2006/relationships/image" Target="../media/image118.emf"/><Relationship Id="rId111" Type="http://schemas.openxmlformats.org/officeDocument/2006/relationships/customXml" Target="../ink/ink1058.xml"/><Relationship Id="rId15" Type="http://schemas.openxmlformats.org/officeDocument/2006/relationships/image" Target="../media/image82.emf"/><Relationship Id="rId36" Type="http://schemas.openxmlformats.org/officeDocument/2006/relationships/customXml" Target="../ink/ink1020.xml"/><Relationship Id="rId57" Type="http://schemas.openxmlformats.org/officeDocument/2006/relationships/image" Target="../media/image103.emf"/><Relationship Id="rId106" Type="http://schemas.openxmlformats.org/officeDocument/2006/relationships/image" Target="../media/image127.emf"/><Relationship Id="rId10" Type="http://schemas.openxmlformats.org/officeDocument/2006/relationships/customXml" Target="../ink/ink1007.xml"/><Relationship Id="rId31" Type="http://schemas.openxmlformats.org/officeDocument/2006/relationships/image" Target="../media/image90.emf"/><Relationship Id="rId52" Type="http://schemas.openxmlformats.org/officeDocument/2006/relationships/customXml" Target="../ink/ink1028.xml"/><Relationship Id="rId73" Type="http://schemas.openxmlformats.org/officeDocument/2006/relationships/image" Target="../media/image111.emf"/><Relationship Id="rId78" Type="http://schemas.openxmlformats.org/officeDocument/2006/relationships/image" Target="../media/image113.emf"/><Relationship Id="rId94" Type="http://schemas.openxmlformats.org/officeDocument/2006/relationships/image" Target="../media/image121.emf"/><Relationship Id="rId99" Type="http://schemas.openxmlformats.org/officeDocument/2006/relationships/customXml" Target="../ink/ink1052.xml"/><Relationship Id="rId101" Type="http://schemas.openxmlformats.org/officeDocument/2006/relationships/customXml" Target="../ink/ink1053.xml"/><Relationship Id="rId122" Type="http://schemas.openxmlformats.org/officeDocument/2006/relationships/image" Target="../media/image135.emf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.emf"/><Relationship Id="rId21" Type="http://schemas.openxmlformats.org/officeDocument/2006/relationships/image" Target="../media/image177.emf"/><Relationship Id="rId42" Type="http://schemas.openxmlformats.org/officeDocument/2006/relationships/customXml" Target="../ink/ink1084.xml"/><Relationship Id="rId63" Type="http://schemas.openxmlformats.org/officeDocument/2006/relationships/image" Target="../media/image198.emf"/><Relationship Id="rId84" Type="http://schemas.openxmlformats.org/officeDocument/2006/relationships/customXml" Target="../ink/ink1105.xml"/><Relationship Id="rId138" Type="http://schemas.openxmlformats.org/officeDocument/2006/relationships/image" Target="../media/image115.emf"/><Relationship Id="rId159" Type="http://schemas.openxmlformats.org/officeDocument/2006/relationships/customXml" Target="../ink/ink1143.xml"/><Relationship Id="rId170" Type="http://schemas.openxmlformats.org/officeDocument/2006/relationships/image" Target="../media/image214.emf"/><Relationship Id="rId107" Type="http://schemas.openxmlformats.org/officeDocument/2006/relationships/image" Target="../media/image100.emf"/><Relationship Id="rId11" Type="http://schemas.openxmlformats.org/officeDocument/2006/relationships/image" Target="../media/image172.emf"/><Relationship Id="rId32" Type="http://schemas.openxmlformats.org/officeDocument/2006/relationships/customXml" Target="../ink/ink1079.xml"/><Relationship Id="rId53" Type="http://schemas.openxmlformats.org/officeDocument/2006/relationships/image" Target="../media/image193.emf"/><Relationship Id="rId74" Type="http://schemas.openxmlformats.org/officeDocument/2006/relationships/customXml" Target="../ink/ink1100.xml"/><Relationship Id="rId128" Type="http://schemas.openxmlformats.org/officeDocument/2006/relationships/customXml" Target="../ink/ink1127.xml"/><Relationship Id="rId149" Type="http://schemas.openxmlformats.org/officeDocument/2006/relationships/customXml" Target="../ink/ink1138.xml"/><Relationship Id="rId5" Type="http://schemas.openxmlformats.org/officeDocument/2006/relationships/image" Target="../media/image169.emf"/><Relationship Id="rId95" Type="http://schemas.openxmlformats.org/officeDocument/2006/relationships/image" Target="../media/image94.emf"/><Relationship Id="rId160" Type="http://schemas.openxmlformats.org/officeDocument/2006/relationships/image" Target="../media/image126.emf"/><Relationship Id="rId22" Type="http://schemas.openxmlformats.org/officeDocument/2006/relationships/customXml" Target="../ink/ink1074.xml"/><Relationship Id="rId43" Type="http://schemas.openxmlformats.org/officeDocument/2006/relationships/image" Target="../media/image188.emf"/><Relationship Id="rId64" Type="http://schemas.openxmlformats.org/officeDocument/2006/relationships/customXml" Target="../ink/ink1095.xml"/><Relationship Id="rId118" Type="http://schemas.openxmlformats.org/officeDocument/2006/relationships/customXml" Target="../ink/ink1122.xml"/><Relationship Id="rId139" Type="http://schemas.openxmlformats.org/officeDocument/2006/relationships/customXml" Target="../ink/ink1133.xml"/><Relationship Id="rId85" Type="http://schemas.openxmlformats.org/officeDocument/2006/relationships/image" Target="../media/image209.emf"/><Relationship Id="rId150" Type="http://schemas.openxmlformats.org/officeDocument/2006/relationships/image" Target="../media/image121.emf"/><Relationship Id="rId171" Type="http://schemas.openxmlformats.org/officeDocument/2006/relationships/customXml" Target="../ink/ink1149.xml"/><Relationship Id="rId12" Type="http://schemas.openxmlformats.org/officeDocument/2006/relationships/customXml" Target="../ink/ink1069.xml"/><Relationship Id="rId33" Type="http://schemas.openxmlformats.org/officeDocument/2006/relationships/image" Target="../media/image183.emf"/><Relationship Id="rId108" Type="http://schemas.openxmlformats.org/officeDocument/2006/relationships/customXml" Target="../ink/ink1117.xml"/><Relationship Id="rId129" Type="http://schemas.openxmlformats.org/officeDocument/2006/relationships/image" Target="../media/image111.emf"/><Relationship Id="rId54" Type="http://schemas.openxmlformats.org/officeDocument/2006/relationships/customXml" Target="../ink/ink1090.xml"/><Relationship Id="rId75" Type="http://schemas.openxmlformats.org/officeDocument/2006/relationships/image" Target="../media/image204.emf"/><Relationship Id="rId96" Type="http://schemas.openxmlformats.org/officeDocument/2006/relationships/customXml" Target="../ink/ink1111.xml"/><Relationship Id="rId140" Type="http://schemas.openxmlformats.org/officeDocument/2006/relationships/image" Target="../media/image116.emf"/><Relationship Id="rId161" Type="http://schemas.openxmlformats.org/officeDocument/2006/relationships/customXml" Target="../ink/ink11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6.xml"/><Relationship Id="rId23" Type="http://schemas.openxmlformats.org/officeDocument/2006/relationships/image" Target="../media/image178.emf"/><Relationship Id="rId28" Type="http://schemas.openxmlformats.org/officeDocument/2006/relationships/customXml" Target="../ink/ink1077.xml"/><Relationship Id="rId49" Type="http://schemas.openxmlformats.org/officeDocument/2006/relationships/image" Target="../media/image191.emf"/><Relationship Id="rId114" Type="http://schemas.openxmlformats.org/officeDocument/2006/relationships/customXml" Target="../ink/ink1120.xml"/><Relationship Id="rId119" Type="http://schemas.openxmlformats.org/officeDocument/2006/relationships/image" Target="../media/image106.emf"/><Relationship Id="rId44" Type="http://schemas.openxmlformats.org/officeDocument/2006/relationships/customXml" Target="../ink/ink1085.xml"/><Relationship Id="rId60" Type="http://schemas.openxmlformats.org/officeDocument/2006/relationships/customXml" Target="../ink/ink1093.xml"/><Relationship Id="rId65" Type="http://schemas.openxmlformats.org/officeDocument/2006/relationships/image" Target="../media/image199.emf"/><Relationship Id="rId81" Type="http://schemas.openxmlformats.org/officeDocument/2006/relationships/image" Target="../media/image207.emf"/><Relationship Id="rId86" Type="http://schemas.openxmlformats.org/officeDocument/2006/relationships/customXml" Target="../ink/ink1106.xml"/><Relationship Id="rId130" Type="http://schemas.openxmlformats.org/officeDocument/2006/relationships/customXml" Target="../ink/ink1128.xml"/><Relationship Id="rId135" Type="http://schemas.openxmlformats.org/officeDocument/2006/relationships/customXml" Target="../ink/ink1131.xml"/><Relationship Id="rId151" Type="http://schemas.openxmlformats.org/officeDocument/2006/relationships/customXml" Target="../ink/ink1139.xml"/><Relationship Id="rId156" Type="http://schemas.openxmlformats.org/officeDocument/2006/relationships/image" Target="../media/image124.emf"/><Relationship Id="rId172" Type="http://schemas.openxmlformats.org/officeDocument/2006/relationships/image" Target="../media/image215.emf"/><Relationship Id="rId13" Type="http://schemas.openxmlformats.org/officeDocument/2006/relationships/image" Target="../media/image173.emf"/><Relationship Id="rId18" Type="http://schemas.openxmlformats.org/officeDocument/2006/relationships/customXml" Target="../ink/ink1072.xml"/><Relationship Id="rId39" Type="http://schemas.openxmlformats.org/officeDocument/2006/relationships/image" Target="../media/image186.emf"/><Relationship Id="rId109" Type="http://schemas.openxmlformats.org/officeDocument/2006/relationships/image" Target="../media/image101.emf"/><Relationship Id="rId34" Type="http://schemas.openxmlformats.org/officeDocument/2006/relationships/customXml" Target="../ink/ink1080.xml"/><Relationship Id="rId50" Type="http://schemas.openxmlformats.org/officeDocument/2006/relationships/customXml" Target="../ink/ink1088.xml"/><Relationship Id="rId55" Type="http://schemas.openxmlformats.org/officeDocument/2006/relationships/image" Target="../media/image194.emf"/><Relationship Id="rId76" Type="http://schemas.openxmlformats.org/officeDocument/2006/relationships/customXml" Target="../ink/ink1101.xml"/><Relationship Id="rId97" Type="http://schemas.openxmlformats.org/officeDocument/2006/relationships/image" Target="../media/image95.emf"/><Relationship Id="rId104" Type="http://schemas.openxmlformats.org/officeDocument/2006/relationships/customXml" Target="../ink/ink1115.xml"/><Relationship Id="rId120" Type="http://schemas.openxmlformats.org/officeDocument/2006/relationships/customXml" Target="../ink/ink1123.xml"/><Relationship Id="rId125" Type="http://schemas.openxmlformats.org/officeDocument/2006/relationships/image" Target="../media/image109.emf"/><Relationship Id="rId141" Type="http://schemas.openxmlformats.org/officeDocument/2006/relationships/customXml" Target="../ink/ink1134.xml"/><Relationship Id="rId146" Type="http://schemas.openxmlformats.org/officeDocument/2006/relationships/image" Target="../media/image119.emf"/><Relationship Id="rId167" Type="http://schemas.openxmlformats.org/officeDocument/2006/relationships/customXml" Target="../ink/ink1147.xml"/><Relationship Id="rId7" Type="http://schemas.openxmlformats.org/officeDocument/2006/relationships/image" Target="../media/image170.emf"/><Relationship Id="rId71" Type="http://schemas.openxmlformats.org/officeDocument/2006/relationships/image" Target="../media/image202.emf"/><Relationship Id="rId92" Type="http://schemas.openxmlformats.org/officeDocument/2006/relationships/customXml" Target="../ink/ink1109.xml"/><Relationship Id="rId162" Type="http://schemas.openxmlformats.org/officeDocument/2006/relationships/image" Target="../media/image210.emf"/><Relationship Id="rId2" Type="http://schemas.openxmlformats.org/officeDocument/2006/relationships/customXml" Target="../ink/ink1064.xml"/><Relationship Id="rId29" Type="http://schemas.openxmlformats.org/officeDocument/2006/relationships/image" Target="../media/image181.emf"/><Relationship Id="rId24" Type="http://schemas.openxmlformats.org/officeDocument/2006/relationships/customXml" Target="../ink/ink1075.xml"/><Relationship Id="rId40" Type="http://schemas.openxmlformats.org/officeDocument/2006/relationships/customXml" Target="../ink/ink1083.xml"/><Relationship Id="rId45" Type="http://schemas.openxmlformats.org/officeDocument/2006/relationships/image" Target="../media/image189.emf"/><Relationship Id="rId66" Type="http://schemas.openxmlformats.org/officeDocument/2006/relationships/customXml" Target="../ink/ink1096.xml"/><Relationship Id="rId87" Type="http://schemas.openxmlformats.org/officeDocument/2006/relationships/image" Target="../media/image90.emf"/><Relationship Id="rId110" Type="http://schemas.openxmlformats.org/officeDocument/2006/relationships/customXml" Target="../ink/ink1118.xml"/><Relationship Id="rId115" Type="http://schemas.openxmlformats.org/officeDocument/2006/relationships/image" Target="../media/image104.emf"/><Relationship Id="rId131" Type="http://schemas.openxmlformats.org/officeDocument/2006/relationships/image" Target="../media/image112.emf"/><Relationship Id="rId136" Type="http://schemas.openxmlformats.org/officeDocument/2006/relationships/image" Target="../media/image114.emf"/><Relationship Id="rId157" Type="http://schemas.openxmlformats.org/officeDocument/2006/relationships/customXml" Target="../ink/ink1142.xml"/><Relationship Id="rId61" Type="http://schemas.openxmlformats.org/officeDocument/2006/relationships/image" Target="../media/image197.emf"/><Relationship Id="rId82" Type="http://schemas.openxmlformats.org/officeDocument/2006/relationships/customXml" Target="../ink/ink1104.xml"/><Relationship Id="rId152" Type="http://schemas.openxmlformats.org/officeDocument/2006/relationships/image" Target="../media/image122.emf"/><Relationship Id="rId173" Type="http://schemas.openxmlformats.org/officeDocument/2006/relationships/customXml" Target="../ink/ink1150.xml"/><Relationship Id="rId19" Type="http://schemas.openxmlformats.org/officeDocument/2006/relationships/image" Target="../media/image176.emf"/><Relationship Id="rId14" Type="http://schemas.openxmlformats.org/officeDocument/2006/relationships/customXml" Target="../ink/ink1070.xml"/><Relationship Id="rId30" Type="http://schemas.openxmlformats.org/officeDocument/2006/relationships/customXml" Target="../ink/ink1078.xml"/><Relationship Id="rId35" Type="http://schemas.openxmlformats.org/officeDocument/2006/relationships/image" Target="../media/image184.emf"/><Relationship Id="rId56" Type="http://schemas.openxmlformats.org/officeDocument/2006/relationships/customXml" Target="../ink/ink1091.xml"/><Relationship Id="rId77" Type="http://schemas.openxmlformats.org/officeDocument/2006/relationships/image" Target="../media/image205.emf"/><Relationship Id="rId100" Type="http://schemas.openxmlformats.org/officeDocument/2006/relationships/customXml" Target="../ink/ink1113.xml"/><Relationship Id="rId105" Type="http://schemas.openxmlformats.org/officeDocument/2006/relationships/image" Target="../media/image99.emf"/><Relationship Id="rId126" Type="http://schemas.openxmlformats.org/officeDocument/2006/relationships/customXml" Target="../ink/ink1126.xml"/><Relationship Id="rId147" Type="http://schemas.openxmlformats.org/officeDocument/2006/relationships/customXml" Target="../ink/ink1137.xml"/><Relationship Id="rId168" Type="http://schemas.openxmlformats.org/officeDocument/2006/relationships/image" Target="../media/image213.emf"/><Relationship Id="rId8" Type="http://schemas.openxmlformats.org/officeDocument/2006/relationships/customXml" Target="../ink/ink1067.xml"/><Relationship Id="rId51" Type="http://schemas.openxmlformats.org/officeDocument/2006/relationships/image" Target="../media/image192.emf"/><Relationship Id="rId72" Type="http://schemas.openxmlformats.org/officeDocument/2006/relationships/customXml" Target="../ink/ink1099.xml"/><Relationship Id="rId93" Type="http://schemas.openxmlformats.org/officeDocument/2006/relationships/image" Target="../media/image93.emf"/><Relationship Id="rId98" Type="http://schemas.openxmlformats.org/officeDocument/2006/relationships/customXml" Target="../ink/ink1112.xml"/><Relationship Id="rId121" Type="http://schemas.openxmlformats.org/officeDocument/2006/relationships/image" Target="../media/image107.emf"/><Relationship Id="rId142" Type="http://schemas.openxmlformats.org/officeDocument/2006/relationships/image" Target="../media/image117.emf"/><Relationship Id="rId163" Type="http://schemas.openxmlformats.org/officeDocument/2006/relationships/customXml" Target="../ink/ink1145.xml"/><Relationship Id="rId3" Type="http://schemas.openxmlformats.org/officeDocument/2006/relationships/image" Target="../media/image168.emf"/><Relationship Id="rId25" Type="http://schemas.openxmlformats.org/officeDocument/2006/relationships/image" Target="../media/image179.emf"/><Relationship Id="rId46" Type="http://schemas.openxmlformats.org/officeDocument/2006/relationships/customXml" Target="../ink/ink1086.xml"/><Relationship Id="rId67" Type="http://schemas.openxmlformats.org/officeDocument/2006/relationships/image" Target="../media/image200.emf"/><Relationship Id="rId116" Type="http://schemas.openxmlformats.org/officeDocument/2006/relationships/customXml" Target="../ink/ink1121.xml"/><Relationship Id="rId137" Type="http://schemas.openxmlformats.org/officeDocument/2006/relationships/customXml" Target="../ink/ink1132.xml"/><Relationship Id="rId158" Type="http://schemas.openxmlformats.org/officeDocument/2006/relationships/image" Target="../media/image125.emf"/><Relationship Id="rId20" Type="http://schemas.openxmlformats.org/officeDocument/2006/relationships/customXml" Target="../ink/ink1073.xml"/><Relationship Id="rId41" Type="http://schemas.openxmlformats.org/officeDocument/2006/relationships/image" Target="../media/image187.emf"/><Relationship Id="rId62" Type="http://schemas.openxmlformats.org/officeDocument/2006/relationships/customXml" Target="../ink/ink1094.xml"/><Relationship Id="rId83" Type="http://schemas.openxmlformats.org/officeDocument/2006/relationships/image" Target="../media/image208.emf"/><Relationship Id="rId88" Type="http://schemas.openxmlformats.org/officeDocument/2006/relationships/customXml" Target="../ink/ink1107.xml"/><Relationship Id="rId111" Type="http://schemas.openxmlformats.org/officeDocument/2006/relationships/image" Target="../media/image102.emf"/><Relationship Id="rId132" Type="http://schemas.openxmlformats.org/officeDocument/2006/relationships/customXml" Target="../ink/ink1129.xml"/><Relationship Id="rId153" Type="http://schemas.openxmlformats.org/officeDocument/2006/relationships/customXml" Target="../ink/ink1140.xml"/><Relationship Id="rId174" Type="http://schemas.openxmlformats.org/officeDocument/2006/relationships/image" Target="../media/image216.emf"/><Relationship Id="rId15" Type="http://schemas.openxmlformats.org/officeDocument/2006/relationships/image" Target="../media/image174.emf"/><Relationship Id="rId36" Type="http://schemas.openxmlformats.org/officeDocument/2006/relationships/customXml" Target="../ink/ink1081.xml"/><Relationship Id="rId57" Type="http://schemas.openxmlformats.org/officeDocument/2006/relationships/image" Target="../media/image195.emf"/><Relationship Id="rId106" Type="http://schemas.openxmlformats.org/officeDocument/2006/relationships/customXml" Target="../ink/ink1116.xml"/><Relationship Id="rId127" Type="http://schemas.openxmlformats.org/officeDocument/2006/relationships/image" Target="../media/image110.emf"/><Relationship Id="rId10" Type="http://schemas.openxmlformats.org/officeDocument/2006/relationships/customXml" Target="../ink/ink1068.xml"/><Relationship Id="rId31" Type="http://schemas.openxmlformats.org/officeDocument/2006/relationships/image" Target="../media/image182.emf"/><Relationship Id="rId52" Type="http://schemas.openxmlformats.org/officeDocument/2006/relationships/customXml" Target="../ink/ink1089.xml"/><Relationship Id="rId73" Type="http://schemas.openxmlformats.org/officeDocument/2006/relationships/image" Target="../media/image203.emf"/><Relationship Id="rId78" Type="http://schemas.openxmlformats.org/officeDocument/2006/relationships/customXml" Target="../ink/ink1102.xml"/><Relationship Id="rId94" Type="http://schemas.openxmlformats.org/officeDocument/2006/relationships/customXml" Target="../ink/ink1110.xml"/><Relationship Id="rId99" Type="http://schemas.openxmlformats.org/officeDocument/2006/relationships/image" Target="../media/image96.emf"/><Relationship Id="rId101" Type="http://schemas.openxmlformats.org/officeDocument/2006/relationships/image" Target="../media/image97.emf"/><Relationship Id="rId122" Type="http://schemas.openxmlformats.org/officeDocument/2006/relationships/customXml" Target="../ink/ink1124.xml"/><Relationship Id="rId143" Type="http://schemas.openxmlformats.org/officeDocument/2006/relationships/customXml" Target="../ink/ink1135.xml"/><Relationship Id="rId148" Type="http://schemas.openxmlformats.org/officeDocument/2006/relationships/image" Target="../media/image120.emf"/><Relationship Id="rId164" Type="http://schemas.openxmlformats.org/officeDocument/2006/relationships/image" Target="../media/image211.emf"/><Relationship Id="rId169" Type="http://schemas.openxmlformats.org/officeDocument/2006/relationships/customXml" Target="../ink/ink1148.xml"/><Relationship Id="rId4" Type="http://schemas.openxmlformats.org/officeDocument/2006/relationships/customXml" Target="../ink/ink1065.xml"/><Relationship Id="rId9" Type="http://schemas.openxmlformats.org/officeDocument/2006/relationships/image" Target="../media/image171.emf"/><Relationship Id="rId26" Type="http://schemas.openxmlformats.org/officeDocument/2006/relationships/customXml" Target="../ink/ink1076.xml"/><Relationship Id="rId47" Type="http://schemas.openxmlformats.org/officeDocument/2006/relationships/image" Target="../media/image190.emf"/><Relationship Id="rId68" Type="http://schemas.openxmlformats.org/officeDocument/2006/relationships/customXml" Target="../ink/ink1097.xml"/><Relationship Id="rId89" Type="http://schemas.openxmlformats.org/officeDocument/2006/relationships/image" Target="../media/image91.emf"/><Relationship Id="rId112" Type="http://schemas.openxmlformats.org/officeDocument/2006/relationships/customXml" Target="../ink/ink1119.xml"/><Relationship Id="rId133" Type="http://schemas.openxmlformats.org/officeDocument/2006/relationships/customXml" Target="../ink/ink1130.xml"/><Relationship Id="rId154" Type="http://schemas.openxmlformats.org/officeDocument/2006/relationships/image" Target="../media/image123.emf"/><Relationship Id="rId16" Type="http://schemas.openxmlformats.org/officeDocument/2006/relationships/customXml" Target="../ink/ink1071.xml"/><Relationship Id="rId37" Type="http://schemas.openxmlformats.org/officeDocument/2006/relationships/image" Target="../media/image185.emf"/><Relationship Id="rId58" Type="http://schemas.openxmlformats.org/officeDocument/2006/relationships/customXml" Target="../ink/ink1092.xml"/><Relationship Id="rId79" Type="http://schemas.openxmlformats.org/officeDocument/2006/relationships/image" Target="../media/image206.emf"/><Relationship Id="rId102" Type="http://schemas.openxmlformats.org/officeDocument/2006/relationships/customXml" Target="../ink/ink1114.xml"/><Relationship Id="rId123" Type="http://schemas.openxmlformats.org/officeDocument/2006/relationships/image" Target="../media/image108.emf"/><Relationship Id="rId144" Type="http://schemas.openxmlformats.org/officeDocument/2006/relationships/image" Target="../media/image118.emf"/><Relationship Id="rId90" Type="http://schemas.openxmlformats.org/officeDocument/2006/relationships/customXml" Target="../ink/ink1108.xml"/><Relationship Id="rId165" Type="http://schemas.openxmlformats.org/officeDocument/2006/relationships/customXml" Target="../ink/ink1146.xml"/><Relationship Id="rId27" Type="http://schemas.openxmlformats.org/officeDocument/2006/relationships/image" Target="../media/image180.emf"/><Relationship Id="rId48" Type="http://schemas.openxmlformats.org/officeDocument/2006/relationships/customXml" Target="../ink/ink1087.xml"/><Relationship Id="rId69" Type="http://schemas.openxmlformats.org/officeDocument/2006/relationships/image" Target="../media/image201.emf"/><Relationship Id="rId113" Type="http://schemas.openxmlformats.org/officeDocument/2006/relationships/image" Target="../media/image103.emf"/><Relationship Id="rId134" Type="http://schemas.openxmlformats.org/officeDocument/2006/relationships/image" Target="../media/image113.emf"/><Relationship Id="rId80" Type="http://schemas.openxmlformats.org/officeDocument/2006/relationships/customXml" Target="../ink/ink1103.xml"/><Relationship Id="rId155" Type="http://schemas.openxmlformats.org/officeDocument/2006/relationships/customXml" Target="../ink/ink1141.xml"/><Relationship Id="rId17" Type="http://schemas.openxmlformats.org/officeDocument/2006/relationships/image" Target="../media/image175.emf"/><Relationship Id="rId38" Type="http://schemas.openxmlformats.org/officeDocument/2006/relationships/customXml" Target="../ink/ink1082.xml"/><Relationship Id="rId59" Type="http://schemas.openxmlformats.org/officeDocument/2006/relationships/image" Target="../media/image196.emf"/><Relationship Id="rId103" Type="http://schemas.openxmlformats.org/officeDocument/2006/relationships/image" Target="../media/image98.emf"/><Relationship Id="rId124" Type="http://schemas.openxmlformats.org/officeDocument/2006/relationships/customXml" Target="../ink/ink1125.xml"/><Relationship Id="rId70" Type="http://schemas.openxmlformats.org/officeDocument/2006/relationships/customXml" Target="../ink/ink1098.xml"/><Relationship Id="rId91" Type="http://schemas.openxmlformats.org/officeDocument/2006/relationships/image" Target="../media/image92.emf"/><Relationship Id="rId145" Type="http://schemas.openxmlformats.org/officeDocument/2006/relationships/customXml" Target="../ink/ink1136.xml"/><Relationship Id="rId166" Type="http://schemas.openxmlformats.org/officeDocument/2006/relationships/image" Target="../media/image212.emf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09.xml"/><Relationship Id="rId21" Type="http://schemas.openxmlformats.org/officeDocument/2006/relationships/image" Target="../media/image99.emf"/><Relationship Id="rId42" Type="http://schemas.openxmlformats.org/officeDocument/2006/relationships/customXml" Target="../ink/ink1171.xml"/><Relationship Id="rId47" Type="http://schemas.openxmlformats.org/officeDocument/2006/relationships/image" Target="../media/image112.emf"/><Relationship Id="rId63" Type="http://schemas.openxmlformats.org/officeDocument/2006/relationships/customXml" Target="../ink/ink1182.xml"/><Relationship Id="rId68" Type="http://schemas.openxmlformats.org/officeDocument/2006/relationships/image" Target="../media/image122.emf"/><Relationship Id="rId84" Type="http://schemas.openxmlformats.org/officeDocument/2006/relationships/image" Target="../media/image1300.emf"/><Relationship Id="rId89" Type="http://schemas.openxmlformats.org/officeDocument/2006/relationships/customXml" Target="../ink/ink1195.xml"/><Relationship Id="rId112" Type="http://schemas.openxmlformats.org/officeDocument/2006/relationships/image" Target="../media/image144.emf"/><Relationship Id="rId16" Type="http://schemas.openxmlformats.org/officeDocument/2006/relationships/customXml" Target="../ink/ink1158.xml"/><Relationship Id="rId107" Type="http://schemas.openxmlformats.org/officeDocument/2006/relationships/customXml" Target="../ink/ink1204.xml"/><Relationship Id="rId11" Type="http://schemas.openxmlformats.org/officeDocument/2006/relationships/image" Target="../media/image94.emf"/><Relationship Id="rId32" Type="http://schemas.openxmlformats.org/officeDocument/2006/relationships/customXml" Target="../ink/ink1166.xml"/><Relationship Id="rId37" Type="http://schemas.openxmlformats.org/officeDocument/2006/relationships/image" Target="../media/image107.emf"/><Relationship Id="rId53" Type="http://schemas.openxmlformats.org/officeDocument/2006/relationships/customXml" Target="../ink/ink1177.xml"/><Relationship Id="rId58" Type="http://schemas.openxmlformats.org/officeDocument/2006/relationships/image" Target="../media/image117.emf"/><Relationship Id="rId74" Type="http://schemas.openxmlformats.org/officeDocument/2006/relationships/image" Target="../media/image125.emf"/><Relationship Id="rId79" Type="http://schemas.openxmlformats.org/officeDocument/2006/relationships/customXml" Target="../ink/ink1190.xml"/><Relationship Id="rId102" Type="http://schemas.openxmlformats.org/officeDocument/2006/relationships/image" Target="../media/image139.emf"/><Relationship Id="rId123" Type="http://schemas.openxmlformats.org/officeDocument/2006/relationships/customXml" Target="../ink/ink1212.xml"/><Relationship Id="rId128" Type="http://schemas.openxmlformats.org/officeDocument/2006/relationships/image" Target="../media/image152.emf"/><Relationship Id="rId5" Type="http://schemas.openxmlformats.org/officeDocument/2006/relationships/image" Target="../media/image91.emf"/><Relationship Id="rId90" Type="http://schemas.openxmlformats.org/officeDocument/2006/relationships/image" Target="../media/image1330.emf"/><Relationship Id="rId95" Type="http://schemas.openxmlformats.org/officeDocument/2006/relationships/customXml" Target="../ink/ink1198.xml"/><Relationship Id="rId22" Type="http://schemas.openxmlformats.org/officeDocument/2006/relationships/customXml" Target="../ink/ink1161.xml"/><Relationship Id="rId27" Type="http://schemas.openxmlformats.org/officeDocument/2006/relationships/image" Target="../media/image102.emf"/><Relationship Id="rId43" Type="http://schemas.openxmlformats.org/officeDocument/2006/relationships/image" Target="../media/image110.emf"/><Relationship Id="rId48" Type="http://schemas.openxmlformats.org/officeDocument/2006/relationships/customXml" Target="../ink/ink1174.xml"/><Relationship Id="rId64" Type="http://schemas.openxmlformats.org/officeDocument/2006/relationships/image" Target="../media/image120.emf"/><Relationship Id="rId69" Type="http://schemas.openxmlformats.org/officeDocument/2006/relationships/customXml" Target="../ink/ink1185.xml"/><Relationship Id="rId113" Type="http://schemas.openxmlformats.org/officeDocument/2006/relationships/customXml" Target="../ink/ink1207.xml"/><Relationship Id="rId118" Type="http://schemas.openxmlformats.org/officeDocument/2006/relationships/image" Target="../media/image147.emf"/><Relationship Id="rId80" Type="http://schemas.openxmlformats.org/officeDocument/2006/relationships/image" Target="../media/image1280.emf"/><Relationship Id="rId85" Type="http://schemas.openxmlformats.org/officeDocument/2006/relationships/customXml" Target="../ink/ink1193.xml"/><Relationship Id="rId12" Type="http://schemas.openxmlformats.org/officeDocument/2006/relationships/customXml" Target="../ink/ink1156.xml"/><Relationship Id="rId17" Type="http://schemas.openxmlformats.org/officeDocument/2006/relationships/image" Target="../media/image97.emf"/><Relationship Id="rId33" Type="http://schemas.openxmlformats.org/officeDocument/2006/relationships/image" Target="../media/image105.emf"/><Relationship Id="rId38" Type="http://schemas.openxmlformats.org/officeDocument/2006/relationships/customXml" Target="../ink/ink1169.xml"/><Relationship Id="rId59" Type="http://schemas.openxmlformats.org/officeDocument/2006/relationships/customXml" Target="../ink/ink1180.xml"/><Relationship Id="rId103" Type="http://schemas.openxmlformats.org/officeDocument/2006/relationships/customXml" Target="../ink/ink1202.xml"/><Relationship Id="rId108" Type="http://schemas.openxmlformats.org/officeDocument/2006/relationships/image" Target="../media/image142.emf"/><Relationship Id="rId124" Type="http://schemas.openxmlformats.org/officeDocument/2006/relationships/image" Target="../media/image150.emf"/><Relationship Id="rId129" Type="http://schemas.openxmlformats.org/officeDocument/2006/relationships/customXml" Target="../ink/ink1215.xml"/><Relationship Id="rId54" Type="http://schemas.openxmlformats.org/officeDocument/2006/relationships/image" Target="../media/image115.emf"/><Relationship Id="rId70" Type="http://schemas.openxmlformats.org/officeDocument/2006/relationships/image" Target="../media/image123.emf"/><Relationship Id="rId75" Type="http://schemas.openxmlformats.org/officeDocument/2006/relationships/customXml" Target="../ink/ink1188.xml"/><Relationship Id="rId91" Type="http://schemas.openxmlformats.org/officeDocument/2006/relationships/customXml" Target="../ink/ink1196.xml"/><Relationship Id="rId96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3.xml"/><Relationship Id="rId23" Type="http://schemas.openxmlformats.org/officeDocument/2006/relationships/image" Target="../media/image100.emf"/><Relationship Id="rId28" Type="http://schemas.openxmlformats.org/officeDocument/2006/relationships/customXml" Target="../ink/ink1164.xml"/><Relationship Id="rId49" Type="http://schemas.openxmlformats.org/officeDocument/2006/relationships/customXml" Target="../ink/ink1175.xml"/><Relationship Id="rId114" Type="http://schemas.openxmlformats.org/officeDocument/2006/relationships/image" Target="../media/image145.emf"/><Relationship Id="rId119" Type="http://schemas.openxmlformats.org/officeDocument/2006/relationships/customXml" Target="../ink/ink1210.xml"/><Relationship Id="rId44" Type="http://schemas.openxmlformats.org/officeDocument/2006/relationships/customXml" Target="../ink/ink1172.xml"/><Relationship Id="rId60" Type="http://schemas.openxmlformats.org/officeDocument/2006/relationships/image" Target="../media/image118.emf"/><Relationship Id="rId65" Type="http://schemas.openxmlformats.org/officeDocument/2006/relationships/customXml" Target="../ink/ink1183.xml"/><Relationship Id="rId81" Type="http://schemas.openxmlformats.org/officeDocument/2006/relationships/customXml" Target="../ink/ink1191.xml"/><Relationship Id="rId86" Type="http://schemas.openxmlformats.org/officeDocument/2006/relationships/image" Target="../media/image1310.emf"/><Relationship Id="rId130" Type="http://schemas.openxmlformats.org/officeDocument/2006/relationships/image" Target="../media/image217.emf"/><Relationship Id="rId13" Type="http://schemas.openxmlformats.org/officeDocument/2006/relationships/image" Target="../media/image95.emf"/><Relationship Id="rId18" Type="http://schemas.openxmlformats.org/officeDocument/2006/relationships/customXml" Target="../ink/ink1159.xml"/><Relationship Id="rId39" Type="http://schemas.openxmlformats.org/officeDocument/2006/relationships/image" Target="../media/image108.emf"/><Relationship Id="rId109" Type="http://schemas.openxmlformats.org/officeDocument/2006/relationships/customXml" Target="../ink/ink1205.xml"/><Relationship Id="rId34" Type="http://schemas.openxmlformats.org/officeDocument/2006/relationships/customXml" Target="../ink/ink1167.xml"/><Relationship Id="rId50" Type="http://schemas.openxmlformats.org/officeDocument/2006/relationships/image" Target="../media/image113.emf"/><Relationship Id="rId55" Type="http://schemas.openxmlformats.org/officeDocument/2006/relationships/customXml" Target="../ink/ink1178.xml"/><Relationship Id="rId76" Type="http://schemas.openxmlformats.org/officeDocument/2006/relationships/image" Target="../media/image126.emf"/><Relationship Id="rId97" Type="http://schemas.openxmlformats.org/officeDocument/2006/relationships/customXml" Target="../ink/ink1199.xml"/><Relationship Id="rId104" Type="http://schemas.openxmlformats.org/officeDocument/2006/relationships/image" Target="../media/image140.emf"/><Relationship Id="rId120" Type="http://schemas.openxmlformats.org/officeDocument/2006/relationships/image" Target="../media/image148.emf"/><Relationship Id="rId125" Type="http://schemas.openxmlformats.org/officeDocument/2006/relationships/customXml" Target="../ink/ink1213.xml"/><Relationship Id="rId7" Type="http://schemas.openxmlformats.org/officeDocument/2006/relationships/image" Target="../media/image92.emf"/><Relationship Id="rId71" Type="http://schemas.openxmlformats.org/officeDocument/2006/relationships/customXml" Target="../ink/ink1186.xml"/><Relationship Id="rId92" Type="http://schemas.openxmlformats.org/officeDocument/2006/relationships/image" Target="../media/image1340.emf"/><Relationship Id="rId2" Type="http://schemas.openxmlformats.org/officeDocument/2006/relationships/customXml" Target="../ink/ink1151.xml"/><Relationship Id="rId29" Type="http://schemas.openxmlformats.org/officeDocument/2006/relationships/image" Target="../media/image103.emf"/><Relationship Id="rId24" Type="http://schemas.openxmlformats.org/officeDocument/2006/relationships/customXml" Target="../ink/ink1162.xml"/><Relationship Id="rId40" Type="http://schemas.openxmlformats.org/officeDocument/2006/relationships/customXml" Target="../ink/ink1170.xml"/><Relationship Id="rId45" Type="http://schemas.openxmlformats.org/officeDocument/2006/relationships/image" Target="../media/image111.emf"/><Relationship Id="rId66" Type="http://schemas.openxmlformats.org/officeDocument/2006/relationships/image" Target="../media/image121.emf"/><Relationship Id="rId87" Type="http://schemas.openxmlformats.org/officeDocument/2006/relationships/customXml" Target="../ink/ink1194.xml"/><Relationship Id="rId110" Type="http://schemas.openxmlformats.org/officeDocument/2006/relationships/image" Target="../media/image143.emf"/><Relationship Id="rId115" Type="http://schemas.openxmlformats.org/officeDocument/2006/relationships/customXml" Target="../ink/ink1208.xml"/><Relationship Id="rId61" Type="http://schemas.openxmlformats.org/officeDocument/2006/relationships/customXml" Target="../ink/ink1181.xml"/><Relationship Id="rId82" Type="http://schemas.openxmlformats.org/officeDocument/2006/relationships/image" Target="../media/image1290.emf"/><Relationship Id="rId19" Type="http://schemas.openxmlformats.org/officeDocument/2006/relationships/image" Target="../media/image98.emf"/><Relationship Id="rId14" Type="http://schemas.openxmlformats.org/officeDocument/2006/relationships/customXml" Target="../ink/ink1157.xml"/><Relationship Id="rId30" Type="http://schemas.openxmlformats.org/officeDocument/2006/relationships/customXml" Target="../ink/ink1165.xml"/><Relationship Id="rId35" Type="http://schemas.openxmlformats.org/officeDocument/2006/relationships/image" Target="../media/image106.emf"/><Relationship Id="rId56" Type="http://schemas.openxmlformats.org/officeDocument/2006/relationships/image" Target="../media/image116.emf"/><Relationship Id="rId77" Type="http://schemas.openxmlformats.org/officeDocument/2006/relationships/customXml" Target="../ink/ink1189.xml"/><Relationship Id="rId100" Type="http://schemas.openxmlformats.org/officeDocument/2006/relationships/image" Target="../media/image138.emf"/><Relationship Id="rId105" Type="http://schemas.openxmlformats.org/officeDocument/2006/relationships/customXml" Target="../ink/ink1203.xml"/><Relationship Id="rId126" Type="http://schemas.openxmlformats.org/officeDocument/2006/relationships/image" Target="../media/image151.emf"/><Relationship Id="rId8" Type="http://schemas.openxmlformats.org/officeDocument/2006/relationships/customXml" Target="../ink/ink1154.xml"/><Relationship Id="rId51" Type="http://schemas.openxmlformats.org/officeDocument/2006/relationships/customXml" Target="../ink/ink1176.xml"/><Relationship Id="rId72" Type="http://schemas.openxmlformats.org/officeDocument/2006/relationships/image" Target="../media/image124.emf"/><Relationship Id="rId93" Type="http://schemas.openxmlformats.org/officeDocument/2006/relationships/customXml" Target="../ink/ink1197.xml"/><Relationship Id="rId98" Type="http://schemas.openxmlformats.org/officeDocument/2006/relationships/image" Target="../media/image137.emf"/><Relationship Id="rId121" Type="http://schemas.openxmlformats.org/officeDocument/2006/relationships/customXml" Target="../ink/ink1211.xml"/><Relationship Id="rId3" Type="http://schemas.openxmlformats.org/officeDocument/2006/relationships/image" Target="../media/image90.emf"/><Relationship Id="rId25" Type="http://schemas.openxmlformats.org/officeDocument/2006/relationships/image" Target="../media/image101.emf"/><Relationship Id="rId46" Type="http://schemas.openxmlformats.org/officeDocument/2006/relationships/customXml" Target="../ink/ink1173.xml"/><Relationship Id="rId67" Type="http://schemas.openxmlformats.org/officeDocument/2006/relationships/customXml" Target="../ink/ink1184.xml"/><Relationship Id="rId116" Type="http://schemas.openxmlformats.org/officeDocument/2006/relationships/image" Target="../media/image146.emf"/><Relationship Id="rId20" Type="http://schemas.openxmlformats.org/officeDocument/2006/relationships/customXml" Target="../ink/ink1160.xml"/><Relationship Id="rId41" Type="http://schemas.openxmlformats.org/officeDocument/2006/relationships/image" Target="../media/image109.emf"/><Relationship Id="rId62" Type="http://schemas.openxmlformats.org/officeDocument/2006/relationships/image" Target="../media/image119.emf"/><Relationship Id="rId83" Type="http://schemas.openxmlformats.org/officeDocument/2006/relationships/customXml" Target="../ink/ink1192.xml"/><Relationship Id="rId88" Type="http://schemas.openxmlformats.org/officeDocument/2006/relationships/image" Target="../media/image1320.emf"/><Relationship Id="rId111" Type="http://schemas.openxmlformats.org/officeDocument/2006/relationships/customXml" Target="../ink/ink1206.xml"/><Relationship Id="rId15" Type="http://schemas.openxmlformats.org/officeDocument/2006/relationships/image" Target="../media/image96.emf"/><Relationship Id="rId36" Type="http://schemas.openxmlformats.org/officeDocument/2006/relationships/customXml" Target="../ink/ink1168.xml"/><Relationship Id="rId57" Type="http://schemas.openxmlformats.org/officeDocument/2006/relationships/customXml" Target="../ink/ink1179.xml"/><Relationship Id="rId106" Type="http://schemas.openxmlformats.org/officeDocument/2006/relationships/image" Target="../media/image141.emf"/><Relationship Id="rId127" Type="http://schemas.openxmlformats.org/officeDocument/2006/relationships/customXml" Target="../ink/ink1214.xml"/><Relationship Id="rId10" Type="http://schemas.openxmlformats.org/officeDocument/2006/relationships/customXml" Target="../ink/ink1155.xml"/><Relationship Id="rId31" Type="http://schemas.openxmlformats.org/officeDocument/2006/relationships/image" Target="../media/image104.emf"/><Relationship Id="rId52" Type="http://schemas.openxmlformats.org/officeDocument/2006/relationships/image" Target="../media/image114.emf"/><Relationship Id="rId73" Type="http://schemas.openxmlformats.org/officeDocument/2006/relationships/customXml" Target="../ink/ink1187.xml"/><Relationship Id="rId78" Type="http://schemas.openxmlformats.org/officeDocument/2006/relationships/image" Target="../media/image1270.emf"/><Relationship Id="rId94" Type="http://schemas.openxmlformats.org/officeDocument/2006/relationships/image" Target="../media/image1350.emf"/><Relationship Id="rId99" Type="http://schemas.openxmlformats.org/officeDocument/2006/relationships/customXml" Target="../ink/ink1200.xml"/><Relationship Id="rId101" Type="http://schemas.openxmlformats.org/officeDocument/2006/relationships/customXml" Target="../ink/ink1201.xml"/><Relationship Id="rId122" Type="http://schemas.openxmlformats.org/officeDocument/2006/relationships/image" Target="../media/image149.emf"/><Relationship Id="rId4" Type="http://schemas.openxmlformats.org/officeDocument/2006/relationships/customXml" Target="../ink/ink1152.xml"/><Relationship Id="rId9" Type="http://schemas.openxmlformats.org/officeDocument/2006/relationships/image" Target="../media/image93.emf"/><Relationship Id="rId26" Type="http://schemas.openxmlformats.org/officeDocument/2006/relationships/customXml" Target="../ink/ink116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28.xml"/><Relationship Id="rId117" Type="http://schemas.openxmlformats.org/officeDocument/2006/relationships/customXml" Target="../ink/ink1273.xml"/><Relationship Id="rId21" Type="http://schemas.openxmlformats.org/officeDocument/2006/relationships/image" Target="../media/image585.emf"/><Relationship Id="rId42" Type="http://schemas.openxmlformats.org/officeDocument/2006/relationships/customXml" Target="../ink/ink1236.xml"/><Relationship Id="rId47" Type="http://schemas.openxmlformats.org/officeDocument/2006/relationships/image" Target="../media/image598.emf"/><Relationship Id="rId63" Type="http://schemas.openxmlformats.org/officeDocument/2006/relationships/image" Target="../media/image698.emf"/><Relationship Id="rId68" Type="http://schemas.openxmlformats.org/officeDocument/2006/relationships/customXml" Target="../ink/ink1249.xml"/><Relationship Id="rId84" Type="http://schemas.openxmlformats.org/officeDocument/2006/relationships/customXml" Target="../ink/ink1257.xml"/><Relationship Id="rId89" Type="http://schemas.openxmlformats.org/officeDocument/2006/relationships/image" Target="../media/image711.emf"/><Relationship Id="rId112" Type="http://schemas.openxmlformats.org/officeDocument/2006/relationships/customXml" Target="../ink/ink1271.xml"/><Relationship Id="rId16" Type="http://schemas.openxmlformats.org/officeDocument/2006/relationships/customXml" Target="../ink/ink1223.xml"/><Relationship Id="rId107" Type="http://schemas.openxmlformats.org/officeDocument/2006/relationships/image" Target="../media/image720.emf"/><Relationship Id="rId11" Type="http://schemas.openxmlformats.org/officeDocument/2006/relationships/image" Target="../media/image580.emf"/><Relationship Id="rId32" Type="http://schemas.openxmlformats.org/officeDocument/2006/relationships/customXml" Target="../ink/ink1231.xml"/><Relationship Id="rId37" Type="http://schemas.openxmlformats.org/officeDocument/2006/relationships/image" Target="../media/image593.emf"/><Relationship Id="rId53" Type="http://schemas.openxmlformats.org/officeDocument/2006/relationships/image" Target="../media/image601.emf"/><Relationship Id="rId58" Type="http://schemas.openxmlformats.org/officeDocument/2006/relationships/customXml" Target="../ink/ink1244.xml"/><Relationship Id="rId74" Type="http://schemas.openxmlformats.org/officeDocument/2006/relationships/customXml" Target="../ink/ink1252.xml"/><Relationship Id="rId79" Type="http://schemas.openxmlformats.org/officeDocument/2006/relationships/image" Target="../media/image706.emf"/><Relationship Id="rId102" Type="http://schemas.openxmlformats.org/officeDocument/2006/relationships/customXml" Target="../ink/ink1266.xml"/><Relationship Id="rId123" Type="http://schemas.openxmlformats.org/officeDocument/2006/relationships/customXml" Target="../ink/ink1276.xml"/><Relationship Id="rId128" Type="http://schemas.openxmlformats.org/officeDocument/2006/relationships/image" Target="../media/image1096.emf"/><Relationship Id="rId5" Type="http://schemas.openxmlformats.org/officeDocument/2006/relationships/image" Target="../media/image577.emf"/><Relationship Id="rId90" Type="http://schemas.openxmlformats.org/officeDocument/2006/relationships/customXml" Target="../ink/ink1260.xml"/><Relationship Id="rId95" Type="http://schemas.openxmlformats.org/officeDocument/2006/relationships/image" Target="../media/image714.emf"/><Relationship Id="rId22" Type="http://schemas.openxmlformats.org/officeDocument/2006/relationships/customXml" Target="../ink/ink1226.xml"/><Relationship Id="rId27" Type="http://schemas.openxmlformats.org/officeDocument/2006/relationships/image" Target="../media/image588.emf"/><Relationship Id="rId43" Type="http://schemas.openxmlformats.org/officeDocument/2006/relationships/image" Target="../media/image596.emf"/><Relationship Id="rId48" Type="http://schemas.openxmlformats.org/officeDocument/2006/relationships/customXml" Target="../ink/ink1239.xml"/><Relationship Id="rId64" Type="http://schemas.openxmlformats.org/officeDocument/2006/relationships/customXml" Target="../ink/ink1247.xml"/><Relationship Id="rId69" Type="http://schemas.openxmlformats.org/officeDocument/2006/relationships/image" Target="../media/image701.emf"/><Relationship Id="rId113" Type="http://schemas.openxmlformats.org/officeDocument/2006/relationships/image" Target="../media/image723.emf"/><Relationship Id="rId118" Type="http://schemas.openxmlformats.org/officeDocument/2006/relationships/image" Target="../media/image1091.emf"/><Relationship Id="rId80" Type="http://schemas.openxmlformats.org/officeDocument/2006/relationships/customXml" Target="../ink/ink1255.xml"/><Relationship Id="rId85" Type="http://schemas.openxmlformats.org/officeDocument/2006/relationships/image" Target="../media/image709.emf"/><Relationship Id="rId12" Type="http://schemas.openxmlformats.org/officeDocument/2006/relationships/customXml" Target="../ink/ink1221.xml"/><Relationship Id="rId17" Type="http://schemas.openxmlformats.org/officeDocument/2006/relationships/image" Target="../media/image583.emf"/><Relationship Id="rId33" Type="http://schemas.openxmlformats.org/officeDocument/2006/relationships/image" Target="../media/image591.emf"/><Relationship Id="rId38" Type="http://schemas.openxmlformats.org/officeDocument/2006/relationships/customXml" Target="../ink/ink1234.xml"/><Relationship Id="rId59" Type="http://schemas.openxmlformats.org/officeDocument/2006/relationships/image" Target="../media/image696.emf"/><Relationship Id="rId103" Type="http://schemas.openxmlformats.org/officeDocument/2006/relationships/image" Target="../media/image718.emf"/><Relationship Id="rId108" Type="http://schemas.openxmlformats.org/officeDocument/2006/relationships/customXml" Target="../ink/ink1269.xml"/><Relationship Id="rId124" Type="http://schemas.openxmlformats.org/officeDocument/2006/relationships/image" Target="../media/image1094.emf"/><Relationship Id="rId54" Type="http://schemas.openxmlformats.org/officeDocument/2006/relationships/customXml" Target="../ink/ink1242.xml"/><Relationship Id="rId70" Type="http://schemas.openxmlformats.org/officeDocument/2006/relationships/customXml" Target="../ink/ink1250.xml"/><Relationship Id="rId75" Type="http://schemas.openxmlformats.org/officeDocument/2006/relationships/image" Target="../media/image704.emf"/><Relationship Id="rId91" Type="http://schemas.openxmlformats.org/officeDocument/2006/relationships/image" Target="../media/image712.emf"/><Relationship Id="rId96" Type="http://schemas.openxmlformats.org/officeDocument/2006/relationships/customXml" Target="../ink/ink12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8.xml"/><Relationship Id="rId23" Type="http://schemas.openxmlformats.org/officeDocument/2006/relationships/image" Target="../media/image586.emf"/><Relationship Id="rId28" Type="http://schemas.openxmlformats.org/officeDocument/2006/relationships/customXml" Target="../ink/ink1229.xml"/><Relationship Id="rId49" Type="http://schemas.openxmlformats.org/officeDocument/2006/relationships/image" Target="../media/image599.emf"/><Relationship Id="rId114" Type="http://schemas.openxmlformats.org/officeDocument/2006/relationships/customXml" Target="../ink/ink1272.xml"/><Relationship Id="rId119" Type="http://schemas.openxmlformats.org/officeDocument/2006/relationships/customXml" Target="../ink/ink1274.xml"/><Relationship Id="rId44" Type="http://schemas.openxmlformats.org/officeDocument/2006/relationships/customXml" Target="../ink/ink1237.xml"/><Relationship Id="rId60" Type="http://schemas.openxmlformats.org/officeDocument/2006/relationships/customXml" Target="../ink/ink1245.xml"/><Relationship Id="rId65" Type="http://schemas.openxmlformats.org/officeDocument/2006/relationships/image" Target="../media/image699.emf"/><Relationship Id="rId81" Type="http://schemas.openxmlformats.org/officeDocument/2006/relationships/image" Target="../media/image707.emf"/><Relationship Id="rId86" Type="http://schemas.openxmlformats.org/officeDocument/2006/relationships/customXml" Target="../ink/ink1258.xml"/><Relationship Id="rId13" Type="http://schemas.openxmlformats.org/officeDocument/2006/relationships/image" Target="../media/image581.emf"/><Relationship Id="rId18" Type="http://schemas.openxmlformats.org/officeDocument/2006/relationships/customXml" Target="../ink/ink1224.xml"/><Relationship Id="rId39" Type="http://schemas.openxmlformats.org/officeDocument/2006/relationships/image" Target="../media/image594.emf"/><Relationship Id="rId109" Type="http://schemas.openxmlformats.org/officeDocument/2006/relationships/image" Target="../media/image721.emf"/><Relationship Id="rId34" Type="http://schemas.openxmlformats.org/officeDocument/2006/relationships/customXml" Target="../ink/ink1232.xml"/><Relationship Id="rId50" Type="http://schemas.openxmlformats.org/officeDocument/2006/relationships/customXml" Target="../ink/ink1240.xml"/><Relationship Id="rId55" Type="http://schemas.openxmlformats.org/officeDocument/2006/relationships/image" Target="../media/image602.emf"/><Relationship Id="rId76" Type="http://schemas.openxmlformats.org/officeDocument/2006/relationships/customXml" Target="../ink/ink1253.xml"/><Relationship Id="rId97" Type="http://schemas.openxmlformats.org/officeDocument/2006/relationships/image" Target="../media/image715.emf"/><Relationship Id="rId104" Type="http://schemas.openxmlformats.org/officeDocument/2006/relationships/customXml" Target="../ink/ink1267.xml"/><Relationship Id="rId120" Type="http://schemas.openxmlformats.org/officeDocument/2006/relationships/image" Target="../media/image1092.emf"/><Relationship Id="rId125" Type="http://schemas.openxmlformats.org/officeDocument/2006/relationships/customXml" Target="../ink/ink1277.xml"/><Relationship Id="rId7" Type="http://schemas.openxmlformats.org/officeDocument/2006/relationships/image" Target="../media/image578.emf"/><Relationship Id="rId71" Type="http://schemas.openxmlformats.org/officeDocument/2006/relationships/image" Target="../media/image702.emf"/><Relationship Id="rId92" Type="http://schemas.openxmlformats.org/officeDocument/2006/relationships/customXml" Target="../ink/ink1261.xml"/><Relationship Id="rId2" Type="http://schemas.openxmlformats.org/officeDocument/2006/relationships/customXml" Target="../ink/ink1216.xml"/><Relationship Id="rId29" Type="http://schemas.openxmlformats.org/officeDocument/2006/relationships/image" Target="../media/image589.emf"/><Relationship Id="rId24" Type="http://schemas.openxmlformats.org/officeDocument/2006/relationships/customXml" Target="../ink/ink1227.xml"/><Relationship Id="rId40" Type="http://schemas.openxmlformats.org/officeDocument/2006/relationships/customXml" Target="../ink/ink1235.xml"/><Relationship Id="rId45" Type="http://schemas.openxmlformats.org/officeDocument/2006/relationships/image" Target="../media/image597.emf"/><Relationship Id="rId66" Type="http://schemas.openxmlformats.org/officeDocument/2006/relationships/customXml" Target="../ink/ink1248.xml"/><Relationship Id="rId87" Type="http://schemas.openxmlformats.org/officeDocument/2006/relationships/image" Target="../media/image710.emf"/><Relationship Id="rId110" Type="http://schemas.openxmlformats.org/officeDocument/2006/relationships/customXml" Target="../ink/ink1270.xml"/><Relationship Id="rId61" Type="http://schemas.openxmlformats.org/officeDocument/2006/relationships/image" Target="../media/image697.emf"/><Relationship Id="rId82" Type="http://schemas.openxmlformats.org/officeDocument/2006/relationships/customXml" Target="../ink/ink1256.xml"/><Relationship Id="rId19" Type="http://schemas.openxmlformats.org/officeDocument/2006/relationships/image" Target="../media/image584.emf"/><Relationship Id="rId14" Type="http://schemas.openxmlformats.org/officeDocument/2006/relationships/customXml" Target="../ink/ink1222.xml"/><Relationship Id="rId30" Type="http://schemas.openxmlformats.org/officeDocument/2006/relationships/customXml" Target="../ink/ink1230.xml"/><Relationship Id="rId35" Type="http://schemas.openxmlformats.org/officeDocument/2006/relationships/image" Target="../media/image592.emf"/><Relationship Id="rId56" Type="http://schemas.openxmlformats.org/officeDocument/2006/relationships/customXml" Target="../ink/ink1243.xml"/><Relationship Id="rId77" Type="http://schemas.openxmlformats.org/officeDocument/2006/relationships/image" Target="../media/image705.emf"/><Relationship Id="rId100" Type="http://schemas.openxmlformats.org/officeDocument/2006/relationships/customXml" Target="../ink/ink1265.xml"/><Relationship Id="rId105" Type="http://schemas.openxmlformats.org/officeDocument/2006/relationships/image" Target="../media/image719.emf"/><Relationship Id="rId126" Type="http://schemas.openxmlformats.org/officeDocument/2006/relationships/image" Target="../media/image1095.emf"/><Relationship Id="rId8" Type="http://schemas.openxmlformats.org/officeDocument/2006/relationships/customXml" Target="../ink/ink1219.xml"/><Relationship Id="rId51" Type="http://schemas.openxmlformats.org/officeDocument/2006/relationships/image" Target="../media/image600.emf"/><Relationship Id="rId72" Type="http://schemas.openxmlformats.org/officeDocument/2006/relationships/customXml" Target="../ink/ink1251.xml"/><Relationship Id="rId93" Type="http://schemas.openxmlformats.org/officeDocument/2006/relationships/image" Target="../media/image713.emf"/><Relationship Id="rId98" Type="http://schemas.openxmlformats.org/officeDocument/2006/relationships/customXml" Target="../ink/ink1264.xml"/><Relationship Id="rId121" Type="http://schemas.openxmlformats.org/officeDocument/2006/relationships/customXml" Target="../ink/ink1275.xml"/><Relationship Id="rId3" Type="http://schemas.openxmlformats.org/officeDocument/2006/relationships/image" Target="../media/image576.emf"/><Relationship Id="rId25" Type="http://schemas.openxmlformats.org/officeDocument/2006/relationships/image" Target="../media/image587.emf"/><Relationship Id="rId46" Type="http://schemas.openxmlformats.org/officeDocument/2006/relationships/customXml" Target="../ink/ink1238.xml"/><Relationship Id="rId67" Type="http://schemas.openxmlformats.org/officeDocument/2006/relationships/image" Target="../media/image700.emf"/><Relationship Id="rId116" Type="http://schemas.openxmlformats.org/officeDocument/2006/relationships/image" Target="../media/image1090.emf"/><Relationship Id="rId20" Type="http://schemas.openxmlformats.org/officeDocument/2006/relationships/customXml" Target="../ink/ink1225.xml"/><Relationship Id="rId41" Type="http://schemas.openxmlformats.org/officeDocument/2006/relationships/image" Target="../media/image595.emf"/><Relationship Id="rId62" Type="http://schemas.openxmlformats.org/officeDocument/2006/relationships/customXml" Target="../ink/ink1246.xml"/><Relationship Id="rId83" Type="http://schemas.openxmlformats.org/officeDocument/2006/relationships/image" Target="../media/image708.emf"/><Relationship Id="rId88" Type="http://schemas.openxmlformats.org/officeDocument/2006/relationships/customXml" Target="../ink/ink1259.xml"/><Relationship Id="rId111" Type="http://schemas.openxmlformats.org/officeDocument/2006/relationships/image" Target="../media/image722.emf"/><Relationship Id="rId15" Type="http://schemas.openxmlformats.org/officeDocument/2006/relationships/image" Target="../media/image582.emf"/><Relationship Id="rId36" Type="http://schemas.openxmlformats.org/officeDocument/2006/relationships/customXml" Target="../ink/ink1233.xml"/><Relationship Id="rId57" Type="http://schemas.openxmlformats.org/officeDocument/2006/relationships/image" Target="../media/image695.emf"/><Relationship Id="rId106" Type="http://schemas.openxmlformats.org/officeDocument/2006/relationships/customXml" Target="../ink/ink1268.xml"/><Relationship Id="rId127" Type="http://schemas.openxmlformats.org/officeDocument/2006/relationships/customXml" Target="../ink/ink1278.xml"/><Relationship Id="rId10" Type="http://schemas.openxmlformats.org/officeDocument/2006/relationships/customXml" Target="../ink/ink1220.xml"/><Relationship Id="rId31" Type="http://schemas.openxmlformats.org/officeDocument/2006/relationships/image" Target="../media/image590.emf"/><Relationship Id="rId52" Type="http://schemas.openxmlformats.org/officeDocument/2006/relationships/customXml" Target="../ink/ink1241.xml"/><Relationship Id="rId73" Type="http://schemas.openxmlformats.org/officeDocument/2006/relationships/image" Target="../media/image703.emf"/><Relationship Id="rId78" Type="http://schemas.openxmlformats.org/officeDocument/2006/relationships/customXml" Target="../ink/ink1254.xml"/><Relationship Id="rId94" Type="http://schemas.openxmlformats.org/officeDocument/2006/relationships/customXml" Target="../ink/ink1262.xml"/><Relationship Id="rId99" Type="http://schemas.openxmlformats.org/officeDocument/2006/relationships/image" Target="../media/image716.emf"/><Relationship Id="rId101" Type="http://schemas.openxmlformats.org/officeDocument/2006/relationships/image" Target="../media/image717.emf"/><Relationship Id="rId122" Type="http://schemas.openxmlformats.org/officeDocument/2006/relationships/image" Target="../media/image1093.emf"/><Relationship Id="rId4" Type="http://schemas.openxmlformats.org/officeDocument/2006/relationships/customXml" Target="../ink/ink1217.xml"/><Relationship Id="rId9" Type="http://schemas.openxmlformats.org/officeDocument/2006/relationships/image" Target="../media/image579.emf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0.emf"/><Relationship Id="rId138" Type="http://schemas.openxmlformats.org/officeDocument/2006/relationships/customXml" Target="../ink/ink1300.xml"/><Relationship Id="rId159" Type="http://schemas.openxmlformats.org/officeDocument/2006/relationships/image" Target="../media/image1227.emf"/><Relationship Id="rId170" Type="http://schemas.openxmlformats.org/officeDocument/2006/relationships/customXml" Target="../ink/ink1316.xml"/><Relationship Id="rId191" Type="http://schemas.openxmlformats.org/officeDocument/2006/relationships/image" Target="../media/image231.emf"/><Relationship Id="rId205" Type="http://schemas.openxmlformats.org/officeDocument/2006/relationships/image" Target="../media/image238.emf"/><Relationship Id="rId226" Type="http://schemas.openxmlformats.org/officeDocument/2006/relationships/customXml" Target="../ink/ink1344.xml"/><Relationship Id="rId247" Type="http://schemas.openxmlformats.org/officeDocument/2006/relationships/image" Target="../media/image259.emf"/><Relationship Id="rId107" Type="http://schemas.openxmlformats.org/officeDocument/2006/relationships/image" Target="../media/image2230.emf"/><Relationship Id="rId128" Type="http://schemas.openxmlformats.org/officeDocument/2006/relationships/customXml" Target="../ink/ink1295.xml"/><Relationship Id="rId149" Type="http://schemas.openxmlformats.org/officeDocument/2006/relationships/image" Target="../media/image2440.emf"/><Relationship Id="rId160" Type="http://schemas.openxmlformats.org/officeDocument/2006/relationships/customXml" Target="../ink/ink1311.xml"/><Relationship Id="rId181" Type="http://schemas.openxmlformats.org/officeDocument/2006/relationships/image" Target="../media/image226.emf"/><Relationship Id="rId216" Type="http://schemas.openxmlformats.org/officeDocument/2006/relationships/customXml" Target="../ink/ink1339.xml"/><Relationship Id="rId237" Type="http://schemas.openxmlformats.org/officeDocument/2006/relationships/image" Target="../media/image254.emf"/><Relationship Id="rId258" Type="http://schemas.openxmlformats.org/officeDocument/2006/relationships/customXml" Target="../ink/ink1360.xml"/><Relationship Id="rId118" Type="http://schemas.openxmlformats.org/officeDocument/2006/relationships/customXml" Target="../ink/ink1290.xml"/><Relationship Id="rId139" Type="http://schemas.openxmlformats.org/officeDocument/2006/relationships/image" Target="../media/image2390.emf"/><Relationship Id="rId150" Type="http://schemas.openxmlformats.org/officeDocument/2006/relationships/customXml" Target="../ink/ink1306.xml"/><Relationship Id="rId171" Type="http://schemas.openxmlformats.org/officeDocument/2006/relationships/image" Target="../media/image221.emf"/><Relationship Id="rId192" Type="http://schemas.openxmlformats.org/officeDocument/2006/relationships/customXml" Target="../ink/ink1327.xml"/><Relationship Id="rId206" Type="http://schemas.openxmlformats.org/officeDocument/2006/relationships/customXml" Target="../ink/ink1334.xml"/><Relationship Id="rId227" Type="http://schemas.openxmlformats.org/officeDocument/2006/relationships/image" Target="../media/image249.emf"/><Relationship Id="rId248" Type="http://schemas.openxmlformats.org/officeDocument/2006/relationships/customXml" Target="../ink/ink1355.xml"/><Relationship Id="rId108" Type="http://schemas.openxmlformats.org/officeDocument/2006/relationships/customXml" Target="../ink/ink1285.xml"/><Relationship Id="rId129" Type="http://schemas.openxmlformats.org/officeDocument/2006/relationships/image" Target="../media/image2340.emf"/><Relationship Id="rId140" Type="http://schemas.openxmlformats.org/officeDocument/2006/relationships/customXml" Target="../ink/ink1301.xml"/><Relationship Id="rId145" Type="http://schemas.openxmlformats.org/officeDocument/2006/relationships/image" Target="../media/image2420.emf"/><Relationship Id="rId161" Type="http://schemas.openxmlformats.org/officeDocument/2006/relationships/image" Target="../media/image1228.emf"/><Relationship Id="rId166" Type="http://schemas.openxmlformats.org/officeDocument/2006/relationships/customXml" Target="../ink/ink1314.xml"/><Relationship Id="rId182" Type="http://schemas.openxmlformats.org/officeDocument/2006/relationships/customXml" Target="../ink/ink1322.xml"/><Relationship Id="rId187" Type="http://schemas.openxmlformats.org/officeDocument/2006/relationships/image" Target="../media/image229.emf"/><Relationship Id="rId217" Type="http://schemas.openxmlformats.org/officeDocument/2006/relationships/image" Target="../media/image244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37.xml"/><Relationship Id="rId233" Type="http://schemas.openxmlformats.org/officeDocument/2006/relationships/image" Target="../media/image252.emf"/><Relationship Id="rId238" Type="http://schemas.openxmlformats.org/officeDocument/2006/relationships/customXml" Target="../ink/ink1350.xml"/><Relationship Id="rId254" Type="http://schemas.openxmlformats.org/officeDocument/2006/relationships/customXml" Target="../ink/ink1358.xml"/><Relationship Id="rId259" Type="http://schemas.openxmlformats.org/officeDocument/2006/relationships/image" Target="../media/image265.emf"/><Relationship Id="rId114" Type="http://schemas.openxmlformats.org/officeDocument/2006/relationships/customXml" Target="../ink/ink1288.xml"/><Relationship Id="rId119" Type="http://schemas.openxmlformats.org/officeDocument/2006/relationships/image" Target="../media/image2290.emf"/><Relationship Id="rId130" Type="http://schemas.openxmlformats.org/officeDocument/2006/relationships/customXml" Target="../ink/ink1296.xml"/><Relationship Id="rId135" Type="http://schemas.openxmlformats.org/officeDocument/2006/relationships/image" Target="../media/image2370.emf"/><Relationship Id="rId151" Type="http://schemas.openxmlformats.org/officeDocument/2006/relationships/image" Target="../media/image1223.emf"/><Relationship Id="rId156" Type="http://schemas.openxmlformats.org/officeDocument/2006/relationships/customXml" Target="../ink/ink1309.xml"/><Relationship Id="rId177" Type="http://schemas.openxmlformats.org/officeDocument/2006/relationships/image" Target="../media/image224.emf"/><Relationship Id="rId198" Type="http://schemas.openxmlformats.org/officeDocument/2006/relationships/customXml" Target="../ink/ink1330.xml"/><Relationship Id="rId172" Type="http://schemas.openxmlformats.org/officeDocument/2006/relationships/customXml" Target="../ink/ink1317.xml"/><Relationship Id="rId193" Type="http://schemas.openxmlformats.org/officeDocument/2006/relationships/image" Target="../media/image232.emf"/><Relationship Id="rId202" Type="http://schemas.openxmlformats.org/officeDocument/2006/relationships/customXml" Target="../ink/ink1332.xml"/><Relationship Id="rId207" Type="http://schemas.openxmlformats.org/officeDocument/2006/relationships/image" Target="../media/image239.emf"/><Relationship Id="rId223" Type="http://schemas.openxmlformats.org/officeDocument/2006/relationships/image" Target="../media/image247.emf"/><Relationship Id="rId228" Type="http://schemas.openxmlformats.org/officeDocument/2006/relationships/customXml" Target="../ink/ink1345.xml"/><Relationship Id="rId244" Type="http://schemas.openxmlformats.org/officeDocument/2006/relationships/customXml" Target="../ink/ink1353.xml"/><Relationship Id="rId249" Type="http://schemas.openxmlformats.org/officeDocument/2006/relationships/image" Target="../media/image260.emf"/><Relationship Id="rId109" Type="http://schemas.openxmlformats.org/officeDocument/2006/relationships/image" Target="../media/image2240.emf"/><Relationship Id="rId260" Type="http://schemas.openxmlformats.org/officeDocument/2006/relationships/customXml" Target="../ink/ink1361.xml"/><Relationship Id="rId97" Type="http://schemas.openxmlformats.org/officeDocument/2006/relationships/image" Target="../media/image2180.emf"/><Relationship Id="rId104" Type="http://schemas.openxmlformats.org/officeDocument/2006/relationships/customXml" Target="../ink/ink1283.xml"/><Relationship Id="rId120" Type="http://schemas.openxmlformats.org/officeDocument/2006/relationships/customXml" Target="../ink/ink1291.xml"/><Relationship Id="rId125" Type="http://schemas.openxmlformats.org/officeDocument/2006/relationships/image" Target="../media/image2320.emf"/><Relationship Id="rId141" Type="http://schemas.openxmlformats.org/officeDocument/2006/relationships/image" Target="../media/image2400.emf"/><Relationship Id="rId146" Type="http://schemas.openxmlformats.org/officeDocument/2006/relationships/customXml" Target="../ink/ink1304.xml"/><Relationship Id="rId167" Type="http://schemas.openxmlformats.org/officeDocument/2006/relationships/image" Target="../media/image219.emf"/><Relationship Id="rId188" Type="http://schemas.openxmlformats.org/officeDocument/2006/relationships/customXml" Target="../ink/ink1325.xml"/><Relationship Id="rId162" Type="http://schemas.openxmlformats.org/officeDocument/2006/relationships/customXml" Target="../ink/ink1312.xml"/><Relationship Id="rId183" Type="http://schemas.openxmlformats.org/officeDocument/2006/relationships/image" Target="../media/image227.emf"/><Relationship Id="rId213" Type="http://schemas.openxmlformats.org/officeDocument/2006/relationships/image" Target="../media/image242.emf"/><Relationship Id="rId218" Type="http://schemas.openxmlformats.org/officeDocument/2006/relationships/customXml" Target="../ink/ink1340.xml"/><Relationship Id="rId234" Type="http://schemas.openxmlformats.org/officeDocument/2006/relationships/customXml" Target="../ink/ink1348.xml"/><Relationship Id="rId239" Type="http://schemas.openxmlformats.org/officeDocument/2006/relationships/image" Target="../media/image255.emf"/><Relationship Id="rId2" Type="http://schemas.openxmlformats.org/officeDocument/2006/relationships/customXml" Target="../ink/ink1279.xml"/><Relationship Id="rId250" Type="http://schemas.openxmlformats.org/officeDocument/2006/relationships/customXml" Target="../ink/ink1356.xml"/><Relationship Id="rId255" Type="http://schemas.openxmlformats.org/officeDocument/2006/relationships/image" Target="../media/image263.emf"/><Relationship Id="rId110" Type="http://schemas.openxmlformats.org/officeDocument/2006/relationships/customXml" Target="../ink/ink1286.xml"/><Relationship Id="rId115" Type="http://schemas.openxmlformats.org/officeDocument/2006/relationships/image" Target="../media/image2270.emf"/><Relationship Id="rId131" Type="http://schemas.openxmlformats.org/officeDocument/2006/relationships/image" Target="../media/image2350.emf"/><Relationship Id="rId136" Type="http://schemas.openxmlformats.org/officeDocument/2006/relationships/customXml" Target="../ink/ink1299.xml"/><Relationship Id="rId157" Type="http://schemas.openxmlformats.org/officeDocument/2006/relationships/image" Target="../media/image1226.emf"/><Relationship Id="rId178" Type="http://schemas.openxmlformats.org/officeDocument/2006/relationships/customXml" Target="../ink/ink1320.xml"/><Relationship Id="rId152" Type="http://schemas.openxmlformats.org/officeDocument/2006/relationships/customXml" Target="../ink/ink1307.xml"/><Relationship Id="rId173" Type="http://schemas.openxmlformats.org/officeDocument/2006/relationships/image" Target="../media/image222.emf"/><Relationship Id="rId194" Type="http://schemas.openxmlformats.org/officeDocument/2006/relationships/customXml" Target="../ink/ink1328.xml"/><Relationship Id="rId199" Type="http://schemas.openxmlformats.org/officeDocument/2006/relationships/image" Target="../media/image235.emf"/><Relationship Id="rId203" Type="http://schemas.openxmlformats.org/officeDocument/2006/relationships/image" Target="../media/image237.emf"/><Relationship Id="rId208" Type="http://schemas.openxmlformats.org/officeDocument/2006/relationships/customXml" Target="../ink/ink1335.xml"/><Relationship Id="rId229" Type="http://schemas.openxmlformats.org/officeDocument/2006/relationships/image" Target="../media/image250.emf"/><Relationship Id="rId224" Type="http://schemas.openxmlformats.org/officeDocument/2006/relationships/customXml" Target="../ink/ink1343.xml"/><Relationship Id="rId240" Type="http://schemas.openxmlformats.org/officeDocument/2006/relationships/customXml" Target="../ink/ink1351.xml"/><Relationship Id="rId245" Type="http://schemas.openxmlformats.org/officeDocument/2006/relationships/image" Target="../media/image258.emf"/><Relationship Id="rId261" Type="http://schemas.openxmlformats.org/officeDocument/2006/relationships/image" Target="../media/image266.emf"/><Relationship Id="rId100" Type="http://schemas.openxmlformats.org/officeDocument/2006/relationships/customXml" Target="../ink/ink1281.xml"/><Relationship Id="rId105" Type="http://schemas.openxmlformats.org/officeDocument/2006/relationships/image" Target="../media/image2220.emf"/><Relationship Id="rId126" Type="http://schemas.openxmlformats.org/officeDocument/2006/relationships/customXml" Target="../ink/ink1294.xml"/><Relationship Id="rId147" Type="http://schemas.openxmlformats.org/officeDocument/2006/relationships/image" Target="../media/image2430.emf"/><Relationship Id="rId168" Type="http://schemas.openxmlformats.org/officeDocument/2006/relationships/customXml" Target="../ink/ink1315.xml"/><Relationship Id="rId98" Type="http://schemas.openxmlformats.org/officeDocument/2006/relationships/customXml" Target="../ink/ink1280.xml"/><Relationship Id="rId121" Type="http://schemas.openxmlformats.org/officeDocument/2006/relationships/image" Target="../media/image2300.emf"/><Relationship Id="rId142" Type="http://schemas.openxmlformats.org/officeDocument/2006/relationships/customXml" Target="../ink/ink1302.xml"/><Relationship Id="rId163" Type="http://schemas.openxmlformats.org/officeDocument/2006/relationships/image" Target="../media/image1229.emf"/><Relationship Id="rId184" Type="http://schemas.openxmlformats.org/officeDocument/2006/relationships/customXml" Target="../ink/ink1323.xml"/><Relationship Id="rId189" Type="http://schemas.openxmlformats.org/officeDocument/2006/relationships/image" Target="../media/image230.emf"/><Relationship Id="rId219" Type="http://schemas.openxmlformats.org/officeDocument/2006/relationships/image" Target="../media/image245.emf"/><Relationship Id="rId214" Type="http://schemas.openxmlformats.org/officeDocument/2006/relationships/customXml" Target="../ink/ink1338.xml"/><Relationship Id="rId230" Type="http://schemas.openxmlformats.org/officeDocument/2006/relationships/customXml" Target="../ink/ink1346.xml"/><Relationship Id="rId235" Type="http://schemas.openxmlformats.org/officeDocument/2006/relationships/image" Target="../media/image253.emf"/><Relationship Id="rId251" Type="http://schemas.openxmlformats.org/officeDocument/2006/relationships/image" Target="../media/image261.emf"/><Relationship Id="rId256" Type="http://schemas.openxmlformats.org/officeDocument/2006/relationships/customXml" Target="../ink/ink1359.xml"/><Relationship Id="rId116" Type="http://schemas.openxmlformats.org/officeDocument/2006/relationships/customXml" Target="../ink/ink1289.xml"/><Relationship Id="rId137" Type="http://schemas.openxmlformats.org/officeDocument/2006/relationships/image" Target="../media/image2380.emf"/><Relationship Id="rId158" Type="http://schemas.openxmlformats.org/officeDocument/2006/relationships/customXml" Target="../ink/ink1310.xml"/><Relationship Id="rId111" Type="http://schemas.openxmlformats.org/officeDocument/2006/relationships/image" Target="../media/image2250.emf"/><Relationship Id="rId132" Type="http://schemas.openxmlformats.org/officeDocument/2006/relationships/customXml" Target="../ink/ink1297.xml"/><Relationship Id="rId153" Type="http://schemas.openxmlformats.org/officeDocument/2006/relationships/image" Target="../media/image1224.emf"/><Relationship Id="rId174" Type="http://schemas.openxmlformats.org/officeDocument/2006/relationships/customXml" Target="../ink/ink1318.xml"/><Relationship Id="rId179" Type="http://schemas.openxmlformats.org/officeDocument/2006/relationships/image" Target="../media/image225.emf"/><Relationship Id="rId195" Type="http://schemas.openxmlformats.org/officeDocument/2006/relationships/image" Target="../media/image233.emf"/><Relationship Id="rId209" Type="http://schemas.openxmlformats.org/officeDocument/2006/relationships/image" Target="../media/image240.emf"/><Relationship Id="rId190" Type="http://schemas.openxmlformats.org/officeDocument/2006/relationships/customXml" Target="../ink/ink1326.xml"/><Relationship Id="rId204" Type="http://schemas.openxmlformats.org/officeDocument/2006/relationships/customXml" Target="../ink/ink1333.xml"/><Relationship Id="rId220" Type="http://schemas.openxmlformats.org/officeDocument/2006/relationships/customXml" Target="../ink/ink1341.xml"/><Relationship Id="rId225" Type="http://schemas.openxmlformats.org/officeDocument/2006/relationships/image" Target="../media/image248.emf"/><Relationship Id="rId241" Type="http://schemas.openxmlformats.org/officeDocument/2006/relationships/image" Target="../media/image256.emf"/><Relationship Id="rId246" Type="http://schemas.openxmlformats.org/officeDocument/2006/relationships/customXml" Target="../ink/ink1354.xml"/><Relationship Id="rId106" Type="http://schemas.openxmlformats.org/officeDocument/2006/relationships/customXml" Target="../ink/ink1284.xml"/><Relationship Id="rId127" Type="http://schemas.openxmlformats.org/officeDocument/2006/relationships/image" Target="../media/image2330.emf"/><Relationship Id="rId262" Type="http://schemas.openxmlformats.org/officeDocument/2006/relationships/customXml" Target="../ink/ink1362.xml"/><Relationship Id="rId99" Type="http://schemas.openxmlformats.org/officeDocument/2006/relationships/image" Target="../media/image2190.emf"/><Relationship Id="rId101" Type="http://schemas.openxmlformats.org/officeDocument/2006/relationships/image" Target="../media/image2200.emf"/><Relationship Id="rId122" Type="http://schemas.openxmlformats.org/officeDocument/2006/relationships/customXml" Target="../ink/ink1292.xml"/><Relationship Id="rId143" Type="http://schemas.openxmlformats.org/officeDocument/2006/relationships/image" Target="../media/image2410.emf"/><Relationship Id="rId148" Type="http://schemas.openxmlformats.org/officeDocument/2006/relationships/customXml" Target="../ink/ink1305.xml"/><Relationship Id="rId164" Type="http://schemas.openxmlformats.org/officeDocument/2006/relationships/customXml" Target="../ink/ink1313.xml"/><Relationship Id="rId169" Type="http://schemas.openxmlformats.org/officeDocument/2006/relationships/image" Target="../media/image220.emf"/><Relationship Id="rId185" Type="http://schemas.openxmlformats.org/officeDocument/2006/relationships/image" Target="../media/image228.emf"/><Relationship Id="rId180" Type="http://schemas.openxmlformats.org/officeDocument/2006/relationships/customXml" Target="../ink/ink1321.xml"/><Relationship Id="rId210" Type="http://schemas.openxmlformats.org/officeDocument/2006/relationships/customXml" Target="../ink/ink1336.xml"/><Relationship Id="rId215" Type="http://schemas.openxmlformats.org/officeDocument/2006/relationships/image" Target="../media/image243.emf"/><Relationship Id="rId236" Type="http://schemas.openxmlformats.org/officeDocument/2006/relationships/customXml" Target="../ink/ink1349.xml"/><Relationship Id="rId257" Type="http://schemas.openxmlformats.org/officeDocument/2006/relationships/image" Target="../media/image264.emf"/><Relationship Id="rId231" Type="http://schemas.openxmlformats.org/officeDocument/2006/relationships/image" Target="../media/image251.emf"/><Relationship Id="rId252" Type="http://schemas.openxmlformats.org/officeDocument/2006/relationships/customXml" Target="../ink/ink1357.xml"/><Relationship Id="rId112" Type="http://schemas.openxmlformats.org/officeDocument/2006/relationships/customXml" Target="../ink/ink1287.xml"/><Relationship Id="rId133" Type="http://schemas.openxmlformats.org/officeDocument/2006/relationships/image" Target="../media/image2360.emf"/><Relationship Id="rId154" Type="http://schemas.openxmlformats.org/officeDocument/2006/relationships/customXml" Target="../ink/ink1308.xml"/><Relationship Id="rId175" Type="http://schemas.openxmlformats.org/officeDocument/2006/relationships/image" Target="../media/image223.emf"/><Relationship Id="rId196" Type="http://schemas.openxmlformats.org/officeDocument/2006/relationships/customXml" Target="../ink/ink1329.xml"/><Relationship Id="rId200" Type="http://schemas.openxmlformats.org/officeDocument/2006/relationships/customXml" Target="../ink/ink1331.xml"/><Relationship Id="rId221" Type="http://schemas.openxmlformats.org/officeDocument/2006/relationships/image" Target="../media/image246.emf"/><Relationship Id="rId242" Type="http://schemas.openxmlformats.org/officeDocument/2006/relationships/customXml" Target="../ink/ink1352.xml"/><Relationship Id="rId263" Type="http://schemas.openxmlformats.org/officeDocument/2006/relationships/image" Target="../media/image267.emf"/><Relationship Id="rId102" Type="http://schemas.openxmlformats.org/officeDocument/2006/relationships/customXml" Target="../ink/ink1282.xml"/><Relationship Id="rId123" Type="http://schemas.openxmlformats.org/officeDocument/2006/relationships/image" Target="../media/image2310.emf"/><Relationship Id="rId144" Type="http://schemas.openxmlformats.org/officeDocument/2006/relationships/customXml" Target="../ink/ink1303.xml"/><Relationship Id="rId165" Type="http://schemas.openxmlformats.org/officeDocument/2006/relationships/image" Target="../media/image218.emf"/><Relationship Id="rId186" Type="http://schemas.openxmlformats.org/officeDocument/2006/relationships/customXml" Target="../ink/ink1324.xml"/><Relationship Id="rId211" Type="http://schemas.openxmlformats.org/officeDocument/2006/relationships/image" Target="../media/image241.emf"/><Relationship Id="rId232" Type="http://schemas.openxmlformats.org/officeDocument/2006/relationships/customXml" Target="../ink/ink1347.xml"/><Relationship Id="rId253" Type="http://schemas.openxmlformats.org/officeDocument/2006/relationships/image" Target="../media/image262.emf"/><Relationship Id="rId113" Type="http://schemas.openxmlformats.org/officeDocument/2006/relationships/image" Target="../media/image2260.emf"/><Relationship Id="rId134" Type="http://schemas.openxmlformats.org/officeDocument/2006/relationships/customXml" Target="../ink/ink1298.xml"/><Relationship Id="rId155" Type="http://schemas.openxmlformats.org/officeDocument/2006/relationships/image" Target="../media/image1225.emf"/><Relationship Id="rId176" Type="http://schemas.openxmlformats.org/officeDocument/2006/relationships/customXml" Target="../ink/ink1319.xml"/><Relationship Id="rId197" Type="http://schemas.openxmlformats.org/officeDocument/2006/relationships/image" Target="../media/image234.emf"/><Relationship Id="rId201" Type="http://schemas.openxmlformats.org/officeDocument/2006/relationships/image" Target="../media/image236.emf"/><Relationship Id="rId222" Type="http://schemas.openxmlformats.org/officeDocument/2006/relationships/customXml" Target="../ink/ink1342.xml"/><Relationship Id="rId243" Type="http://schemas.openxmlformats.org/officeDocument/2006/relationships/image" Target="../media/image257.emf"/><Relationship Id="rId103" Type="http://schemas.openxmlformats.org/officeDocument/2006/relationships/image" Target="../media/image2210.emf"/><Relationship Id="rId124" Type="http://schemas.openxmlformats.org/officeDocument/2006/relationships/customXml" Target="../ink/ink129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87.xml"/><Relationship Id="rId84" Type="http://schemas.openxmlformats.org/officeDocument/2006/relationships/customXml" Target="../ink/ink1370.xml"/><Relationship Id="rId138" Type="http://schemas.openxmlformats.org/officeDocument/2006/relationships/image" Target="../media/image33.emf"/><Relationship Id="rId159" Type="http://schemas.openxmlformats.org/officeDocument/2006/relationships/customXml" Target="../ink/ink1405.xml"/><Relationship Id="rId170" Type="http://schemas.openxmlformats.org/officeDocument/2006/relationships/image" Target="../media/image273.emf"/><Relationship Id="rId191" Type="http://schemas.openxmlformats.org/officeDocument/2006/relationships/customXml" Target="../ink/ink1421.xml"/><Relationship Id="rId205" Type="http://schemas.openxmlformats.org/officeDocument/2006/relationships/customXml" Target="../ink/ink1428.xml"/><Relationship Id="rId226" Type="http://schemas.openxmlformats.org/officeDocument/2006/relationships/image" Target="../media/image501.emf"/><Relationship Id="rId107" Type="http://schemas.openxmlformats.org/officeDocument/2006/relationships/customXml" Target="../ink/ink1382.xml"/><Relationship Id="rId74" Type="http://schemas.openxmlformats.org/officeDocument/2006/relationships/customXml" Target="../ink/ink1365.xml"/><Relationship Id="rId149" Type="http://schemas.openxmlformats.org/officeDocument/2006/relationships/customXml" Target="../ink/ink1400.xml"/><Relationship Id="rId95" Type="http://schemas.openxmlformats.org/officeDocument/2006/relationships/customXml" Target="../ink/ink1376.xml"/><Relationship Id="rId160" Type="http://schemas.openxmlformats.org/officeDocument/2006/relationships/image" Target="../media/image268.emf"/><Relationship Id="rId181" Type="http://schemas.openxmlformats.org/officeDocument/2006/relationships/customXml" Target="../ink/ink1416.xml"/><Relationship Id="rId216" Type="http://schemas.openxmlformats.org/officeDocument/2006/relationships/image" Target="../media/image496.emf"/><Relationship Id="rId118" Type="http://schemas.openxmlformats.org/officeDocument/2006/relationships/image" Target="../media/image23.emf"/><Relationship Id="rId139" Type="http://schemas.openxmlformats.org/officeDocument/2006/relationships/customXml" Target="../ink/ink1395.xml"/><Relationship Id="rId85" Type="http://schemas.openxmlformats.org/officeDocument/2006/relationships/image" Target="../media/image7.emf"/><Relationship Id="rId150" Type="http://schemas.openxmlformats.org/officeDocument/2006/relationships/image" Target="../media/image39.emf"/><Relationship Id="rId171" Type="http://schemas.openxmlformats.org/officeDocument/2006/relationships/customXml" Target="../ink/ink1411.xml"/><Relationship Id="rId192" Type="http://schemas.openxmlformats.org/officeDocument/2006/relationships/image" Target="../media/image484.emf"/><Relationship Id="rId206" Type="http://schemas.openxmlformats.org/officeDocument/2006/relationships/image" Target="../media/image491.emf"/><Relationship Id="rId227" Type="http://schemas.openxmlformats.org/officeDocument/2006/relationships/customXml" Target="../ink/ink1439.xml"/><Relationship Id="rId201" Type="http://schemas.openxmlformats.org/officeDocument/2006/relationships/customXml" Target="../ink/ink1426.xml"/><Relationship Id="rId222" Type="http://schemas.openxmlformats.org/officeDocument/2006/relationships/image" Target="../media/image499.emf"/><Relationship Id="rId103" Type="http://schemas.openxmlformats.org/officeDocument/2006/relationships/customXml" Target="../ink/ink1380.xml"/><Relationship Id="rId108" Type="http://schemas.openxmlformats.org/officeDocument/2006/relationships/image" Target="../media/image2920.emf"/><Relationship Id="rId75" Type="http://schemas.openxmlformats.org/officeDocument/2006/relationships/image" Target="../media/image2860.emf"/><Relationship Id="rId91" Type="http://schemas.openxmlformats.org/officeDocument/2006/relationships/image" Target="../media/image10.emf"/><Relationship Id="rId96" Type="http://schemas.openxmlformats.org/officeDocument/2006/relationships/image" Target="../media/image12.emf"/><Relationship Id="rId140" Type="http://schemas.openxmlformats.org/officeDocument/2006/relationships/image" Target="../media/image34.emf"/><Relationship Id="rId145" Type="http://schemas.openxmlformats.org/officeDocument/2006/relationships/customXml" Target="../ink/ink1398.xml"/><Relationship Id="rId161" Type="http://schemas.openxmlformats.org/officeDocument/2006/relationships/customXml" Target="../ink/ink1406.xml"/><Relationship Id="rId166" Type="http://schemas.openxmlformats.org/officeDocument/2006/relationships/image" Target="../media/image271.emf"/><Relationship Id="rId182" Type="http://schemas.openxmlformats.org/officeDocument/2006/relationships/image" Target="../media/image279.emf"/><Relationship Id="rId187" Type="http://schemas.openxmlformats.org/officeDocument/2006/relationships/customXml" Target="../ink/ink1419.xml"/><Relationship Id="rId217" Type="http://schemas.openxmlformats.org/officeDocument/2006/relationships/customXml" Target="../ink/ink143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94.emf"/><Relationship Id="rId233" Type="http://schemas.openxmlformats.org/officeDocument/2006/relationships/customXml" Target="../ink/ink1442.xml"/><Relationship Id="rId114" Type="http://schemas.openxmlformats.org/officeDocument/2006/relationships/image" Target="../media/image2930.emf"/><Relationship Id="rId119" Type="http://schemas.openxmlformats.org/officeDocument/2006/relationships/customXml" Target="../ink/ink1388.xml"/><Relationship Id="rId81" Type="http://schemas.openxmlformats.org/officeDocument/2006/relationships/image" Target="../media/image5.emf"/><Relationship Id="rId86" Type="http://schemas.openxmlformats.org/officeDocument/2006/relationships/customXml" Target="../ink/ink1371.xml"/><Relationship Id="rId130" Type="http://schemas.openxmlformats.org/officeDocument/2006/relationships/image" Target="../media/image2980.emf"/><Relationship Id="rId135" Type="http://schemas.openxmlformats.org/officeDocument/2006/relationships/customXml" Target="../ink/ink1393.xml"/><Relationship Id="rId151" Type="http://schemas.openxmlformats.org/officeDocument/2006/relationships/customXml" Target="../ink/ink1401.xml"/><Relationship Id="rId156" Type="http://schemas.openxmlformats.org/officeDocument/2006/relationships/image" Target="../media/image3070.emf"/><Relationship Id="rId177" Type="http://schemas.openxmlformats.org/officeDocument/2006/relationships/customXml" Target="../ink/ink1414.xml"/><Relationship Id="rId198" Type="http://schemas.openxmlformats.org/officeDocument/2006/relationships/image" Target="../media/image487.emf"/><Relationship Id="rId172" Type="http://schemas.openxmlformats.org/officeDocument/2006/relationships/image" Target="../media/image274.emf"/><Relationship Id="rId193" Type="http://schemas.openxmlformats.org/officeDocument/2006/relationships/customXml" Target="../ink/ink1422.xml"/><Relationship Id="rId202" Type="http://schemas.openxmlformats.org/officeDocument/2006/relationships/image" Target="../media/image489.emf"/><Relationship Id="rId207" Type="http://schemas.openxmlformats.org/officeDocument/2006/relationships/customXml" Target="../ink/ink1429.xml"/><Relationship Id="rId223" Type="http://schemas.openxmlformats.org/officeDocument/2006/relationships/customXml" Target="../ink/ink1437.xml"/><Relationship Id="rId228" Type="http://schemas.openxmlformats.org/officeDocument/2006/relationships/image" Target="../media/image502.emf"/><Relationship Id="rId109" Type="http://schemas.openxmlformats.org/officeDocument/2006/relationships/customXml" Target="../ink/ink1383.xml"/><Relationship Id="rId76" Type="http://schemas.openxmlformats.org/officeDocument/2006/relationships/customXml" Target="../ink/ink1366.xml"/><Relationship Id="rId97" Type="http://schemas.openxmlformats.org/officeDocument/2006/relationships/customXml" Target="../ink/ink1377.xml"/><Relationship Id="rId104" Type="http://schemas.openxmlformats.org/officeDocument/2006/relationships/image" Target="../media/image16.emf"/><Relationship Id="rId120" Type="http://schemas.openxmlformats.org/officeDocument/2006/relationships/image" Target="../media/image24.emf"/><Relationship Id="rId141" Type="http://schemas.openxmlformats.org/officeDocument/2006/relationships/customXml" Target="../ink/ink1396.xml"/><Relationship Id="rId146" Type="http://schemas.openxmlformats.org/officeDocument/2006/relationships/image" Target="../media/image3030.emf"/><Relationship Id="rId167" Type="http://schemas.openxmlformats.org/officeDocument/2006/relationships/customXml" Target="../ink/ink1409.xml"/><Relationship Id="rId188" Type="http://schemas.openxmlformats.org/officeDocument/2006/relationships/image" Target="../media/image482.emf"/><Relationship Id="rId92" Type="http://schemas.openxmlformats.org/officeDocument/2006/relationships/customXml" Target="../ink/ink1374.xml"/><Relationship Id="rId162" Type="http://schemas.openxmlformats.org/officeDocument/2006/relationships/image" Target="../media/image269.emf"/><Relationship Id="rId183" Type="http://schemas.openxmlformats.org/officeDocument/2006/relationships/customXml" Target="../ink/ink1417.xml"/><Relationship Id="rId213" Type="http://schemas.openxmlformats.org/officeDocument/2006/relationships/customXml" Target="../ink/ink1432.xml"/><Relationship Id="rId218" Type="http://schemas.openxmlformats.org/officeDocument/2006/relationships/image" Target="../media/image497.emf"/><Relationship Id="rId234" Type="http://schemas.openxmlformats.org/officeDocument/2006/relationships/image" Target="../media/image505.emf"/><Relationship Id="rId2" Type="http://schemas.openxmlformats.org/officeDocument/2006/relationships/notesSlide" Target="../notesSlides/notesSlide2.xml"/><Relationship Id="rId87" Type="http://schemas.openxmlformats.org/officeDocument/2006/relationships/image" Target="../media/image8.emf"/><Relationship Id="rId110" Type="http://schemas.openxmlformats.org/officeDocument/2006/relationships/image" Target="../media/image19.emf"/><Relationship Id="rId115" Type="http://schemas.openxmlformats.org/officeDocument/2006/relationships/customXml" Target="../ink/ink1386.xml"/><Relationship Id="rId131" Type="http://schemas.openxmlformats.org/officeDocument/2006/relationships/customXml" Target="../ink/ink1391.xml"/><Relationship Id="rId136" Type="http://schemas.openxmlformats.org/officeDocument/2006/relationships/image" Target="../media/image32.emf"/><Relationship Id="rId157" Type="http://schemas.openxmlformats.org/officeDocument/2006/relationships/customXml" Target="../ink/ink1404.xml"/><Relationship Id="rId178" Type="http://schemas.openxmlformats.org/officeDocument/2006/relationships/image" Target="../media/image277.emf"/><Relationship Id="rId82" Type="http://schemas.openxmlformats.org/officeDocument/2006/relationships/customXml" Target="../ink/ink1369.xml"/><Relationship Id="rId152" Type="http://schemas.openxmlformats.org/officeDocument/2006/relationships/image" Target="../media/image3050.emf"/><Relationship Id="rId173" Type="http://schemas.openxmlformats.org/officeDocument/2006/relationships/customXml" Target="../ink/ink1412.xml"/><Relationship Id="rId194" Type="http://schemas.openxmlformats.org/officeDocument/2006/relationships/image" Target="../media/image485.emf"/><Relationship Id="rId199" Type="http://schemas.openxmlformats.org/officeDocument/2006/relationships/customXml" Target="../ink/ink1425.xml"/><Relationship Id="rId203" Type="http://schemas.openxmlformats.org/officeDocument/2006/relationships/customXml" Target="../ink/ink1427.xml"/><Relationship Id="rId208" Type="http://schemas.openxmlformats.org/officeDocument/2006/relationships/image" Target="../media/image492.emf"/><Relationship Id="rId229" Type="http://schemas.openxmlformats.org/officeDocument/2006/relationships/customXml" Target="../ink/ink1440.xml"/><Relationship Id="rId224" Type="http://schemas.openxmlformats.org/officeDocument/2006/relationships/image" Target="../media/image500.emf"/><Relationship Id="rId77" Type="http://schemas.openxmlformats.org/officeDocument/2006/relationships/image" Target="../media/image2870.emf"/><Relationship Id="rId100" Type="http://schemas.openxmlformats.org/officeDocument/2006/relationships/image" Target="../media/image14.emf"/><Relationship Id="rId105" Type="http://schemas.openxmlformats.org/officeDocument/2006/relationships/customXml" Target="../ink/ink1381.xml"/><Relationship Id="rId147" Type="http://schemas.openxmlformats.org/officeDocument/2006/relationships/customXml" Target="../ink/ink1399.xml"/><Relationship Id="rId168" Type="http://schemas.openxmlformats.org/officeDocument/2006/relationships/image" Target="../media/image272.emf"/><Relationship Id="rId72" Type="http://schemas.openxmlformats.org/officeDocument/2006/relationships/image" Target="../media/image1.emf"/><Relationship Id="rId93" Type="http://schemas.openxmlformats.org/officeDocument/2006/relationships/image" Target="../media/image11.emf"/><Relationship Id="rId98" Type="http://schemas.openxmlformats.org/officeDocument/2006/relationships/image" Target="../media/image2900.emf"/><Relationship Id="rId121" Type="http://schemas.openxmlformats.org/officeDocument/2006/relationships/customXml" Target="../ink/ink1389.xml"/><Relationship Id="rId142" Type="http://schemas.openxmlformats.org/officeDocument/2006/relationships/image" Target="../media/image3010.emf"/><Relationship Id="rId163" Type="http://schemas.openxmlformats.org/officeDocument/2006/relationships/customXml" Target="../ink/ink1407.xml"/><Relationship Id="rId184" Type="http://schemas.openxmlformats.org/officeDocument/2006/relationships/image" Target="../media/image465.emf"/><Relationship Id="rId189" Type="http://schemas.openxmlformats.org/officeDocument/2006/relationships/customXml" Target="../ink/ink1420.xml"/><Relationship Id="rId219" Type="http://schemas.openxmlformats.org/officeDocument/2006/relationships/customXml" Target="../ink/ink1435.xml"/><Relationship Id="rId3" Type="http://schemas.openxmlformats.org/officeDocument/2006/relationships/customXml" Target="../ink/ink1363.xml"/><Relationship Id="rId214" Type="http://schemas.openxmlformats.org/officeDocument/2006/relationships/image" Target="../media/image495.emf"/><Relationship Id="rId230" Type="http://schemas.openxmlformats.org/officeDocument/2006/relationships/image" Target="../media/image503.emf"/><Relationship Id="rId235" Type="http://schemas.openxmlformats.org/officeDocument/2006/relationships/customXml" Target="../ink/ink1443.xml"/><Relationship Id="rId116" Type="http://schemas.openxmlformats.org/officeDocument/2006/relationships/image" Target="../media/image2940.emf"/><Relationship Id="rId137" Type="http://schemas.openxmlformats.org/officeDocument/2006/relationships/customXml" Target="../ink/ink1394.xml"/><Relationship Id="rId158" Type="http://schemas.openxmlformats.org/officeDocument/2006/relationships/image" Target="../media/image43.emf"/><Relationship Id="rId83" Type="http://schemas.openxmlformats.org/officeDocument/2006/relationships/image" Target="../media/image2880.emf"/><Relationship Id="rId88" Type="http://schemas.openxmlformats.org/officeDocument/2006/relationships/customXml" Target="../ink/ink1372.xml"/><Relationship Id="rId111" Type="http://schemas.openxmlformats.org/officeDocument/2006/relationships/customXml" Target="../ink/ink1384.xml"/><Relationship Id="rId132" Type="http://schemas.openxmlformats.org/officeDocument/2006/relationships/image" Target="../media/image2990.emf"/><Relationship Id="rId153" Type="http://schemas.openxmlformats.org/officeDocument/2006/relationships/customXml" Target="../ink/ink1402.xml"/><Relationship Id="rId174" Type="http://schemas.openxmlformats.org/officeDocument/2006/relationships/image" Target="../media/image275.emf"/><Relationship Id="rId179" Type="http://schemas.openxmlformats.org/officeDocument/2006/relationships/customXml" Target="../ink/ink1415.xml"/><Relationship Id="rId195" Type="http://schemas.openxmlformats.org/officeDocument/2006/relationships/customXml" Target="../ink/ink1423.xml"/><Relationship Id="rId209" Type="http://schemas.openxmlformats.org/officeDocument/2006/relationships/customXml" Target="../ink/ink1430.xml"/><Relationship Id="rId190" Type="http://schemas.openxmlformats.org/officeDocument/2006/relationships/image" Target="../media/image483.emf"/><Relationship Id="rId204" Type="http://schemas.openxmlformats.org/officeDocument/2006/relationships/image" Target="../media/image490.emf"/><Relationship Id="rId220" Type="http://schemas.openxmlformats.org/officeDocument/2006/relationships/image" Target="../media/image498.emf"/><Relationship Id="rId225" Type="http://schemas.openxmlformats.org/officeDocument/2006/relationships/customXml" Target="../ink/ink1438.xml"/><Relationship Id="rId106" Type="http://schemas.openxmlformats.org/officeDocument/2006/relationships/image" Target="../media/image17.emf"/><Relationship Id="rId73" Type="http://schemas.openxmlformats.org/officeDocument/2006/relationships/customXml" Target="../ink/ink1364.xml"/><Relationship Id="rId78" Type="http://schemas.openxmlformats.org/officeDocument/2006/relationships/customXml" Target="../ink/ink1367.xml"/><Relationship Id="rId94" Type="http://schemas.openxmlformats.org/officeDocument/2006/relationships/customXml" Target="../ink/ink1375.xml"/><Relationship Id="rId99" Type="http://schemas.openxmlformats.org/officeDocument/2006/relationships/customXml" Target="../ink/ink1378.xml"/><Relationship Id="rId101" Type="http://schemas.openxmlformats.org/officeDocument/2006/relationships/customXml" Target="../ink/ink1379.xml"/><Relationship Id="rId122" Type="http://schemas.openxmlformats.org/officeDocument/2006/relationships/image" Target="../media/image2950.emf"/><Relationship Id="rId143" Type="http://schemas.openxmlformats.org/officeDocument/2006/relationships/customXml" Target="../ink/ink1397.xml"/><Relationship Id="rId148" Type="http://schemas.openxmlformats.org/officeDocument/2006/relationships/image" Target="../media/image3040.emf"/><Relationship Id="rId164" Type="http://schemas.openxmlformats.org/officeDocument/2006/relationships/image" Target="../media/image270.emf"/><Relationship Id="rId169" Type="http://schemas.openxmlformats.org/officeDocument/2006/relationships/customXml" Target="../ink/ink1410.xml"/><Relationship Id="rId185" Type="http://schemas.openxmlformats.org/officeDocument/2006/relationships/customXml" Target="../ink/ink1418.xml"/><Relationship Id="rId180" Type="http://schemas.openxmlformats.org/officeDocument/2006/relationships/image" Target="../media/image278.emf"/><Relationship Id="rId210" Type="http://schemas.openxmlformats.org/officeDocument/2006/relationships/image" Target="../media/image493.emf"/><Relationship Id="rId215" Type="http://schemas.openxmlformats.org/officeDocument/2006/relationships/customXml" Target="../ink/ink1433.xml"/><Relationship Id="rId236" Type="http://schemas.openxmlformats.org/officeDocument/2006/relationships/image" Target="../media/image506.emf"/><Relationship Id="rId231" Type="http://schemas.openxmlformats.org/officeDocument/2006/relationships/customXml" Target="../ink/ink1441.xml"/><Relationship Id="rId89" Type="http://schemas.openxmlformats.org/officeDocument/2006/relationships/image" Target="../media/image2890.emf"/><Relationship Id="rId112" Type="http://schemas.openxmlformats.org/officeDocument/2006/relationships/image" Target="../media/image20.emf"/><Relationship Id="rId133" Type="http://schemas.openxmlformats.org/officeDocument/2006/relationships/customXml" Target="../ink/ink1392.xml"/><Relationship Id="rId154" Type="http://schemas.openxmlformats.org/officeDocument/2006/relationships/image" Target="../media/image3060.emf"/><Relationship Id="rId175" Type="http://schemas.openxmlformats.org/officeDocument/2006/relationships/customXml" Target="../ink/ink1413.xml"/><Relationship Id="rId196" Type="http://schemas.openxmlformats.org/officeDocument/2006/relationships/image" Target="../media/image486.emf"/><Relationship Id="rId200" Type="http://schemas.openxmlformats.org/officeDocument/2006/relationships/image" Target="../media/image488.emf"/><Relationship Id="rId221" Type="http://schemas.openxmlformats.org/officeDocument/2006/relationships/customXml" Target="../ink/ink1436.xml"/><Relationship Id="rId79" Type="http://schemas.openxmlformats.org/officeDocument/2006/relationships/image" Target="../media/image4.emf"/><Relationship Id="rId102" Type="http://schemas.openxmlformats.org/officeDocument/2006/relationships/image" Target="../media/image2910.emf"/><Relationship Id="rId123" Type="http://schemas.openxmlformats.org/officeDocument/2006/relationships/customXml" Target="../ink/ink1390.xml"/><Relationship Id="rId144" Type="http://schemas.openxmlformats.org/officeDocument/2006/relationships/image" Target="../media/image3020.emf"/><Relationship Id="rId90" Type="http://schemas.openxmlformats.org/officeDocument/2006/relationships/customXml" Target="../ink/ink1373.xml"/><Relationship Id="rId165" Type="http://schemas.openxmlformats.org/officeDocument/2006/relationships/customXml" Target="../ink/ink1408.xml"/><Relationship Id="rId186" Type="http://schemas.openxmlformats.org/officeDocument/2006/relationships/image" Target="../media/image481.emf"/><Relationship Id="rId211" Type="http://schemas.openxmlformats.org/officeDocument/2006/relationships/customXml" Target="../ink/ink1431.xml"/><Relationship Id="rId232" Type="http://schemas.openxmlformats.org/officeDocument/2006/relationships/image" Target="../media/image504.emf"/><Relationship Id="rId113" Type="http://schemas.openxmlformats.org/officeDocument/2006/relationships/customXml" Target="../ink/ink1385.xml"/><Relationship Id="rId134" Type="http://schemas.openxmlformats.org/officeDocument/2006/relationships/image" Target="../media/image3000.emf"/><Relationship Id="rId80" Type="http://schemas.openxmlformats.org/officeDocument/2006/relationships/customXml" Target="../ink/ink1368.xml"/><Relationship Id="rId155" Type="http://schemas.openxmlformats.org/officeDocument/2006/relationships/customXml" Target="../ink/ink1403.xml"/><Relationship Id="rId176" Type="http://schemas.openxmlformats.org/officeDocument/2006/relationships/image" Target="../media/image276.emf"/><Relationship Id="rId197" Type="http://schemas.openxmlformats.org/officeDocument/2006/relationships/customXml" Target="../ink/ink1424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10.emf"/><Relationship Id="rId63" Type="http://schemas.openxmlformats.org/officeDocument/2006/relationships/image" Target="../media/image31.emf"/><Relationship Id="rId159" Type="http://schemas.openxmlformats.org/officeDocument/2006/relationships/customXml" Target="../ink/ink80.xml"/><Relationship Id="rId170" Type="http://schemas.openxmlformats.org/officeDocument/2006/relationships/image" Target="../media/image84.emf"/><Relationship Id="rId226" Type="http://schemas.openxmlformats.org/officeDocument/2006/relationships/image" Target="../media/image112.emf"/><Relationship Id="rId268" Type="http://schemas.openxmlformats.org/officeDocument/2006/relationships/image" Target="../media/image133.emf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image" Target="../media/image63.emf"/><Relationship Id="rId5" Type="http://schemas.openxmlformats.org/officeDocument/2006/relationships/image" Target="../media/image2.emf"/><Relationship Id="rId181" Type="http://schemas.openxmlformats.org/officeDocument/2006/relationships/customXml" Target="../ink/ink91.xml"/><Relationship Id="rId237" Type="http://schemas.openxmlformats.org/officeDocument/2006/relationships/customXml" Target="../ink/ink119.xml"/><Relationship Id="rId279" Type="http://schemas.openxmlformats.org/officeDocument/2006/relationships/customXml" Target="../ink/ink140.xml"/><Relationship Id="rId22" Type="http://schemas.openxmlformats.org/officeDocument/2006/relationships/customXml" Target="../ink/ink11.xml"/><Relationship Id="rId43" Type="http://schemas.openxmlformats.org/officeDocument/2006/relationships/image" Target="../media/image21.emf"/><Relationship Id="rId64" Type="http://schemas.openxmlformats.org/officeDocument/2006/relationships/customXml" Target="../ink/ink32.xml"/><Relationship Id="rId118" Type="http://schemas.openxmlformats.org/officeDocument/2006/relationships/image" Target="../media/image58.emf"/><Relationship Id="rId139" Type="http://schemas.openxmlformats.org/officeDocument/2006/relationships/customXml" Target="../ink/ink70.xml"/><Relationship Id="rId85" Type="http://schemas.openxmlformats.org/officeDocument/2006/relationships/customXml" Target="../ink/ink43.xml"/><Relationship Id="rId150" Type="http://schemas.openxmlformats.org/officeDocument/2006/relationships/image" Target="../media/image74.emf"/><Relationship Id="rId171" Type="http://schemas.openxmlformats.org/officeDocument/2006/relationships/customXml" Target="../ink/ink86.xml"/><Relationship Id="rId192" Type="http://schemas.openxmlformats.org/officeDocument/2006/relationships/image" Target="../media/image95.emf"/><Relationship Id="rId206" Type="http://schemas.openxmlformats.org/officeDocument/2006/relationships/image" Target="../media/image102.emf"/><Relationship Id="rId227" Type="http://schemas.openxmlformats.org/officeDocument/2006/relationships/customXml" Target="../ink/ink114.xml"/><Relationship Id="rId248" Type="http://schemas.openxmlformats.org/officeDocument/2006/relationships/image" Target="../media/image123.emf"/><Relationship Id="rId269" Type="http://schemas.openxmlformats.org/officeDocument/2006/relationships/customXml" Target="../ink/ink135.xml"/><Relationship Id="rId12" Type="http://schemas.openxmlformats.org/officeDocument/2006/relationships/customXml" Target="../ink/ink6.xml"/><Relationship Id="rId33" Type="http://schemas.openxmlformats.org/officeDocument/2006/relationships/image" Target="../media/image16.emf"/><Relationship Id="rId108" Type="http://schemas.openxmlformats.org/officeDocument/2006/relationships/image" Target="../media/image53.emf"/><Relationship Id="rId129" Type="http://schemas.openxmlformats.org/officeDocument/2006/relationships/customXml" Target="../ink/ink65.xml"/><Relationship Id="rId280" Type="http://schemas.openxmlformats.org/officeDocument/2006/relationships/image" Target="../media/image139.emf"/><Relationship Id="rId54" Type="http://schemas.openxmlformats.org/officeDocument/2006/relationships/customXml" Target="../ink/ink27.xml"/><Relationship Id="rId75" Type="http://schemas.openxmlformats.org/officeDocument/2006/relationships/customXml" Target="../ink/ink38.xml"/><Relationship Id="rId96" Type="http://schemas.openxmlformats.org/officeDocument/2006/relationships/image" Target="../media/image47.emf"/><Relationship Id="rId140" Type="http://schemas.openxmlformats.org/officeDocument/2006/relationships/image" Target="../media/image69.emf"/><Relationship Id="rId161" Type="http://schemas.openxmlformats.org/officeDocument/2006/relationships/customXml" Target="../ink/ink81.xml"/><Relationship Id="rId182" Type="http://schemas.openxmlformats.org/officeDocument/2006/relationships/image" Target="../media/image90.emf"/><Relationship Id="rId217" Type="http://schemas.openxmlformats.org/officeDocument/2006/relationships/customXml" Target="../ink/ink109.xml"/><Relationship Id="rId6" Type="http://schemas.openxmlformats.org/officeDocument/2006/relationships/customXml" Target="../ink/ink3.xml"/><Relationship Id="rId238" Type="http://schemas.openxmlformats.org/officeDocument/2006/relationships/image" Target="../media/image118.emf"/><Relationship Id="rId259" Type="http://schemas.openxmlformats.org/officeDocument/2006/relationships/customXml" Target="../ink/ink130.xml"/><Relationship Id="rId23" Type="http://schemas.openxmlformats.org/officeDocument/2006/relationships/image" Target="../media/image11.emf"/><Relationship Id="rId119" Type="http://schemas.openxmlformats.org/officeDocument/2006/relationships/customXml" Target="../ink/ink60.xml"/><Relationship Id="rId270" Type="http://schemas.openxmlformats.org/officeDocument/2006/relationships/image" Target="../media/image134.emf"/><Relationship Id="rId44" Type="http://schemas.openxmlformats.org/officeDocument/2006/relationships/customXml" Target="../ink/ink22.xml"/><Relationship Id="rId65" Type="http://schemas.openxmlformats.org/officeDocument/2006/relationships/image" Target="../media/image32.emf"/><Relationship Id="rId86" Type="http://schemas.openxmlformats.org/officeDocument/2006/relationships/image" Target="../media/image42.emf"/><Relationship Id="rId130" Type="http://schemas.openxmlformats.org/officeDocument/2006/relationships/image" Target="../media/image64.emf"/><Relationship Id="rId151" Type="http://schemas.openxmlformats.org/officeDocument/2006/relationships/customXml" Target="../ink/ink76.xml"/><Relationship Id="rId172" Type="http://schemas.openxmlformats.org/officeDocument/2006/relationships/image" Target="../media/image85.emf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28" Type="http://schemas.openxmlformats.org/officeDocument/2006/relationships/image" Target="../media/image113.emf"/><Relationship Id="rId249" Type="http://schemas.openxmlformats.org/officeDocument/2006/relationships/customXml" Target="../ink/ink125.xml"/><Relationship Id="rId13" Type="http://schemas.openxmlformats.org/officeDocument/2006/relationships/image" Target="../media/image6.emf"/><Relationship Id="rId109" Type="http://schemas.openxmlformats.org/officeDocument/2006/relationships/customXml" Target="../ink/ink55.xml"/><Relationship Id="rId260" Type="http://schemas.openxmlformats.org/officeDocument/2006/relationships/image" Target="../media/image129.emf"/><Relationship Id="rId281" Type="http://schemas.openxmlformats.org/officeDocument/2006/relationships/customXml" Target="../ink/ink141.xml"/><Relationship Id="rId34" Type="http://schemas.openxmlformats.org/officeDocument/2006/relationships/customXml" Target="../ink/ink17.xml"/><Relationship Id="rId55" Type="http://schemas.openxmlformats.org/officeDocument/2006/relationships/image" Target="../media/image27.emf"/><Relationship Id="rId76" Type="http://schemas.openxmlformats.org/officeDocument/2006/relationships/image" Target="../media/image37.emf"/><Relationship Id="rId97" Type="http://schemas.openxmlformats.org/officeDocument/2006/relationships/customXml" Target="../ink/ink49.xml"/><Relationship Id="rId120" Type="http://schemas.openxmlformats.org/officeDocument/2006/relationships/image" Target="../media/image59.emf"/><Relationship Id="rId141" Type="http://schemas.openxmlformats.org/officeDocument/2006/relationships/customXml" Target="../ink/ink71.xml"/><Relationship Id="rId7" Type="http://schemas.openxmlformats.org/officeDocument/2006/relationships/image" Target="../media/image3.emf"/><Relationship Id="rId162" Type="http://schemas.openxmlformats.org/officeDocument/2006/relationships/image" Target="../media/image80.emf"/><Relationship Id="rId183" Type="http://schemas.openxmlformats.org/officeDocument/2006/relationships/customXml" Target="../ink/ink92.xml"/><Relationship Id="rId218" Type="http://schemas.openxmlformats.org/officeDocument/2006/relationships/image" Target="../media/image108.emf"/><Relationship Id="rId239" Type="http://schemas.openxmlformats.org/officeDocument/2006/relationships/customXml" Target="../ink/ink120.xml"/><Relationship Id="rId250" Type="http://schemas.openxmlformats.org/officeDocument/2006/relationships/image" Target="../media/image124.emf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45" Type="http://schemas.openxmlformats.org/officeDocument/2006/relationships/image" Target="../media/image22.emf"/><Relationship Id="rId66" Type="http://schemas.openxmlformats.org/officeDocument/2006/relationships/customXml" Target="../ink/ink33.xml"/><Relationship Id="rId87" Type="http://schemas.openxmlformats.org/officeDocument/2006/relationships/customXml" Target="../ink/ink44.xml"/><Relationship Id="rId110" Type="http://schemas.openxmlformats.org/officeDocument/2006/relationships/image" Target="../media/image54.emf"/><Relationship Id="rId131" Type="http://schemas.openxmlformats.org/officeDocument/2006/relationships/customXml" Target="../ink/ink66.xml"/><Relationship Id="rId152" Type="http://schemas.openxmlformats.org/officeDocument/2006/relationships/image" Target="../media/image75.emf"/><Relationship Id="rId173" Type="http://schemas.openxmlformats.org/officeDocument/2006/relationships/customXml" Target="../ink/ink87.xml"/><Relationship Id="rId194" Type="http://schemas.openxmlformats.org/officeDocument/2006/relationships/image" Target="../media/image96.emf"/><Relationship Id="rId208" Type="http://schemas.openxmlformats.org/officeDocument/2006/relationships/image" Target="../media/image103.emf"/><Relationship Id="rId229" Type="http://schemas.openxmlformats.org/officeDocument/2006/relationships/customXml" Target="../ink/ink115.xml"/><Relationship Id="rId240" Type="http://schemas.openxmlformats.org/officeDocument/2006/relationships/image" Target="../media/image119.emf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35" Type="http://schemas.openxmlformats.org/officeDocument/2006/relationships/image" Target="../media/image17.emf"/><Relationship Id="rId56" Type="http://schemas.openxmlformats.org/officeDocument/2006/relationships/customXml" Target="../ink/ink28.xml"/><Relationship Id="rId77" Type="http://schemas.openxmlformats.org/officeDocument/2006/relationships/customXml" Target="../ink/ink39.xml"/><Relationship Id="rId100" Type="http://schemas.openxmlformats.org/officeDocument/2006/relationships/image" Target="../media/image49.emf"/><Relationship Id="rId282" Type="http://schemas.openxmlformats.org/officeDocument/2006/relationships/image" Target="../media/image140.emf"/><Relationship Id="rId8" Type="http://schemas.openxmlformats.org/officeDocument/2006/relationships/customXml" Target="../ink/ink4.xml"/><Relationship Id="rId98" Type="http://schemas.openxmlformats.org/officeDocument/2006/relationships/image" Target="../media/image48.emf"/><Relationship Id="rId121" Type="http://schemas.openxmlformats.org/officeDocument/2006/relationships/customXml" Target="../ink/ink61.xml"/><Relationship Id="rId142" Type="http://schemas.openxmlformats.org/officeDocument/2006/relationships/image" Target="../media/image70.emf"/><Relationship Id="rId163" Type="http://schemas.openxmlformats.org/officeDocument/2006/relationships/customXml" Target="../ink/ink82.xml"/><Relationship Id="rId184" Type="http://schemas.openxmlformats.org/officeDocument/2006/relationships/image" Target="../media/image91.emf"/><Relationship Id="rId219" Type="http://schemas.openxmlformats.org/officeDocument/2006/relationships/customXml" Target="../ink/ink110.xml"/><Relationship Id="rId230" Type="http://schemas.openxmlformats.org/officeDocument/2006/relationships/image" Target="../media/image114.emf"/><Relationship Id="rId251" Type="http://schemas.openxmlformats.org/officeDocument/2006/relationships/customXml" Target="../ink/ink126.xml"/><Relationship Id="rId25" Type="http://schemas.openxmlformats.org/officeDocument/2006/relationships/image" Target="../media/image12.emf"/><Relationship Id="rId46" Type="http://schemas.openxmlformats.org/officeDocument/2006/relationships/customXml" Target="../ink/ink23.xml"/><Relationship Id="rId67" Type="http://schemas.openxmlformats.org/officeDocument/2006/relationships/image" Target="../media/image33.emf"/><Relationship Id="rId272" Type="http://schemas.openxmlformats.org/officeDocument/2006/relationships/image" Target="../media/image135.emf"/><Relationship Id="rId88" Type="http://schemas.openxmlformats.org/officeDocument/2006/relationships/image" Target="../media/image43.emf"/><Relationship Id="rId111" Type="http://schemas.openxmlformats.org/officeDocument/2006/relationships/customXml" Target="../ink/ink56.xml"/><Relationship Id="rId132" Type="http://schemas.openxmlformats.org/officeDocument/2006/relationships/image" Target="../media/image65.emf"/><Relationship Id="rId153" Type="http://schemas.openxmlformats.org/officeDocument/2006/relationships/customXml" Target="../ink/ink77.xml"/><Relationship Id="rId174" Type="http://schemas.openxmlformats.org/officeDocument/2006/relationships/image" Target="../media/image86.emf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109.emf"/><Relationship Id="rId241" Type="http://schemas.openxmlformats.org/officeDocument/2006/relationships/customXml" Target="../ink/ink121.xml"/><Relationship Id="rId15" Type="http://schemas.openxmlformats.org/officeDocument/2006/relationships/image" Target="../media/image7.emf"/><Relationship Id="rId36" Type="http://schemas.openxmlformats.org/officeDocument/2006/relationships/customXml" Target="../ink/ink18.xml"/><Relationship Id="rId57" Type="http://schemas.openxmlformats.org/officeDocument/2006/relationships/image" Target="../media/image28.emf"/><Relationship Id="rId262" Type="http://schemas.openxmlformats.org/officeDocument/2006/relationships/image" Target="../media/image130.emf"/><Relationship Id="rId78" Type="http://schemas.openxmlformats.org/officeDocument/2006/relationships/image" Target="../media/image38.emf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0.emf"/><Relationship Id="rId143" Type="http://schemas.openxmlformats.org/officeDocument/2006/relationships/customXml" Target="../ink/ink72.xml"/><Relationship Id="rId164" Type="http://schemas.openxmlformats.org/officeDocument/2006/relationships/image" Target="../media/image81.emf"/><Relationship Id="rId185" Type="http://schemas.openxmlformats.org/officeDocument/2006/relationships/customXml" Target="../ink/ink93.xml"/><Relationship Id="rId9" Type="http://schemas.openxmlformats.org/officeDocument/2006/relationships/image" Target="../media/image4.emf"/><Relationship Id="rId210" Type="http://schemas.openxmlformats.org/officeDocument/2006/relationships/image" Target="../media/image104.emf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52" Type="http://schemas.openxmlformats.org/officeDocument/2006/relationships/image" Target="../media/image125.emf"/><Relationship Id="rId273" Type="http://schemas.openxmlformats.org/officeDocument/2006/relationships/customXml" Target="../ink/ink137.xml"/><Relationship Id="rId47" Type="http://schemas.openxmlformats.org/officeDocument/2006/relationships/image" Target="../media/image23.emf"/><Relationship Id="rId68" Type="http://schemas.openxmlformats.org/officeDocument/2006/relationships/customXml" Target="../ink/ink34.xml"/><Relationship Id="rId89" Type="http://schemas.openxmlformats.org/officeDocument/2006/relationships/customXml" Target="../ink/ink45.xml"/><Relationship Id="rId112" Type="http://schemas.openxmlformats.org/officeDocument/2006/relationships/image" Target="../media/image55.emf"/><Relationship Id="rId133" Type="http://schemas.openxmlformats.org/officeDocument/2006/relationships/customXml" Target="../ink/ink67.xml"/><Relationship Id="rId154" Type="http://schemas.openxmlformats.org/officeDocument/2006/relationships/image" Target="../media/image76.emf"/><Relationship Id="rId175" Type="http://schemas.openxmlformats.org/officeDocument/2006/relationships/customXml" Target="../ink/ink88.xml"/><Relationship Id="rId196" Type="http://schemas.openxmlformats.org/officeDocument/2006/relationships/image" Target="../media/image97.emf"/><Relationship Id="rId200" Type="http://schemas.openxmlformats.org/officeDocument/2006/relationships/image" Target="../media/image99.emf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242" Type="http://schemas.openxmlformats.org/officeDocument/2006/relationships/image" Target="../media/image120.emf"/><Relationship Id="rId263" Type="http://schemas.openxmlformats.org/officeDocument/2006/relationships/customXml" Target="../ink/ink132.xml"/><Relationship Id="rId37" Type="http://schemas.openxmlformats.org/officeDocument/2006/relationships/image" Target="../media/image18.emf"/><Relationship Id="rId58" Type="http://schemas.openxmlformats.org/officeDocument/2006/relationships/customXml" Target="../ink/ink29.xml"/><Relationship Id="rId79" Type="http://schemas.openxmlformats.org/officeDocument/2006/relationships/customXml" Target="../ink/ink40.xml"/><Relationship Id="rId102" Type="http://schemas.openxmlformats.org/officeDocument/2006/relationships/image" Target="../media/image50.emf"/><Relationship Id="rId123" Type="http://schemas.openxmlformats.org/officeDocument/2006/relationships/customXml" Target="../ink/ink62.xml"/><Relationship Id="rId144" Type="http://schemas.openxmlformats.org/officeDocument/2006/relationships/image" Target="../media/image71.emf"/><Relationship Id="rId90" Type="http://schemas.openxmlformats.org/officeDocument/2006/relationships/image" Target="../media/image44.emf"/><Relationship Id="rId165" Type="http://schemas.openxmlformats.org/officeDocument/2006/relationships/customXml" Target="../ink/ink83.xml"/><Relationship Id="rId186" Type="http://schemas.openxmlformats.org/officeDocument/2006/relationships/image" Target="../media/image92.emf"/><Relationship Id="rId211" Type="http://schemas.openxmlformats.org/officeDocument/2006/relationships/customXml" Target="../ink/ink106.xml"/><Relationship Id="rId232" Type="http://schemas.openxmlformats.org/officeDocument/2006/relationships/image" Target="../media/image115.emf"/><Relationship Id="rId253" Type="http://schemas.openxmlformats.org/officeDocument/2006/relationships/customXml" Target="../ink/ink127.xml"/><Relationship Id="rId274" Type="http://schemas.openxmlformats.org/officeDocument/2006/relationships/image" Target="../media/image136.emf"/><Relationship Id="rId27" Type="http://schemas.openxmlformats.org/officeDocument/2006/relationships/image" Target="../media/image13.emf"/><Relationship Id="rId48" Type="http://schemas.openxmlformats.org/officeDocument/2006/relationships/customXml" Target="../ink/ink24.xml"/><Relationship Id="rId69" Type="http://schemas.openxmlformats.org/officeDocument/2006/relationships/image" Target="../media/image34.emf"/><Relationship Id="rId113" Type="http://schemas.openxmlformats.org/officeDocument/2006/relationships/customXml" Target="../ink/ink57.xml"/><Relationship Id="rId134" Type="http://schemas.openxmlformats.org/officeDocument/2006/relationships/image" Target="../media/image66.emf"/><Relationship Id="rId80" Type="http://schemas.openxmlformats.org/officeDocument/2006/relationships/image" Target="../media/image39.emf"/><Relationship Id="rId155" Type="http://schemas.openxmlformats.org/officeDocument/2006/relationships/customXml" Target="../ink/ink78.xml"/><Relationship Id="rId176" Type="http://schemas.openxmlformats.org/officeDocument/2006/relationships/image" Target="../media/image87.emf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110.emf"/><Relationship Id="rId243" Type="http://schemas.openxmlformats.org/officeDocument/2006/relationships/customXml" Target="../ink/ink122.xml"/><Relationship Id="rId264" Type="http://schemas.openxmlformats.org/officeDocument/2006/relationships/image" Target="../media/image131.emf"/><Relationship Id="rId17" Type="http://schemas.openxmlformats.org/officeDocument/2006/relationships/image" Target="../media/image8.emf"/><Relationship Id="rId38" Type="http://schemas.openxmlformats.org/officeDocument/2006/relationships/customXml" Target="../ink/ink19.xml"/><Relationship Id="rId59" Type="http://schemas.openxmlformats.org/officeDocument/2006/relationships/image" Target="../media/image29.emf"/><Relationship Id="rId103" Type="http://schemas.openxmlformats.org/officeDocument/2006/relationships/customXml" Target="../ink/ink52.xml"/><Relationship Id="rId124" Type="http://schemas.openxmlformats.org/officeDocument/2006/relationships/image" Target="../media/image61.emf"/><Relationship Id="rId70" Type="http://schemas.openxmlformats.org/officeDocument/2006/relationships/customXml" Target="../ink/ink35.xml"/><Relationship Id="rId91" Type="http://schemas.openxmlformats.org/officeDocument/2006/relationships/customXml" Target="../ink/ink46.xml"/><Relationship Id="rId145" Type="http://schemas.openxmlformats.org/officeDocument/2006/relationships/customXml" Target="../ink/ink73.xml"/><Relationship Id="rId166" Type="http://schemas.openxmlformats.org/officeDocument/2006/relationships/image" Target="../media/image82.emf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5.emf"/><Relationship Id="rId233" Type="http://schemas.openxmlformats.org/officeDocument/2006/relationships/customXml" Target="../ink/ink117.xml"/><Relationship Id="rId254" Type="http://schemas.openxmlformats.org/officeDocument/2006/relationships/image" Target="../media/image126.emf"/><Relationship Id="rId28" Type="http://schemas.openxmlformats.org/officeDocument/2006/relationships/customXml" Target="../ink/ink14.xml"/><Relationship Id="rId49" Type="http://schemas.openxmlformats.org/officeDocument/2006/relationships/image" Target="../media/image24.emf"/><Relationship Id="rId114" Type="http://schemas.openxmlformats.org/officeDocument/2006/relationships/image" Target="../media/image56.emf"/><Relationship Id="rId275" Type="http://schemas.openxmlformats.org/officeDocument/2006/relationships/customXml" Target="../ink/ink138.xml"/><Relationship Id="rId60" Type="http://schemas.openxmlformats.org/officeDocument/2006/relationships/customXml" Target="../ink/ink30.xml"/><Relationship Id="rId81" Type="http://schemas.openxmlformats.org/officeDocument/2006/relationships/customXml" Target="../ink/ink41.xml"/><Relationship Id="rId135" Type="http://schemas.openxmlformats.org/officeDocument/2006/relationships/customXml" Target="../ink/ink68.xml"/><Relationship Id="rId156" Type="http://schemas.openxmlformats.org/officeDocument/2006/relationships/image" Target="../media/image77.emf"/><Relationship Id="rId177" Type="http://schemas.openxmlformats.org/officeDocument/2006/relationships/customXml" Target="../ink/ink89.xml"/><Relationship Id="rId198" Type="http://schemas.openxmlformats.org/officeDocument/2006/relationships/image" Target="../media/image98.emf"/><Relationship Id="rId202" Type="http://schemas.openxmlformats.org/officeDocument/2006/relationships/image" Target="../media/image100.emf"/><Relationship Id="rId223" Type="http://schemas.openxmlformats.org/officeDocument/2006/relationships/customXml" Target="../ink/ink112.xml"/><Relationship Id="rId244" Type="http://schemas.openxmlformats.org/officeDocument/2006/relationships/image" Target="../media/image121.emf"/><Relationship Id="rId18" Type="http://schemas.openxmlformats.org/officeDocument/2006/relationships/customXml" Target="../ink/ink9.xml"/><Relationship Id="rId39" Type="http://schemas.openxmlformats.org/officeDocument/2006/relationships/image" Target="../media/image19.emf"/><Relationship Id="rId265" Type="http://schemas.openxmlformats.org/officeDocument/2006/relationships/customXml" Target="../ink/ink133.xml"/><Relationship Id="rId50" Type="http://schemas.openxmlformats.org/officeDocument/2006/relationships/customXml" Target="../ink/ink25.xml"/><Relationship Id="rId104" Type="http://schemas.openxmlformats.org/officeDocument/2006/relationships/image" Target="../media/image51.emf"/><Relationship Id="rId125" Type="http://schemas.openxmlformats.org/officeDocument/2006/relationships/customXml" Target="../ink/ink63.xml"/><Relationship Id="rId146" Type="http://schemas.openxmlformats.org/officeDocument/2006/relationships/image" Target="../media/image72.emf"/><Relationship Id="rId167" Type="http://schemas.openxmlformats.org/officeDocument/2006/relationships/customXml" Target="../ink/ink84.xml"/><Relationship Id="rId188" Type="http://schemas.openxmlformats.org/officeDocument/2006/relationships/image" Target="../media/image93.emf"/><Relationship Id="rId71" Type="http://schemas.openxmlformats.org/officeDocument/2006/relationships/image" Target="../media/image35.emf"/><Relationship Id="rId92" Type="http://schemas.openxmlformats.org/officeDocument/2006/relationships/image" Target="../media/image45.emf"/><Relationship Id="rId213" Type="http://schemas.openxmlformats.org/officeDocument/2006/relationships/customXml" Target="../ink/ink107.xml"/><Relationship Id="rId234" Type="http://schemas.openxmlformats.org/officeDocument/2006/relationships/image" Target="../media/image116.emf"/><Relationship Id="rId2" Type="http://schemas.openxmlformats.org/officeDocument/2006/relationships/customXml" Target="../ink/ink1.xml"/><Relationship Id="rId29" Type="http://schemas.openxmlformats.org/officeDocument/2006/relationships/image" Target="../media/image14.emf"/><Relationship Id="rId255" Type="http://schemas.openxmlformats.org/officeDocument/2006/relationships/customXml" Target="../ink/ink128.xml"/><Relationship Id="rId276" Type="http://schemas.openxmlformats.org/officeDocument/2006/relationships/image" Target="../media/image137.emf"/><Relationship Id="rId40" Type="http://schemas.openxmlformats.org/officeDocument/2006/relationships/customXml" Target="../ink/ink20.xml"/><Relationship Id="rId115" Type="http://schemas.openxmlformats.org/officeDocument/2006/relationships/customXml" Target="../ink/ink58.xml"/><Relationship Id="rId136" Type="http://schemas.openxmlformats.org/officeDocument/2006/relationships/image" Target="../media/image67.emf"/><Relationship Id="rId157" Type="http://schemas.openxmlformats.org/officeDocument/2006/relationships/customXml" Target="../ink/ink79.xml"/><Relationship Id="rId178" Type="http://schemas.openxmlformats.org/officeDocument/2006/relationships/image" Target="../media/image88.emf"/><Relationship Id="rId61" Type="http://schemas.openxmlformats.org/officeDocument/2006/relationships/image" Target="../media/image30.emf"/><Relationship Id="rId82" Type="http://schemas.openxmlformats.org/officeDocument/2006/relationships/image" Target="../media/image40.emf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image" Target="../media/image9.emf"/><Relationship Id="rId224" Type="http://schemas.openxmlformats.org/officeDocument/2006/relationships/image" Target="../media/image111.emf"/><Relationship Id="rId245" Type="http://schemas.openxmlformats.org/officeDocument/2006/relationships/customXml" Target="../ink/ink123.xml"/><Relationship Id="rId266" Type="http://schemas.openxmlformats.org/officeDocument/2006/relationships/image" Target="../media/image132.emf"/><Relationship Id="rId30" Type="http://schemas.openxmlformats.org/officeDocument/2006/relationships/customXml" Target="../ink/ink15.xml"/><Relationship Id="rId105" Type="http://schemas.openxmlformats.org/officeDocument/2006/relationships/customXml" Target="../ink/ink53.xml"/><Relationship Id="rId126" Type="http://schemas.openxmlformats.org/officeDocument/2006/relationships/image" Target="../media/image62.emf"/><Relationship Id="rId147" Type="http://schemas.openxmlformats.org/officeDocument/2006/relationships/customXml" Target="../ink/ink74.xml"/><Relationship Id="rId168" Type="http://schemas.openxmlformats.org/officeDocument/2006/relationships/image" Target="../media/image83.emf"/><Relationship Id="rId51" Type="http://schemas.openxmlformats.org/officeDocument/2006/relationships/image" Target="../media/image25.emf"/><Relationship Id="rId72" Type="http://schemas.openxmlformats.org/officeDocument/2006/relationships/customXml" Target="../ink/ink36.xml"/><Relationship Id="rId93" Type="http://schemas.openxmlformats.org/officeDocument/2006/relationships/customXml" Target="../ink/ink47.xml"/><Relationship Id="rId189" Type="http://schemas.openxmlformats.org/officeDocument/2006/relationships/customXml" Target="../ink/ink95.xml"/><Relationship Id="rId3" Type="http://schemas.openxmlformats.org/officeDocument/2006/relationships/image" Target="../media/image1.emf"/><Relationship Id="rId214" Type="http://schemas.openxmlformats.org/officeDocument/2006/relationships/image" Target="../media/image106.emf"/><Relationship Id="rId235" Type="http://schemas.openxmlformats.org/officeDocument/2006/relationships/customXml" Target="../ink/ink118.xml"/><Relationship Id="rId256" Type="http://schemas.openxmlformats.org/officeDocument/2006/relationships/image" Target="../media/image127.emf"/><Relationship Id="rId277" Type="http://schemas.openxmlformats.org/officeDocument/2006/relationships/customXml" Target="../ink/ink139.xml"/><Relationship Id="rId116" Type="http://schemas.openxmlformats.org/officeDocument/2006/relationships/image" Target="../media/image57.emf"/><Relationship Id="rId137" Type="http://schemas.openxmlformats.org/officeDocument/2006/relationships/customXml" Target="../ink/ink69.xml"/><Relationship Id="rId158" Type="http://schemas.openxmlformats.org/officeDocument/2006/relationships/image" Target="../media/image78.emf"/><Relationship Id="rId20" Type="http://schemas.openxmlformats.org/officeDocument/2006/relationships/customXml" Target="../ink/ink10.xml"/><Relationship Id="rId41" Type="http://schemas.openxmlformats.org/officeDocument/2006/relationships/image" Target="../media/image20.emf"/><Relationship Id="rId62" Type="http://schemas.openxmlformats.org/officeDocument/2006/relationships/customXml" Target="../ink/ink31.xml"/><Relationship Id="rId83" Type="http://schemas.openxmlformats.org/officeDocument/2006/relationships/customXml" Target="../ink/ink42.xml"/><Relationship Id="rId179" Type="http://schemas.openxmlformats.org/officeDocument/2006/relationships/customXml" Target="../ink/ink90.xml"/><Relationship Id="rId190" Type="http://schemas.openxmlformats.org/officeDocument/2006/relationships/image" Target="../media/image94.emf"/><Relationship Id="rId204" Type="http://schemas.openxmlformats.org/officeDocument/2006/relationships/image" Target="../media/image101.emf"/><Relationship Id="rId225" Type="http://schemas.openxmlformats.org/officeDocument/2006/relationships/customXml" Target="../ink/ink113.xml"/><Relationship Id="rId246" Type="http://schemas.openxmlformats.org/officeDocument/2006/relationships/image" Target="../media/image122.emf"/><Relationship Id="rId267" Type="http://schemas.openxmlformats.org/officeDocument/2006/relationships/customXml" Target="../ink/ink134.xml"/><Relationship Id="rId106" Type="http://schemas.openxmlformats.org/officeDocument/2006/relationships/image" Target="../media/image52.emf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15.emf"/><Relationship Id="rId52" Type="http://schemas.openxmlformats.org/officeDocument/2006/relationships/customXml" Target="../ink/ink26.xml"/><Relationship Id="rId73" Type="http://schemas.openxmlformats.org/officeDocument/2006/relationships/image" Target="../media/image36.emf"/><Relationship Id="rId94" Type="http://schemas.openxmlformats.org/officeDocument/2006/relationships/image" Target="../media/image46.emf"/><Relationship Id="rId148" Type="http://schemas.openxmlformats.org/officeDocument/2006/relationships/image" Target="../media/image73.emf"/><Relationship Id="rId169" Type="http://schemas.openxmlformats.org/officeDocument/2006/relationships/customXml" Target="../ink/ink85.xml"/><Relationship Id="rId4" Type="http://schemas.openxmlformats.org/officeDocument/2006/relationships/customXml" Target="../ink/ink2.xml"/><Relationship Id="rId180" Type="http://schemas.openxmlformats.org/officeDocument/2006/relationships/image" Target="../media/image89.emf"/><Relationship Id="rId215" Type="http://schemas.openxmlformats.org/officeDocument/2006/relationships/customXml" Target="../ink/ink108.xml"/><Relationship Id="rId236" Type="http://schemas.openxmlformats.org/officeDocument/2006/relationships/image" Target="../media/image117.emf"/><Relationship Id="rId257" Type="http://schemas.openxmlformats.org/officeDocument/2006/relationships/customXml" Target="../ink/ink129.xml"/><Relationship Id="rId278" Type="http://schemas.openxmlformats.org/officeDocument/2006/relationships/image" Target="../media/image138.emf"/><Relationship Id="rId42" Type="http://schemas.openxmlformats.org/officeDocument/2006/relationships/customXml" Target="../ink/ink21.xml"/><Relationship Id="rId84" Type="http://schemas.openxmlformats.org/officeDocument/2006/relationships/image" Target="../media/image41.emf"/><Relationship Id="rId138" Type="http://schemas.openxmlformats.org/officeDocument/2006/relationships/image" Target="../media/image68.emf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107" Type="http://schemas.openxmlformats.org/officeDocument/2006/relationships/customXml" Target="../ink/ink54.xml"/><Relationship Id="rId11" Type="http://schemas.openxmlformats.org/officeDocument/2006/relationships/image" Target="../media/image5.emf"/><Relationship Id="rId53" Type="http://schemas.openxmlformats.org/officeDocument/2006/relationships/image" Target="../media/image26.emf"/><Relationship Id="rId149" Type="http://schemas.openxmlformats.org/officeDocument/2006/relationships/customXml" Target="../ink/ink75.xml"/><Relationship Id="rId95" Type="http://schemas.openxmlformats.org/officeDocument/2006/relationships/customXml" Target="../ink/ink48.xml"/><Relationship Id="rId160" Type="http://schemas.openxmlformats.org/officeDocument/2006/relationships/image" Target="../media/image79.emf"/><Relationship Id="rId216" Type="http://schemas.openxmlformats.org/officeDocument/2006/relationships/image" Target="../media/image107.emf"/><Relationship Id="rId258" Type="http://schemas.openxmlformats.org/officeDocument/2006/relationships/image" Target="../media/image128.emf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01.xml"/><Relationship Id="rId21" Type="http://schemas.openxmlformats.org/officeDocument/2006/relationships/customXml" Target="../ink/ink1453.xml"/><Relationship Id="rId63" Type="http://schemas.openxmlformats.org/officeDocument/2006/relationships/customXml" Target="../ink/ink1474.xml"/><Relationship Id="rId159" Type="http://schemas.openxmlformats.org/officeDocument/2006/relationships/image" Target="../media/image1074.emf"/><Relationship Id="rId170" Type="http://schemas.openxmlformats.org/officeDocument/2006/relationships/customXml" Target="../ink/ink1528.xml"/><Relationship Id="rId226" Type="http://schemas.openxmlformats.org/officeDocument/2006/relationships/customXml" Target="../ink/ink1556.xml"/><Relationship Id="rId268" Type="http://schemas.openxmlformats.org/officeDocument/2006/relationships/customXml" Target="../ink/ink1577.xml"/><Relationship Id="rId32" Type="http://schemas.openxmlformats.org/officeDocument/2006/relationships/image" Target="../media/image521.emf"/><Relationship Id="rId74" Type="http://schemas.openxmlformats.org/officeDocument/2006/relationships/image" Target="../media/image1032.emf"/><Relationship Id="rId128" Type="http://schemas.openxmlformats.org/officeDocument/2006/relationships/image" Target="../media/image1059.emf"/><Relationship Id="rId5" Type="http://schemas.openxmlformats.org/officeDocument/2006/relationships/customXml" Target="../ink/ink1445.xml"/><Relationship Id="rId181" Type="http://schemas.openxmlformats.org/officeDocument/2006/relationships/image" Target="../media/image1085.emf"/><Relationship Id="rId237" Type="http://schemas.openxmlformats.org/officeDocument/2006/relationships/image" Target="../media/image1120.emf"/><Relationship Id="rId279" Type="http://schemas.openxmlformats.org/officeDocument/2006/relationships/image" Target="../media/image1141.emf"/><Relationship Id="rId43" Type="http://schemas.openxmlformats.org/officeDocument/2006/relationships/customXml" Target="../ink/ink1464.xml"/><Relationship Id="rId139" Type="http://schemas.openxmlformats.org/officeDocument/2006/relationships/image" Target="../media/image1064.emf"/><Relationship Id="rId85" Type="http://schemas.openxmlformats.org/officeDocument/2006/relationships/customXml" Target="../ink/ink1485.xml"/><Relationship Id="rId150" Type="http://schemas.openxmlformats.org/officeDocument/2006/relationships/customXml" Target="../ink/ink1518.xml"/><Relationship Id="rId192" Type="http://schemas.openxmlformats.org/officeDocument/2006/relationships/customXml" Target="../ink/ink1539.xml"/><Relationship Id="rId206" Type="http://schemas.openxmlformats.org/officeDocument/2006/relationships/customXml" Target="../ink/ink1546.xml"/><Relationship Id="rId248" Type="http://schemas.openxmlformats.org/officeDocument/2006/relationships/customXml" Target="../ink/ink1567.xml"/><Relationship Id="rId269" Type="http://schemas.openxmlformats.org/officeDocument/2006/relationships/image" Target="../media/image1136.emf"/><Relationship Id="rId12" Type="http://schemas.openxmlformats.org/officeDocument/2006/relationships/image" Target="../media/image511.emf"/><Relationship Id="rId33" Type="http://schemas.openxmlformats.org/officeDocument/2006/relationships/customXml" Target="../ink/ink1459.xml"/><Relationship Id="rId108" Type="http://schemas.openxmlformats.org/officeDocument/2006/relationships/image" Target="../media/image1049.emf"/><Relationship Id="rId129" Type="http://schemas.openxmlformats.org/officeDocument/2006/relationships/customXml" Target="../ink/ink1507.xml"/><Relationship Id="rId280" Type="http://schemas.openxmlformats.org/officeDocument/2006/relationships/customXml" Target="../ink/ink1583.xml"/><Relationship Id="rId54" Type="http://schemas.openxmlformats.org/officeDocument/2006/relationships/image" Target="../media/image533.emf"/><Relationship Id="rId75" Type="http://schemas.openxmlformats.org/officeDocument/2006/relationships/customXml" Target="../ink/ink1480.xml"/><Relationship Id="rId96" Type="http://schemas.openxmlformats.org/officeDocument/2006/relationships/image" Target="../media/image1043.emf"/><Relationship Id="rId140" Type="http://schemas.openxmlformats.org/officeDocument/2006/relationships/customXml" Target="../ink/ink1513.xml"/><Relationship Id="rId161" Type="http://schemas.openxmlformats.org/officeDocument/2006/relationships/image" Target="../media/image1075.emf"/><Relationship Id="rId182" Type="http://schemas.openxmlformats.org/officeDocument/2006/relationships/customXml" Target="../ink/ink1534.xml"/><Relationship Id="rId217" Type="http://schemas.openxmlformats.org/officeDocument/2006/relationships/image" Target="../media/image1110.emf"/><Relationship Id="rId6" Type="http://schemas.openxmlformats.org/officeDocument/2006/relationships/image" Target="../media/image508.emf"/><Relationship Id="rId238" Type="http://schemas.openxmlformats.org/officeDocument/2006/relationships/customXml" Target="../ink/ink1562.xml"/><Relationship Id="rId259" Type="http://schemas.openxmlformats.org/officeDocument/2006/relationships/image" Target="../media/image1131.emf"/><Relationship Id="rId23" Type="http://schemas.openxmlformats.org/officeDocument/2006/relationships/customXml" Target="../ink/ink1454.xml"/><Relationship Id="rId119" Type="http://schemas.openxmlformats.org/officeDocument/2006/relationships/customXml" Target="../ink/ink1502.xml"/><Relationship Id="rId270" Type="http://schemas.openxmlformats.org/officeDocument/2006/relationships/customXml" Target="../ink/ink1578.xml"/><Relationship Id="rId44" Type="http://schemas.openxmlformats.org/officeDocument/2006/relationships/image" Target="../media/image528.emf"/><Relationship Id="rId65" Type="http://schemas.openxmlformats.org/officeDocument/2006/relationships/customXml" Target="../ink/ink1475.xml"/><Relationship Id="rId86" Type="http://schemas.openxmlformats.org/officeDocument/2006/relationships/image" Target="../media/image1038.emf"/><Relationship Id="rId130" Type="http://schemas.openxmlformats.org/officeDocument/2006/relationships/image" Target="../media/image1060.emf"/><Relationship Id="rId151" Type="http://schemas.openxmlformats.org/officeDocument/2006/relationships/image" Target="../media/image1070.emf"/><Relationship Id="rId172" Type="http://schemas.openxmlformats.org/officeDocument/2006/relationships/customXml" Target="../ink/ink1529.xml"/><Relationship Id="rId193" Type="http://schemas.openxmlformats.org/officeDocument/2006/relationships/image" Target="../media/image1098.emf"/><Relationship Id="rId207" Type="http://schemas.openxmlformats.org/officeDocument/2006/relationships/image" Target="../media/image1105.emf"/><Relationship Id="rId228" Type="http://schemas.openxmlformats.org/officeDocument/2006/relationships/customXml" Target="../ink/ink1557.xml"/><Relationship Id="rId249" Type="http://schemas.openxmlformats.org/officeDocument/2006/relationships/image" Target="../media/image1126.emf"/><Relationship Id="rId13" Type="http://schemas.openxmlformats.org/officeDocument/2006/relationships/customXml" Target="../ink/ink1449.xml"/><Relationship Id="rId109" Type="http://schemas.openxmlformats.org/officeDocument/2006/relationships/customXml" Target="../ink/ink1497.xml"/><Relationship Id="rId260" Type="http://schemas.openxmlformats.org/officeDocument/2006/relationships/customXml" Target="../ink/ink1573.xml"/><Relationship Id="rId281" Type="http://schemas.openxmlformats.org/officeDocument/2006/relationships/image" Target="../media/image1142.emf"/><Relationship Id="rId34" Type="http://schemas.openxmlformats.org/officeDocument/2006/relationships/image" Target="../media/image522.emf"/><Relationship Id="rId55" Type="http://schemas.openxmlformats.org/officeDocument/2006/relationships/customXml" Target="../ink/ink1470.xml"/><Relationship Id="rId76" Type="http://schemas.openxmlformats.org/officeDocument/2006/relationships/image" Target="../media/image1033.emf"/><Relationship Id="rId97" Type="http://schemas.openxmlformats.org/officeDocument/2006/relationships/customXml" Target="../ink/ink1491.xml"/><Relationship Id="rId120" Type="http://schemas.openxmlformats.org/officeDocument/2006/relationships/image" Target="../media/image1055.emf"/><Relationship Id="rId141" Type="http://schemas.openxmlformats.org/officeDocument/2006/relationships/image" Target="../media/image1065.emf"/><Relationship Id="rId7" Type="http://schemas.openxmlformats.org/officeDocument/2006/relationships/customXml" Target="../ink/ink1446.xml"/><Relationship Id="rId162" Type="http://schemas.openxmlformats.org/officeDocument/2006/relationships/customXml" Target="../ink/ink1524.xml"/><Relationship Id="rId183" Type="http://schemas.openxmlformats.org/officeDocument/2006/relationships/image" Target="../media/image1086.emf"/><Relationship Id="rId218" Type="http://schemas.openxmlformats.org/officeDocument/2006/relationships/customXml" Target="../ink/ink1552.xml"/><Relationship Id="rId239" Type="http://schemas.openxmlformats.org/officeDocument/2006/relationships/image" Target="../media/image1121.emf"/><Relationship Id="rId250" Type="http://schemas.openxmlformats.org/officeDocument/2006/relationships/customXml" Target="../ink/ink1568.xml"/><Relationship Id="rId271" Type="http://schemas.openxmlformats.org/officeDocument/2006/relationships/image" Target="../media/image1137.emf"/><Relationship Id="rId24" Type="http://schemas.openxmlformats.org/officeDocument/2006/relationships/image" Target="../media/image517.emf"/><Relationship Id="rId45" Type="http://schemas.openxmlformats.org/officeDocument/2006/relationships/customXml" Target="../ink/ink1465.xml"/><Relationship Id="rId66" Type="http://schemas.openxmlformats.org/officeDocument/2006/relationships/image" Target="../media/image1028.emf"/><Relationship Id="rId87" Type="http://schemas.openxmlformats.org/officeDocument/2006/relationships/customXml" Target="../ink/ink1486.xml"/><Relationship Id="rId110" Type="http://schemas.openxmlformats.org/officeDocument/2006/relationships/image" Target="../media/image1050.emf"/><Relationship Id="rId131" Type="http://schemas.openxmlformats.org/officeDocument/2006/relationships/customXml" Target="../ink/ink1508.xml"/><Relationship Id="rId152" Type="http://schemas.openxmlformats.org/officeDocument/2006/relationships/customXml" Target="../ink/ink1519.xml"/><Relationship Id="rId173" Type="http://schemas.openxmlformats.org/officeDocument/2006/relationships/image" Target="../media/image1081.emf"/><Relationship Id="rId194" Type="http://schemas.openxmlformats.org/officeDocument/2006/relationships/customXml" Target="../ink/ink1540.xml"/><Relationship Id="rId208" Type="http://schemas.openxmlformats.org/officeDocument/2006/relationships/customXml" Target="../ink/ink1547.xml"/><Relationship Id="rId229" Type="http://schemas.openxmlformats.org/officeDocument/2006/relationships/image" Target="../media/image1116.emf"/><Relationship Id="rId240" Type="http://schemas.openxmlformats.org/officeDocument/2006/relationships/customXml" Target="../ink/ink1563.xml"/><Relationship Id="rId261" Type="http://schemas.openxmlformats.org/officeDocument/2006/relationships/image" Target="../media/image1132.emf"/><Relationship Id="rId14" Type="http://schemas.openxmlformats.org/officeDocument/2006/relationships/image" Target="../media/image512.emf"/><Relationship Id="rId35" Type="http://schemas.openxmlformats.org/officeDocument/2006/relationships/customXml" Target="../ink/ink1460.xml"/><Relationship Id="rId56" Type="http://schemas.openxmlformats.org/officeDocument/2006/relationships/image" Target="../media/image1023.emf"/><Relationship Id="rId77" Type="http://schemas.openxmlformats.org/officeDocument/2006/relationships/customXml" Target="../ink/ink1481.xml"/><Relationship Id="rId100" Type="http://schemas.openxmlformats.org/officeDocument/2006/relationships/image" Target="../media/image1045.emf"/><Relationship Id="rId282" Type="http://schemas.openxmlformats.org/officeDocument/2006/relationships/customXml" Target="../ink/ink1584.xml"/><Relationship Id="rId8" Type="http://schemas.openxmlformats.org/officeDocument/2006/relationships/image" Target="../media/image509.emf"/><Relationship Id="rId98" Type="http://schemas.openxmlformats.org/officeDocument/2006/relationships/image" Target="../media/image1044.emf"/><Relationship Id="rId121" Type="http://schemas.openxmlformats.org/officeDocument/2006/relationships/customXml" Target="../ink/ink1503.xml"/><Relationship Id="rId142" Type="http://schemas.openxmlformats.org/officeDocument/2006/relationships/customXml" Target="../ink/ink1514.xml"/><Relationship Id="rId163" Type="http://schemas.openxmlformats.org/officeDocument/2006/relationships/image" Target="../media/image1076.emf"/><Relationship Id="rId184" Type="http://schemas.openxmlformats.org/officeDocument/2006/relationships/customXml" Target="../ink/ink1535.xml"/><Relationship Id="rId219" Type="http://schemas.openxmlformats.org/officeDocument/2006/relationships/image" Target="../media/image1111.emf"/><Relationship Id="rId230" Type="http://schemas.openxmlformats.org/officeDocument/2006/relationships/customXml" Target="../ink/ink1558.xml"/><Relationship Id="rId251" Type="http://schemas.openxmlformats.org/officeDocument/2006/relationships/image" Target="../media/image1127.emf"/><Relationship Id="rId25" Type="http://schemas.openxmlformats.org/officeDocument/2006/relationships/customXml" Target="../ink/ink1455.xml"/><Relationship Id="rId46" Type="http://schemas.openxmlformats.org/officeDocument/2006/relationships/image" Target="../media/image529.emf"/><Relationship Id="rId67" Type="http://schemas.openxmlformats.org/officeDocument/2006/relationships/customXml" Target="../ink/ink1476.xml"/><Relationship Id="rId272" Type="http://schemas.openxmlformats.org/officeDocument/2006/relationships/customXml" Target="../ink/ink1579.xml"/><Relationship Id="rId88" Type="http://schemas.openxmlformats.org/officeDocument/2006/relationships/image" Target="../media/image1039.emf"/><Relationship Id="rId111" Type="http://schemas.openxmlformats.org/officeDocument/2006/relationships/customXml" Target="../ink/ink1498.xml"/><Relationship Id="rId132" Type="http://schemas.openxmlformats.org/officeDocument/2006/relationships/image" Target="../media/image1061.emf"/><Relationship Id="rId153" Type="http://schemas.openxmlformats.org/officeDocument/2006/relationships/image" Target="../media/image1071.emf"/><Relationship Id="rId174" Type="http://schemas.openxmlformats.org/officeDocument/2006/relationships/customXml" Target="../ink/ink1530.xml"/><Relationship Id="rId195" Type="http://schemas.openxmlformats.org/officeDocument/2006/relationships/image" Target="../media/image1099.emf"/><Relationship Id="rId209" Type="http://schemas.openxmlformats.org/officeDocument/2006/relationships/image" Target="../media/image1106.emf"/><Relationship Id="rId220" Type="http://schemas.openxmlformats.org/officeDocument/2006/relationships/customXml" Target="../ink/ink1553.xml"/><Relationship Id="rId241" Type="http://schemas.openxmlformats.org/officeDocument/2006/relationships/image" Target="../media/image1122.emf"/><Relationship Id="rId15" Type="http://schemas.openxmlformats.org/officeDocument/2006/relationships/customXml" Target="../ink/ink1450.xml"/><Relationship Id="rId36" Type="http://schemas.openxmlformats.org/officeDocument/2006/relationships/image" Target="../media/image523.emf"/><Relationship Id="rId57" Type="http://schemas.openxmlformats.org/officeDocument/2006/relationships/customXml" Target="../ink/ink1471.xml"/><Relationship Id="rId262" Type="http://schemas.openxmlformats.org/officeDocument/2006/relationships/customXml" Target="../ink/ink1574.xml"/><Relationship Id="rId283" Type="http://schemas.openxmlformats.org/officeDocument/2006/relationships/image" Target="../media/image1143.emf"/><Relationship Id="rId78" Type="http://schemas.openxmlformats.org/officeDocument/2006/relationships/image" Target="../media/image1034.emf"/><Relationship Id="rId99" Type="http://schemas.openxmlformats.org/officeDocument/2006/relationships/customXml" Target="../ink/ink1492.xml"/><Relationship Id="rId101" Type="http://schemas.openxmlformats.org/officeDocument/2006/relationships/customXml" Target="../ink/ink1493.xml"/><Relationship Id="rId122" Type="http://schemas.openxmlformats.org/officeDocument/2006/relationships/image" Target="../media/image1056.emf"/><Relationship Id="rId143" Type="http://schemas.openxmlformats.org/officeDocument/2006/relationships/image" Target="../media/image1066.emf"/><Relationship Id="rId164" Type="http://schemas.openxmlformats.org/officeDocument/2006/relationships/customXml" Target="../ink/ink1525.xml"/><Relationship Id="rId185" Type="http://schemas.openxmlformats.org/officeDocument/2006/relationships/image" Target="../media/image1087.emf"/><Relationship Id="rId9" Type="http://schemas.openxmlformats.org/officeDocument/2006/relationships/customXml" Target="../ink/ink1447.xml"/><Relationship Id="rId210" Type="http://schemas.openxmlformats.org/officeDocument/2006/relationships/customXml" Target="../ink/ink1548.xml"/><Relationship Id="rId26" Type="http://schemas.openxmlformats.org/officeDocument/2006/relationships/image" Target="../media/image518.emf"/><Relationship Id="rId231" Type="http://schemas.openxmlformats.org/officeDocument/2006/relationships/image" Target="../media/image1117.emf"/><Relationship Id="rId252" Type="http://schemas.openxmlformats.org/officeDocument/2006/relationships/customXml" Target="../ink/ink1569.xml"/><Relationship Id="rId273" Type="http://schemas.openxmlformats.org/officeDocument/2006/relationships/image" Target="../media/image1138.emf"/><Relationship Id="rId47" Type="http://schemas.openxmlformats.org/officeDocument/2006/relationships/customXml" Target="../ink/ink1466.xml"/><Relationship Id="rId68" Type="http://schemas.openxmlformats.org/officeDocument/2006/relationships/image" Target="../media/image1029.emf"/><Relationship Id="rId89" Type="http://schemas.openxmlformats.org/officeDocument/2006/relationships/customXml" Target="../ink/ink1487.xml"/><Relationship Id="rId112" Type="http://schemas.openxmlformats.org/officeDocument/2006/relationships/image" Target="../media/image1051.emf"/><Relationship Id="rId133" Type="http://schemas.openxmlformats.org/officeDocument/2006/relationships/customXml" Target="../ink/ink1509.xml"/><Relationship Id="rId154" Type="http://schemas.openxmlformats.org/officeDocument/2006/relationships/customXml" Target="../ink/ink1520.xml"/><Relationship Id="rId175" Type="http://schemas.openxmlformats.org/officeDocument/2006/relationships/image" Target="../media/image1082.emf"/><Relationship Id="rId196" Type="http://schemas.openxmlformats.org/officeDocument/2006/relationships/customXml" Target="../ink/ink1541.xml"/><Relationship Id="rId200" Type="http://schemas.openxmlformats.org/officeDocument/2006/relationships/customXml" Target="../ink/ink1543.xml"/><Relationship Id="rId16" Type="http://schemas.openxmlformats.org/officeDocument/2006/relationships/image" Target="../media/image513.emf"/><Relationship Id="rId221" Type="http://schemas.openxmlformats.org/officeDocument/2006/relationships/image" Target="../media/image1112.emf"/><Relationship Id="rId242" Type="http://schemas.openxmlformats.org/officeDocument/2006/relationships/customXml" Target="../ink/ink1564.xml"/><Relationship Id="rId263" Type="http://schemas.openxmlformats.org/officeDocument/2006/relationships/image" Target="../media/image1133.emf"/><Relationship Id="rId284" Type="http://schemas.openxmlformats.org/officeDocument/2006/relationships/customXml" Target="../ink/ink1585.xml"/><Relationship Id="rId37" Type="http://schemas.openxmlformats.org/officeDocument/2006/relationships/customXml" Target="../ink/ink1461.xml"/><Relationship Id="rId58" Type="http://schemas.openxmlformats.org/officeDocument/2006/relationships/image" Target="../media/image1024.emf"/><Relationship Id="rId79" Type="http://schemas.openxmlformats.org/officeDocument/2006/relationships/customXml" Target="../ink/ink1482.xml"/><Relationship Id="rId102" Type="http://schemas.openxmlformats.org/officeDocument/2006/relationships/image" Target="../media/image1046.emf"/><Relationship Id="rId123" Type="http://schemas.openxmlformats.org/officeDocument/2006/relationships/customXml" Target="../ink/ink1504.xml"/><Relationship Id="rId144" Type="http://schemas.openxmlformats.org/officeDocument/2006/relationships/customXml" Target="../ink/ink1515.xml"/><Relationship Id="rId90" Type="http://schemas.openxmlformats.org/officeDocument/2006/relationships/image" Target="../media/image1040.emf"/><Relationship Id="rId165" Type="http://schemas.openxmlformats.org/officeDocument/2006/relationships/image" Target="../media/image1077.emf"/><Relationship Id="rId186" Type="http://schemas.openxmlformats.org/officeDocument/2006/relationships/customXml" Target="../ink/ink1536.xml"/><Relationship Id="rId211" Type="http://schemas.openxmlformats.org/officeDocument/2006/relationships/image" Target="../media/image1107.emf"/><Relationship Id="rId232" Type="http://schemas.openxmlformats.org/officeDocument/2006/relationships/customXml" Target="../ink/ink1559.xml"/><Relationship Id="rId253" Type="http://schemas.openxmlformats.org/officeDocument/2006/relationships/image" Target="../media/image1128.emf"/><Relationship Id="rId274" Type="http://schemas.openxmlformats.org/officeDocument/2006/relationships/customXml" Target="../ink/ink1580.xml"/><Relationship Id="rId27" Type="http://schemas.openxmlformats.org/officeDocument/2006/relationships/customXml" Target="../ink/ink1456.xml"/><Relationship Id="rId48" Type="http://schemas.openxmlformats.org/officeDocument/2006/relationships/image" Target="../media/image530.emf"/><Relationship Id="rId69" Type="http://schemas.openxmlformats.org/officeDocument/2006/relationships/customXml" Target="../ink/ink1477.xml"/><Relationship Id="rId113" Type="http://schemas.openxmlformats.org/officeDocument/2006/relationships/customXml" Target="../ink/ink1499.xml"/><Relationship Id="rId134" Type="http://schemas.openxmlformats.org/officeDocument/2006/relationships/image" Target="../media/image1062.emf"/><Relationship Id="rId80" Type="http://schemas.openxmlformats.org/officeDocument/2006/relationships/image" Target="../media/image1035.emf"/><Relationship Id="rId155" Type="http://schemas.openxmlformats.org/officeDocument/2006/relationships/image" Target="../media/image1072.emf"/><Relationship Id="rId176" Type="http://schemas.openxmlformats.org/officeDocument/2006/relationships/customXml" Target="../ink/ink1531.xml"/><Relationship Id="rId197" Type="http://schemas.openxmlformats.org/officeDocument/2006/relationships/image" Target="../media/image1100.emf"/><Relationship Id="rId201" Type="http://schemas.openxmlformats.org/officeDocument/2006/relationships/image" Target="../media/image1102.emf"/><Relationship Id="rId222" Type="http://schemas.openxmlformats.org/officeDocument/2006/relationships/customXml" Target="../ink/ink1554.xml"/><Relationship Id="rId243" Type="http://schemas.openxmlformats.org/officeDocument/2006/relationships/image" Target="../media/image1123.emf"/><Relationship Id="rId264" Type="http://schemas.openxmlformats.org/officeDocument/2006/relationships/customXml" Target="../ink/ink1575.xml"/><Relationship Id="rId285" Type="http://schemas.openxmlformats.org/officeDocument/2006/relationships/image" Target="../media/image1144.emf"/><Relationship Id="rId17" Type="http://schemas.openxmlformats.org/officeDocument/2006/relationships/customXml" Target="../ink/ink1451.xml"/><Relationship Id="rId38" Type="http://schemas.openxmlformats.org/officeDocument/2006/relationships/image" Target="../media/image524.emf"/><Relationship Id="rId59" Type="http://schemas.openxmlformats.org/officeDocument/2006/relationships/customXml" Target="../ink/ink1472.xml"/><Relationship Id="rId103" Type="http://schemas.openxmlformats.org/officeDocument/2006/relationships/customXml" Target="../ink/ink1494.xml"/><Relationship Id="rId124" Type="http://schemas.openxmlformats.org/officeDocument/2006/relationships/image" Target="../media/image1057.emf"/><Relationship Id="rId70" Type="http://schemas.openxmlformats.org/officeDocument/2006/relationships/image" Target="../media/image1030.emf"/><Relationship Id="rId91" Type="http://schemas.openxmlformats.org/officeDocument/2006/relationships/customXml" Target="../ink/ink1488.xml"/><Relationship Id="rId145" Type="http://schemas.openxmlformats.org/officeDocument/2006/relationships/image" Target="../media/image1067.emf"/><Relationship Id="rId166" Type="http://schemas.openxmlformats.org/officeDocument/2006/relationships/customXml" Target="../ink/ink1526.xml"/><Relationship Id="rId187" Type="http://schemas.openxmlformats.org/officeDocument/2006/relationships/image" Target="../media/image1088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49.xml"/><Relationship Id="rId233" Type="http://schemas.openxmlformats.org/officeDocument/2006/relationships/image" Target="../media/image1118.emf"/><Relationship Id="rId254" Type="http://schemas.openxmlformats.org/officeDocument/2006/relationships/customXml" Target="../ink/ink1570.xml"/><Relationship Id="rId28" Type="http://schemas.openxmlformats.org/officeDocument/2006/relationships/image" Target="../media/image519.emf"/><Relationship Id="rId49" Type="http://schemas.openxmlformats.org/officeDocument/2006/relationships/customXml" Target="../ink/ink1467.xml"/><Relationship Id="rId114" Type="http://schemas.openxmlformats.org/officeDocument/2006/relationships/image" Target="../media/image1052.emf"/><Relationship Id="rId275" Type="http://schemas.openxmlformats.org/officeDocument/2006/relationships/image" Target="../media/image1139.emf"/><Relationship Id="rId60" Type="http://schemas.openxmlformats.org/officeDocument/2006/relationships/image" Target="../media/image1025.emf"/><Relationship Id="rId81" Type="http://schemas.openxmlformats.org/officeDocument/2006/relationships/customXml" Target="../ink/ink1483.xml"/><Relationship Id="rId135" Type="http://schemas.openxmlformats.org/officeDocument/2006/relationships/customXml" Target="../ink/ink1510.xml"/><Relationship Id="rId156" Type="http://schemas.openxmlformats.org/officeDocument/2006/relationships/customXml" Target="../ink/ink1521.xml"/><Relationship Id="rId177" Type="http://schemas.openxmlformats.org/officeDocument/2006/relationships/image" Target="../media/image1083.emf"/><Relationship Id="rId198" Type="http://schemas.openxmlformats.org/officeDocument/2006/relationships/customXml" Target="../ink/ink1542.xml"/><Relationship Id="rId202" Type="http://schemas.openxmlformats.org/officeDocument/2006/relationships/customXml" Target="../ink/ink1544.xml"/><Relationship Id="rId223" Type="http://schemas.openxmlformats.org/officeDocument/2006/relationships/image" Target="../media/image1113.emf"/><Relationship Id="rId244" Type="http://schemas.openxmlformats.org/officeDocument/2006/relationships/customXml" Target="../ink/ink1565.xml"/><Relationship Id="rId18" Type="http://schemas.openxmlformats.org/officeDocument/2006/relationships/image" Target="../media/image514.emf"/><Relationship Id="rId39" Type="http://schemas.openxmlformats.org/officeDocument/2006/relationships/customXml" Target="../ink/ink1462.xml"/><Relationship Id="rId265" Type="http://schemas.openxmlformats.org/officeDocument/2006/relationships/image" Target="../media/image1134.emf"/><Relationship Id="rId286" Type="http://schemas.openxmlformats.org/officeDocument/2006/relationships/customXml" Target="../ink/ink1586.xml"/><Relationship Id="rId50" Type="http://schemas.openxmlformats.org/officeDocument/2006/relationships/image" Target="../media/image531.emf"/><Relationship Id="rId104" Type="http://schemas.openxmlformats.org/officeDocument/2006/relationships/image" Target="../media/image1047.emf"/><Relationship Id="rId125" Type="http://schemas.openxmlformats.org/officeDocument/2006/relationships/customXml" Target="../ink/ink1505.xml"/><Relationship Id="rId146" Type="http://schemas.openxmlformats.org/officeDocument/2006/relationships/customXml" Target="../ink/ink1516.xml"/><Relationship Id="rId167" Type="http://schemas.openxmlformats.org/officeDocument/2006/relationships/image" Target="../media/image1078.emf"/><Relationship Id="rId188" Type="http://schemas.openxmlformats.org/officeDocument/2006/relationships/customXml" Target="../ink/ink1537.xml"/><Relationship Id="rId71" Type="http://schemas.openxmlformats.org/officeDocument/2006/relationships/customXml" Target="../ink/ink1478.xml"/><Relationship Id="rId92" Type="http://schemas.openxmlformats.org/officeDocument/2006/relationships/image" Target="../media/image1041.emf"/><Relationship Id="rId213" Type="http://schemas.openxmlformats.org/officeDocument/2006/relationships/image" Target="../media/image1108.emf"/><Relationship Id="rId234" Type="http://schemas.openxmlformats.org/officeDocument/2006/relationships/customXml" Target="../ink/ink1560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457.xml"/><Relationship Id="rId255" Type="http://schemas.openxmlformats.org/officeDocument/2006/relationships/image" Target="../media/image1129.emf"/><Relationship Id="rId276" Type="http://schemas.openxmlformats.org/officeDocument/2006/relationships/customXml" Target="../ink/ink1581.xml"/><Relationship Id="rId40" Type="http://schemas.openxmlformats.org/officeDocument/2006/relationships/image" Target="../media/image525.emf"/><Relationship Id="rId115" Type="http://schemas.openxmlformats.org/officeDocument/2006/relationships/customXml" Target="../ink/ink1500.xml"/><Relationship Id="rId136" Type="http://schemas.openxmlformats.org/officeDocument/2006/relationships/customXml" Target="../ink/ink1511.xml"/><Relationship Id="rId157" Type="http://schemas.openxmlformats.org/officeDocument/2006/relationships/image" Target="../media/image1073.emf"/><Relationship Id="rId178" Type="http://schemas.openxmlformats.org/officeDocument/2006/relationships/customXml" Target="../ink/ink1532.xml"/><Relationship Id="rId61" Type="http://schemas.openxmlformats.org/officeDocument/2006/relationships/customXml" Target="../ink/ink1473.xml"/><Relationship Id="rId82" Type="http://schemas.openxmlformats.org/officeDocument/2006/relationships/image" Target="../media/image1036.emf"/><Relationship Id="rId199" Type="http://schemas.openxmlformats.org/officeDocument/2006/relationships/image" Target="../media/image1101.emf"/><Relationship Id="rId203" Type="http://schemas.openxmlformats.org/officeDocument/2006/relationships/image" Target="../media/image1103.emf"/><Relationship Id="rId19" Type="http://schemas.openxmlformats.org/officeDocument/2006/relationships/customXml" Target="../ink/ink1452.xml"/><Relationship Id="rId224" Type="http://schemas.openxmlformats.org/officeDocument/2006/relationships/customXml" Target="../ink/ink1555.xml"/><Relationship Id="rId245" Type="http://schemas.openxmlformats.org/officeDocument/2006/relationships/image" Target="../media/image1124.emf"/><Relationship Id="rId266" Type="http://schemas.openxmlformats.org/officeDocument/2006/relationships/customXml" Target="../ink/ink1576.xml"/><Relationship Id="rId287" Type="http://schemas.openxmlformats.org/officeDocument/2006/relationships/image" Target="../media/image1145.emf"/><Relationship Id="rId30" Type="http://schemas.openxmlformats.org/officeDocument/2006/relationships/image" Target="../media/image520.emf"/><Relationship Id="rId105" Type="http://schemas.openxmlformats.org/officeDocument/2006/relationships/customXml" Target="../ink/ink1495.xml"/><Relationship Id="rId126" Type="http://schemas.openxmlformats.org/officeDocument/2006/relationships/image" Target="../media/image1058.emf"/><Relationship Id="rId147" Type="http://schemas.openxmlformats.org/officeDocument/2006/relationships/image" Target="../media/image1068.emf"/><Relationship Id="rId168" Type="http://schemas.openxmlformats.org/officeDocument/2006/relationships/customXml" Target="../ink/ink1527.xml"/><Relationship Id="rId51" Type="http://schemas.openxmlformats.org/officeDocument/2006/relationships/customXml" Target="../ink/ink1468.xml"/><Relationship Id="rId72" Type="http://schemas.openxmlformats.org/officeDocument/2006/relationships/image" Target="../media/image1031.emf"/><Relationship Id="rId93" Type="http://schemas.openxmlformats.org/officeDocument/2006/relationships/customXml" Target="../ink/ink1489.xml"/><Relationship Id="rId189" Type="http://schemas.openxmlformats.org/officeDocument/2006/relationships/image" Target="../media/image1089.emf"/><Relationship Id="rId3" Type="http://schemas.openxmlformats.org/officeDocument/2006/relationships/customXml" Target="../ink/ink1444.xml"/><Relationship Id="rId214" Type="http://schemas.openxmlformats.org/officeDocument/2006/relationships/customXml" Target="../ink/ink1550.xml"/><Relationship Id="rId235" Type="http://schemas.openxmlformats.org/officeDocument/2006/relationships/image" Target="../media/image1119.emf"/><Relationship Id="rId256" Type="http://schemas.openxmlformats.org/officeDocument/2006/relationships/customXml" Target="../ink/ink1571.xml"/><Relationship Id="rId277" Type="http://schemas.openxmlformats.org/officeDocument/2006/relationships/image" Target="../media/image1140.emf"/><Relationship Id="rId116" Type="http://schemas.openxmlformats.org/officeDocument/2006/relationships/image" Target="../media/image1053.emf"/><Relationship Id="rId137" Type="http://schemas.openxmlformats.org/officeDocument/2006/relationships/image" Target="../media/image1063.emf"/><Relationship Id="rId158" Type="http://schemas.openxmlformats.org/officeDocument/2006/relationships/customXml" Target="../ink/ink1522.xml"/><Relationship Id="rId20" Type="http://schemas.openxmlformats.org/officeDocument/2006/relationships/image" Target="../media/image515.emf"/><Relationship Id="rId41" Type="http://schemas.openxmlformats.org/officeDocument/2006/relationships/customXml" Target="../ink/ink1463.xml"/><Relationship Id="rId62" Type="http://schemas.openxmlformats.org/officeDocument/2006/relationships/image" Target="../media/image1026.emf"/><Relationship Id="rId83" Type="http://schemas.openxmlformats.org/officeDocument/2006/relationships/customXml" Target="../ink/ink1484.xml"/><Relationship Id="rId179" Type="http://schemas.openxmlformats.org/officeDocument/2006/relationships/image" Target="../media/image1084.emf"/><Relationship Id="rId190" Type="http://schemas.openxmlformats.org/officeDocument/2006/relationships/customXml" Target="../ink/ink1538.xml"/><Relationship Id="rId204" Type="http://schemas.openxmlformats.org/officeDocument/2006/relationships/customXml" Target="../ink/ink1545.xml"/><Relationship Id="rId225" Type="http://schemas.openxmlformats.org/officeDocument/2006/relationships/image" Target="../media/image1114.emf"/><Relationship Id="rId246" Type="http://schemas.openxmlformats.org/officeDocument/2006/relationships/customXml" Target="../ink/ink1566.xml"/><Relationship Id="rId267" Type="http://schemas.openxmlformats.org/officeDocument/2006/relationships/image" Target="../media/image1135.emf"/><Relationship Id="rId288" Type="http://schemas.openxmlformats.org/officeDocument/2006/relationships/customXml" Target="../ink/ink1587.xml"/><Relationship Id="rId106" Type="http://schemas.openxmlformats.org/officeDocument/2006/relationships/image" Target="../media/image1048.emf"/><Relationship Id="rId127" Type="http://schemas.openxmlformats.org/officeDocument/2006/relationships/customXml" Target="../ink/ink1506.xml"/><Relationship Id="rId10" Type="http://schemas.openxmlformats.org/officeDocument/2006/relationships/image" Target="../media/image510.emf"/><Relationship Id="rId31" Type="http://schemas.openxmlformats.org/officeDocument/2006/relationships/customXml" Target="../ink/ink1458.xml"/><Relationship Id="rId52" Type="http://schemas.openxmlformats.org/officeDocument/2006/relationships/image" Target="../media/image532.emf"/><Relationship Id="rId73" Type="http://schemas.openxmlformats.org/officeDocument/2006/relationships/customXml" Target="../ink/ink1479.xml"/><Relationship Id="rId94" Type="http://schemas.openxmlformats.org/officeDocument/2006/relationships/image" Target="../media/image1042.emf"/><Relationship Id="rId148" Type="http://schemas.openxmlformats.org/officeDocument/2006/relationships/customXml" Target="../ink/ink1517.xml"/><Relationship Id="rId169" Type="http://schemas.openxmlformats.org/officeDocument/2006/relationships/image" Target="../media/image1079.emf"/><Relationship Id="rId4" Type="http://schemas.openxmlformats.org/officeDocument/2006/relationships/image" Target="../media/image507.emf"/><Relationship Id="rId180" Type="http://schemas.openxmlformats.org/officeDocument/2006/relationships/customXml" Target="../ink/ink1533.xml"/><Relationship Id="rId215" Type="http://schemas.openxmlformats.org/officeDocument/2006/relationships/image" Target="../media/image1109.emf"/><Relationship Id="rId236" Type="http://schemas.openxmlformats.org/officeDocument/2006/relationships/customXml" Target="../ink/ink1561.xml"/><Relationship Id="rId257" Type="http://schemas.openxmlformats.org/officeDocument/2006/relationships/image" Target="../media/image1130.emf"/><Relationship Id="rId278" Type="http://schemas.openxmlformats.org/officeDocument/2006/relationships/customXml" Target="../ink/ink1582.xml"/><Relationship Id="rId42" Type="http://schemas.openxmlformats.org/officeDocument/2006/relationships/image" Target="../media/image526.emf"/><Relationship Id="rId84" Type="http://schemas.openxmlformats.org/officeDocument/2006/relationships/image" Target="../media/image1037.emf"/><Relationship Id="rId138" Type="http://schemas.openxmlformats.org/officeDocument/2006/relationships/customXml" Target="../ink/ink1512.xml"/><Relationship Id="rId191" Type="http://schemas.openxmlformats.org/officeDocument/2006/relationships/image" Target="../media/image1097.emf"/><Relationship Id="rId205" Type="http://schemas.openxmlformats.org/officeDocument/2006/relationships/image" Target="../media/image1104.emf"/><Relationship Id="rId247" Type="http://schemas.openxmlformats.org/officeDocument/2006/relationships/image" Target="../media/image1125.emf"/><Relationship Id="rId107" Type="http://schemas.openxmlformats.org/officeDocument/2006/relationships/customXml" Target="../ink/ink1496.xml"/><Relationship Id="rId289" Type="http://schemas.openxmlformats.org/officeDocument/2006/relationships/image" Target="../media/image1146.emf"/><Relationship Id="rId11" Type="http://schemas.openxmlformats.org/officeDocument/2006/relationships/customXml" Target="../ink/ink1448.xml"/><Relationship Id="rId53" Type="http://schemas.openxmlformats.org/officeDocument/2006/relationships/customXml" Target="../ink/ink1469.xml"/><Relationship Id="rId149" Type="http://schemas.openxmlformats.org/officeDocument/2006/relationships/image" Target="../media/image1069.emf"/><Relationship Id="rId95" Type="http://schemas.openxmlformats.org/officeDocument/2006/relationships/customXml" Target="../ink/ink1490.xml"/><Relationship Id="rId160" Type="http://schemas.openxmlformats.org/officeDocument/2006/relationships/customXml" Target="../ink/ink1523.xml"/><Relationship Id="rId216" Type="http://schemas.openxmlformats.org/officeDocument/2006/relationships/customXml" Target="../ink/ink1551.xml"/><Relationship Id="rId258" Type="http://schemas.openxmlformats.org/officeDocument/2006/relationships/customXml" Target="../ink/ink1572.xml"/><Relationship Id="rId22" Type="http://schemas.openxmlformats.org/officeDocument/2006/relationships/image" Target="../media/image516.emf"/><Relationship Id="rId64" Type="http://schemas.openxmlformats.org/officeDocument/2006/relationships/image" Target="../media/image1027.emf"/><Relationship Id="rId118" Type="http://schemas.openxmlformats.org/officeDocument/2006/relationships/image" Target="../media/image1054.emf"/><Relationship Id="rId171" Type="http://schemas.openxmlformats.org/officeDocument/2006/relationships/image" Target="../media/image1080.emf"/><Relationship Id="rId227" Type="http://schemas.openxmlformats.org/officeDocument/2006/relationships/image" Target="../media/image1115.emf"/></Relationships>
</file>

<file path=ppt/slides/_rels/slide31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1716.xml"/><Relationship Id="rId21" Type="http://schemas.openxmlformats.org/officeDocument/2006/relationships/customXml" Target="../ink/ink1597.xml"/><Relationship Id="rId63" Type="http://schemas.openxmlformats.org/officeDocument/2006/relationships/customXml" Target="../ink/ink1618.xml"/><Relationship Id="rId159" Type="http://schemas.openxmlformats.org/officeDocument/2006/relationships/customXml" Target="../ink/ink1646.xml"/><Relationship Id="rId324" Type="http://schemas.openxmlformats.org/officeDocument/2006/relationships/image" Target="../media/image1272.emf"/><Relationship Id="rId366" Type="http://schemas.openxmlformats.org/officeDocument/2006/relationships/image" Target="../media/image1164.emf"/><Relationship Id="rId170" Type="http://schemas.openxmlformats.org/officeDocument/2006/relationships/image" Target="../media/image1187.emf"/><Relationship Id="rId226" Type="http://schemas.openxmlformats.org/officeDocument/2006/relationships/image" Target="../media/image1215.emf"/><Relationship Id="rId268" Type="http://schemas.openxmlformats.org/officeDocument/2006/relationships/image" Target="../media/image1243.emf"/><Relationship Id="rId32" Type="http://schemas.openxmlformats.org/officeDocument/2006/relationships/image" Target="../media/image1087.emf"/><Relationship Id="rId74" Type="http://schemas.openxmlformats.org/officeDocument/2006/relationships/image" Target="../media/image1115.emf"/><Relationship Id="rId335" Type="http://schemas.openxmlformats.org/officeDocument/2006/relationships/customXml" Target="../ink/ink1734.xml"/><Relationship Id="rId377" Type="http://schemas.openxmlformats.org/officeDocument/2006/relationships/customXml" Target="../ink/ink1755.xml"/><Relationship Id="rId5" Type="http://schemas.openxmlformats.org/officeDocument/2006/relationships/customXml" Target="../ink/ink1589.xml"/><Relationship Id="rId181" Type="http://schemas.openxmlformats.org/officeDocument/2006/relationships/customXml" Target="../ink/ink1657.xml"/><Relationship Id="rId237" Type="http://schemas.openxmlformats.org/officeDocument/2006/relationships/customXml" Target="../ink/ink1685.xml"/><Relationship Id="rId279" Type="http://schemas.openxmlformats.org/officeDocument/2006/relationships/customXml" Target="../ink/ink1706.xml"/><Relationship Id="rId43" Type="http://schemas.openxmlformats.org/officeDocument/2006/relationships/customXml" Target="../ink/ink1608.xml"/><Relationship Id="rId139" Type="http://schemas.openxmlformats.org/officeDocument/2006/relationships/customXml" Target="../ink/ink1636.xml"/><Relationship Id="rId290" Type="http://schemas.openxmlformats.org/officeDocument/2006/relationships/image" Target="../media/image1254.emf"/><Relationship Id="rId304" Type="http://schemas.openxmlformats.org/officeDocument/2006/relationships/image" Target="../media/image1261.emf"/><Relationship Id="rId346" Type="http://schemas.openxmlformats.org/officeDocument/2006/relationships/image" Target="../media/image1154.emf"/><Relationship Id="rId85" Type="http://schemas.openxmlformats.org/officeDocument/2006/relationships/customXml" Target="../ink/ink1629.xml"/><Relationship Id="rId150" Type="http://schemas.openxmlformats.org/officeDocument/2006/relationships/image" Target="../media/image1177.emf"/><Relationship Id="rId192" Type="http://schemas.openxmlformats.org/officeDocument/2006/relationships/image" Target="../media/image1198.emf"/><Relationship Id="rId206" Type="http://schemas.openxmlformats.org/officeDocument/2006/relationships/image" Target="../media/image1205.emf"/><Relationship Id="rId248" Type="http://schemas.openxmlformats.org/officeDocument/2006/relationships/image" Target="../media/image1233.emf"/><Relationship Id="rId12" Type="http://schemas.openxmlformats.org/officeDocument/2006/relationships/image" Target="../media/image1077.emf"/><Relationship Id="rId315" Type="http://schemas.openxmlformats.org/officeDocument/2006/relationships/customXml" Target="../ink/ink1724.xml"/><Relationship Id="rId357" Type="http://schemas.openxmlformats.org/officeDocument/2006/relationships/customXml" Target="../ink/ink1745.xml"/><Relationship Id="rId54" Type="http://schemas.openxmlformats.org/officeDocument/2006/relationships/image" Target="../media/image1105.emf"/><Relationship Id="rId161" Type="http://schemas.openxmlformats.org/officeDocument/2006/relationships/customXml" Target="../ink/ink1647.xml"/><Relationship Id="rId217" Type="http://schemas.openxmlformats.org/officeDocument/2006/relationships/customXml" Target="../ink/ink1675.xml"/><Relationship Id="rId259" Type="http://schemas.openxmlformats.org/officeDocument/2006/relationships/customXml" Target="../ink/ink1696.xml"/><Relationship Id="rId23" Type="http://schemas.openxmlformats.org/officeDocument/2006/relationships/customXml" Target="../ink/ink1598.xml"/><Relationship Id="rId270" Type="http://schemas.openxmlformats.org/officeDocument/2006/relationships/image" Target="../media/image1244.emf"/><Relationship Id="rId326" Type="http://schemas.openxmlformats.org/officeDocument/2006/relationships/image" Target="../media/image1273.emf"/><Relationship Id="rId65" Type="http://schemas.openxmlformats.org/officeDocument/2006/relationships/customXml" Target="../ink/ink1619.xml"/><Relationship Id="rId368" Type="http://schemas.openxmlformats.org/officeDocument/2006/relationships/image" Target="../media/image1165.emf"/><Relationship Id="rId172" Type="http://schemas.openxmlformats.org/officeDocument/2006/relationships/image" Target="../media/image1188.emf"/><Relationship Id="rId228" Type="http://schemas.openxmlformats.org/officeDocument/2006/relationships/image" Target="../media/image1216.emf"/><Relationship Id="rId281" Type="http://schemas.openxmlformats.org/officeDocument/2006/relationships/customXml" Target="../ink/ink1707.xml"/><Relationship Id="rId337" Type="http://schemas.openxmlformats.org/officeDocument/2006/relationships/customXml" Target="../ink/ink1735.xml"/><Relationship Id="rId34" Type="http://schemas.openxmlformats.org/officeDocument/2006/relationships/image" Target="../media/image1088.emf"/><Relationship Id="rId76" Type="http://schemas.openxmlformats.org/officeDocument/2006/relationships/image" Target="../media/image1116.emf"/><Relationship Id="rId141" Type="http://schemas.openxmlformats.org/officeDocument/2006/relationships/customXml" Target="../ink/ink1637.xml"/><Relationship Id="rId7" Type="http://schemas.openxmlformats.org/officeDocument/2006/relationships/customXml" Target="../ink/ink1590.xml"/><Relationship Id="rId183" Type="http://schemas.openxmlformats.org/officeDocument/2006/relationships/customXml" Target="../ink/ink1658.xml"/><Relationship Id="rId239" Type="http://schemas.openxmlformats.org/officeDocument/2006/relationships/customXml" Target="../ink/ink1686.xml"/><Relationship Id="rId250" Type="http://schemas.openxmlformats.org/officeDocument/2006/relationships/image" Target="../media/image1234.emf"/><Relationship Id="rId292" Type="http://schemas.openxmlformats.org/officeDocument/2006/relationships/image" Target="../media/image1255.emf"/><Relationship Id="rId306" Type="http://schemas.openxmlformats.org/officeDocument/2006/relationships/image" Target="../media/image1262.emf"/><Relationship Id="rId45" Type="http://schemas.openxmlformats.org/officeDocument/2006/relationships/customXml" Target="../ink/ink1609.xml"/><Relationship Id="rId87" Type="http://schemas.openxmlformats.org/officeDocument/2006/relationships/customXml" Target="../ink/ink1630.xml"/><Relationship Id="rId348" Type="http://schemas.openxmlformats.org/officeDocument/2006/relationships/image" Target="../media/image1155.emf"/><Relationship Id="rId152" Type="http://schemas.openxmlformats.org/officeDocument/2006/relationships/image" Target="../media/image1178.emf"/><Relationship Id="rId173" Type="http://schemas.openxmlformats.org/officeDocument/2006/relationships/customXml" Target="../ink/ink1653.xml"/><Relationship Id="rId194" Type="http://schemas.openxmlformats.org/officeDocument/2006/relationships/image" Target="../media/image1199.emf"/><Relationship Id="rId208" Type="http://schemas.openxmlformats.org/officeDocument/2006/relationships/image" Target="../media/image1206.emf"/><Relationship Id="rId229" Type="http://schemas.openxmlformats.org/officeDocument/2006/relationships/customXml" Target="../ink/ink1681.xml"/><Relationship Id="rId240" Type="http://schemas.openxmlformats.org/officeDocument/2006/relationships/image" Target="../media/image1222.emf"/><Relationship Id="rId261" Type="http://schemas.openxmlformats.org/officeDocument/2006/relationships/customXml" Target="../ink/ink1697.xml"/><Relationship Id="rId14" Type="http://schemas.openxmlformats.org/officeDocument/2006/relationships/image" Target="../media/image1078.emf"/><Relationship Id="rId35" Type="http://schemas.openxmlformats.org/officeDocument/2006/relationships/customXml" Target="../ink/ink1604.xml"/><Relationship Id="rId56" Type="http://schemas.openxmlformats.org/officeDocument/2006/relationships/image" Target="../media/image1106.emf"/><Relationship Id="rId77" Type="http://schemas.openxmlformats.org/officeDocument/2006/relationships/customXml" Target="../ink/ink1625.xml"/><Relationship Id="rId282" Type="http://schemas.openxmlformats.org/officeDocument/2006/relationships/image" Target="../media/image1250.emf"/><Relationship Id="rId317" Type="http://schemas.openxmlformats.org/officeDocument/2006/relationships/customXml" Target="../ink/ink1725.xml"/><Relationship Id="rId338" Type="http://schemas.openxmlformats.org/officeDocument/2006/relationships/image" Target="../media/image1150.emf"/><Relationship Id="rId359" Type="http://schemas.openxmlformats.org/officeDocument/2006/relationships/customXml" Target="../ink/ink1746.xml"/><Relationship Id="rId8" Type="http://schemas.openxmlformats.org/officeDocument/2006/relationships/image" Target="../media/image1149.emf"/><Relationship Id="rId142" Type="http://schemas.openxmlformats.org/officeDocument/2006/relationships/image" Target="../media/image1173.emf"/><Relationship Id="rId163" Type="http://schemas.openxmlformats.org/officeDocument/2006/relationships/customXml" Target="../ink/ink1648.xml"/><Relationship Id="rId184" Type="http://schemas.openxmlformats.org/officeDocument/2006/relationships/image" Target="../media/image1194.emf"/><Relationship Id="rId219" Type="http://schemas.openxmlformats.org/officeDocument/2006/relationships/customXml" Target="../ink/ink1676.xml"/><Relationship Id="rId370" Type="http://schemas.openxmlformats.org/officeDocument/2006/relationships/image" Target="../media/image1166.emf"/><Relationship Id="rId230" Type="http://schemas.openxmlformats.org/officeDocument/2006/relationships/image" Target="../media/image1217.emf"/><Relationship Id="rId251" Type="http://schemas.openxmlformats.org/officeDocument/2006/relationships/customXml" Target="../ink/ink1692.xml"/><Relationship Id="rId25" Type="http://schemas.openxmlformats.org/officeDocument/2006/relationships/customXml" Target="../ink/ink1599.xml"/><Relationship Id="rId46" Type="http://schemas.openxmlformats.org/officeDocument/2006/relationships/image" Target="../media/image1101.emf"/><Relationship Id="rId67" Type="http://schemas.openxmlformats.org/officeDocument/2006/relationships/customXml" Target="../ink/ink1620.xml"/><Relationship Id="rId272" Type="http://schemas.openxmlformats.org/officeDocument/2006/relationships/image" Target="../media/image1245.emf"/><Relationship Id="rId293" Type="http://schemas.openxmlformats.org/officeDocument/2006/relationships/customXml" Target="../ink/ink1713.xml"/><Relationship Id="rId307" Type="http://schemas.openxmlformats.org/officeDocument/2006/relationships/customXml" Target="../ink/ink1720.xml"/><Relationship Id="rId328" Type="http://schemas.openxmlformats.org/officeDocument/2006/relationships/image" Target="../media/image1274.emf"/><Relationship Id="rId349" Type="http://schemas.openxmlformats.org/officeDocument/2006/relationships/customXml" Target="../ink/ink1741.xml"/><Relationship Id="rId88" Type="http://schemas.openxmlformats.org/officeDocument/2006/relationships/image" Target="../media/image1122.emf"/><Relationship Id="rId153" Type="http://schemas.openxmlformats.org/officeDocument/2006/relationships/customXml" Target="../ink/ink1643.xml"/><Relationship Id="rId174" Type="http://schemas.openxmlformats.org/officeDocument/2006/relationships/image" Target="../media/image1189.emf"/><Relationship Id="rId195" Type="http://schemas.openxmlformats.org/officeDocument/2006/relationships/customXml" Target="../ink/ink1664.xml"/><Relationship Id="rId209" Type="http://schemas.openxmlformats.org/officeDocument/2006/relationships/customXml" Target="../ink/ink1671.xml"/><Relationship Id="rId360" Type="http://schemas.openxmlformats.org/officeDocument/2006/relationships/image" Target="../media/image1161.emf"/><Relationship Id="rId220" Type="http://schemas.openxmlformats.org/officeDocument/2006/relationships/image" Target="../media/image1212.emf"/><Relationship Id="rId241" Type="http://schemas.openxmlformats.org/officeDocument/2006/relationships/customXml" Target="../ink/ink1687.xml"/><Relationship Id="rId15" Type="http://schemas.openxmlformats.org/officeDocument/2006/relationships/customXml" Target="../ink/ink1594.xml"/><Relationship Id="rId36" Type="http://schemas.openxmlformats.org/officeDocument/2006/relationships/image" Target="../media/image1089.emf"/><Relationship Id="rId57" Type="http://schemas.openxmlformats.org/officeDocument/2006/relationships/customXml" Target="../ink/ink1615.xml"/><Relationship Id="rId262" Type="http://schemas.openxmlformats.org/officeDocument/2006/relationships/image" Target="../media/image1240.emf"/><Relationship Id="rId283" Type="http://schemas.openxmlformats.org/officeDocument/2006/relationships/customXml" Target="../ink/ink1708.xml"/><Relationship Id="rId318" Type="http://schemas.openxmlformats.org/officeDocument/2006/relationships/image" Target="../media/image1268.emf"/><Relationship Id="rId339" Type="http://schemas.openxmlformats.org/officeDocument/2006/relationships/customXml" Target="../ink/ink1736.xml"/><Relationship Id="rId78" Type="http://schemas.openxmlformats.org/officeDocument/2006/relationships/image" Target="../media/image1117.emf"/><Relationship Id="rId143" Type="http://schemas.openxmlformats.org/officeDocument/2006/relationships/customXml" Target="../ink/ink1638.xml"/><Relationship Id="rId164" Type="http://schemas.openxmlformats.org/officeDocument/2006/relationships/image" Target="../media/image1184.emf"/><Relationship Id="rId185" Type="http://schemas.openxmlformats.org/officeDocument/2006/relationships/customXml" Target="../ink/ink1659.xml"/><Relationship Id="rId350" Type="http://schemas.openxmlformats.org/officeDocument/2006/relationships/image" Target="../media/image1156.emf"/><Relationship Id="rId371" Type="http://schemas.openxmlformats.org/officeDocument/2006/relationships/customXml" Target="../ink/ink1752.xml"/><Relationship Id="rId9" Type="http://schemas.openxmlformats.org/officeDocument/2006/relationships/customXml" Target="../ink/ink1591.xml"/><Relationship Id="rId210" Type="http://schemas.openxmlformats.org/officeDocument/2006/relationships/image" Target="../media/image1207.emf"/><Relationship Id="rId26" Type="http://schemas.openxmlformats.org/officeDocument/2006/relationships/image" Target="../media/image1084.emf"/><Relationship Id="rId231" Type="http://schemas.openxmlformats.org/officeDocument/2006/relationships/customXml" Target="../ink/ink1682.xml"/><Relationship Id="rId252" Type="http://schemas.openxmlformats.org/officeDocument/2006/relationships/image" Target="../media/image1235.emf"/><Relationship Id="rId273" Type="http://schemas.openxmlformats.org/officeDocument/2006/relationships/customXml" Target="../ink/ink1703.xml"/><Relationship Id="rId294" Type="http://schemas.openxmlformats.org/officeDocument/2006/relationships/image" Target="../media/image1256.emf"/><Relationship Id="rId308" Type="http://schemas.openxmlformats.org/officeDocument/2006/relationships/image" Target="../media/image1263.emf"/><Relationship Id="rId329" Type="http://schemas.openxmlformats.org/officeDocument/2006/relationships/customXml" Target="../ink/ink1731.xml"/><Relationship Id="rId47" Type="http://schemas.openxmlformats.org/officeDocument/2006/relationships/customXml" Target="../ink/ink1610.xml"/><Relationship Id="rId68" Type="http://schemas.openxmlformats.org/officeDocument/2006/relationships/image" Target="../media/image1112.emf"/><Relationship Id="rId89" Type="http://schemas.openxmlformats.org/officeDocument/2006/relationships/customXml" Target="../ink/ink1631.xml"/><Relationship Id="rId154" Type="http://schemas.openxmlformats.org/officeDocument/2006/relationships/image" Target="../media/image1179.emf"/><Relationship Id="rId175" Type="http://schemas.openxmlformats.org/officeDocument/2006/relationships/customXml" Target="../ink/ink1654.xml"/><Relationship Id="rId340" Type="http://schemas.openxmlformats.org/officeDocument/2006/relationships/image" Target="../media/image1151.emf"/><Relationship Id="rId361" Type="http://schemas.openxmlformats.org/officeDocument/2006/relationships/customXml" Target="../ink/ink1747.xml"/><Relationship Id="rId196" Type="http://schemas.openxmlformats.org/officeDocument/2006/relationships/image" Target="../media/image1200.emf"/><Relationship Id="rId200" Type="http://schemas.openxmlformats.org/officeDocument/2006/relationships/image" Target="../media/image1202.emf"/><Relationship Id="rId16" Type="http://schemas.openxmlformats.org/officeDocument/2006/relationships/image" Target="../media/image1079.emf"/><Relationship Id="rId221" Type="http://schemas.openxmlformats.org/officeDocument/2006/relationships/customXml" Target="../ink/ink1677.xml"/><Relationship Id="rId242" Type="http://schemas.openxmlformats.org/officeDocument/2006/relationships/image" Target="../media/image1230.emf"/><Relationship Id="rId263" Type="http://schemas.openxmlformats.org/officeDocument/2006/relationships/customXml" Target="../ink/ink1698.xml"/><Relationship Id="rId284" Type="http://schemas.openxmlformats.org/officeDocument/2006/relationships/image" Target="../media/image1251.emf"/><Relationship Id="rId319" Type="http://schemas.openxmlformats.org/officeDocument/2006/relationships/customXml" Target="../ink/ink1726.xml"/><Relationship Id="rId37" Type="http://schemas.openxmlformats.org/officeDocument/2006/relationships/customXml" Target="../ink/ink1605.xml"/><Relationship Id="rId58" Type="http://schemas.openxmlformats.org/officeDocument/2006/relationships/image" Target="../media/image1107.emf"/><Relationship Id="rId79" Type="http://schemas.openxmlformats.org/officeDocument/2006/relationships/customXml" Target="../ink/ink1626.xml"/><Relationship Id="rId144" Type="http://schemas.openxmlformats.org/officeDocument/2006/relationships/image" Target="../media/image1174.emf"/><Relationship Id="rId330" Type="http://schemas.openxmlformats.org/officeDocument/2006/relationships/image" Target="../media/image1275.emf"/><Relationship Id="rId90" Type="http://schemas.openxmlformats.org/officeDocument/2006/relationships/image" Target="../media/image1123.emf"/><Relationship Id="rId165" Type="http://schemas.openxmlformats.org/officeDocument/2006/relationships/customXml" Target="../ink/ink1649.xml"/><Relationship Id="rId186" Type="http://schemas.openxmlformats.org/officeDocument/2006/relationships/image" Target="../media/image1195.emf"/><Relationship Id="rId351" Type="http://schemas.openxmlformats.org/officeDocument/2006/relationships/customXml" Target="../ink/ink1742.xml"/><Relationship Id="rId372" Type="http://schemas.openxmlformats.org/officeDocument/2006/relationships/image" Target="../media/image1167.emf"/><Relationship Id="rId211" Type="http://schemas.openxmlformats.org/officeDocument/2006/relationships/customXml" Target="../ink/ink1672.xml"/><Relationship Id="rId232" Type="http://schemas.openxmlformats.org/officeDocument/2006/relationships/image" Target="../media/image1218.emf"/><Relationship Id="rId253" Type="http://schemas.openxmlformats.org/officeDocument/2006/relationships/customXml" Target="../ink/ink1693.xml"/><Relationship Id="rId274" Type="http://schemas.openxmlformats.org/officeDocument/2006/relationships/image" Target="../media/image1246.emf"/><Relationship Id="rId295" Type="http://schemas.openxmlformats.org/officeDocument/2006/relationships/customXml" Target="../ink/ink1714.xml"/><Relationship Id="rId309" Type="http://schemas.openxmlformats.org/officeDocument/2006/relationships/customXml" Target="../ink/ink1721.xml"/><Relationship Id="rId27" Type="http://schemas.openxmlformats.org/officeDocument/2006/relationships/customXml" Target="../ink/ink1600.xml"/><Relationship Id="rId48" Type="http://schemas.openxmlformats.org/officeDocument/2006/relationships/image" Target="../media/image1102.emf"/><Relationship Id="rId69" Type="http://schemas.openxmlformats.org/officeDocument/2006/relationships/customXml" Target="../ink/ink1621.xml"/><Relationship Id="rId320" Type="http://schemas.openxmlformats.org/officeDocument/2006/relationships/image" Target="../media/image1269.emf"/><Relationship Id="rId80" Type="http://schemas.openxmlformats.org/officeDocument/2006/relationships/image" Target="../media/image1118.emf"/><Relationship Id="rId155" Type="http://schemas.openxmlformats.org/officeDocument/2006/relationships/customXml" Target="../ink/ink1644.xml"/><Relationship Id="rId176" Type="http://schemas.openxmlformats.org/officeDocument/2006/relationships/image" Target="../media/image1190.emf"/><Relationship Id="rId197" Type="http://schemas.openxmlformats.org/officeDocument/2006/relationships/customXml" Target="../ink/ink1665.xml"/><Relationship Id="rId341" Type="http://schemas.openxmlformats.org/officeDocument/2006/relationships/customXml" Target="../ink/ink1737.xml"/><Relationship Id="rId362" Type="http://schemas.openxmlformats.org/officeDocument/2006/relationships/image" Target="../media/image1162.emf"/><Relationship Id="rId201" Type="http://schemas.openxmlformats.org/officeDocument/2006/relationships/customXml" Target="../ink/ink1667.xml"/><Relationship Id="rId222" Type="http://schemas.openxmlformats.org/officeDocument/2006/relationships/image" Target="../media/image1213.emf"/><Relationship Id="rId243" Type="http://schemas.openxmlformats.org/officeDocument/2006/relationships/customXml" Target="../ink/ink1688.xml"/><Relationship Id="rId264" Type="http://schemas.openxmlformats.org/officeDocument/2006/relationships/image" Target="../media/image1241.emf"/><Relationship Id="rId285" Type="http://schemas.openxmlformats.org/officeDocument/2006/relationships/customXml" Target="../ink/ink1709.xml"/><Relationship Id="rId17" Type="http://schemas.openxmlformats.org/officeDocument/2006/relationships/customXml" Target="../ink/ink1595.xml"/><Relationship Id="rId38" Type="http://schemas.openxmlformats.org/officeDocument/2006/relationships/image" Target="../media/image1097.emf"/><Relationship Id="rId59" Type="http://schemas.openxmlformats.org/officeDocument/2006/relationships/customXml" Target="../ink/ink1616.xml"/><Relationship Id="rId310" Type="http://schemas.openxmlformats.org/officeDocument/2006/relationships/image" Target="../media/image1264.emf"/><Relationship Id="rId70" Type="http://schemas.openxmlformats.org/officeDocument/2006/relationships/image" Target="../media/image1113.emf"/><Relationship Id="rId91" Type="http://schemas.openxmlformats.org/officeDocument/2006/relationships/customXml" Target="../ink/ink1632.xml"/><Relationship Id="rId145" Type="http://schemas.openxmlformats.org/officeDocument/2006/relationships/customXml" Target="../ink/ink1639.xml"/><Relationship Id="rId166" Type="http://schemas.openxmlformats.org/officeDocument/2006/relationships/image" Target="../media/image1185.emf"/><Relationship Id="rId187" Type="http://schemas.openxmlformats.org/officeDocument/2006/relationships/customXml" Target="../ink/ink1660.xml"/><Relationship Id="rId331" Type="http://schemas.openxmlformats.org/officeDocument/2006/relationships/customXml" Target="../ink/ink1732.xml"/><Relationship Id="rId352" Type="http://schemas.openxmlformats.org/officeDocument/2006/relationships/image" Target="../media/image1157.emf"/><Relationship Id="rId373" Type="http://schemas.openxmlformats.org/officeDocument/2006/relationships/customXml" Target="../ink/ink175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08.emf"/><Relationship Id="rId233" Type="http://schemas.openxmlformats.org/officeDocument/2006/relationships/customXml" Target="../ink/ink1683.xml"/><Relationship Id="rId254" Type="http://schemas.openxmlformats.org/officeDocument/2006/relationships/image" Target="../media/image1236.emf"/><Relationship Id="rId28" Type="http://schemas.openxmlformats.org/officeDocument/2006/relationships/image" Target="../media/image1085.emf"/><Relationship Id="rId49" Type="http://schemas.openxmlformats.org/officeDocument/2006/relationships/customXml" Target="../ink/ink1611.xml"/><Relationship Id="rId275" Type="http://schemas.openxmlformats.org/officeDocument/2006/relationships/customXml" Target="../ink/ink1704.xml"/><Relationship Id="rId296" Type="http://schemas.openxmlformats.org/officeDocument/2006/relationships/image" Target="../media/image1257.emf"/><Relationship Id="rId300" Type="http://schemas.openxmlformats.org/officeDocument/2006/relationships/image" Target="../media/image1259.emf"/><Relationship Id="rId60" Type="http://schemas.openxmlformats.org/officeDocument/2006/relationships/image" Target="../media/image1108.emf"/><Relationship Id="rId81" Type="http://schemas.openxmlformats.org/officeDocument/2006/relationships/customXml" Target="../ink/ink1627.xml"/><Relationship Id="rId156" Type="http://schemas.openxmlformats.org/officeDocument/2006/relationships/image" Target="../media/image1180.emf"/><Relationship Id="rId177" Type="http://schemas.openxmlformats.org/officeDocument/2006/relationships/customXml" Target="../ink/ink1655.xml"/><Relationship Id="rId198" Type="http://schemas.openxmlformats.org/officeDocument/2006/relationships/image" Target="../media/image1201.emf"/><Relationship Id="rId321" Type="http://schemas.openxmlformats.org/officeDocument/2006/relationships/customXml" Target="../ink/ink1727.xml"/><Relationship Id="rId342" Type="http://schemas.openxmlformats.org/officeDocument/2006/relationships/image" Target="../media/image1152.emf"/><Relationship Id="rId363" Type="http://schemas.openxmlformats.org/officeDocument/2006/relationships/customXml" Target="../ink/ink1748.xml"/><Relationship Id="rId202" Type="http://schemas.openxmlformats.org/officeDocument/2006/relationships/image" Target="../media/image1203.emf"/><Relationship Id="rId223" Type="http://schemas.openxmlformats.org/officeDocument/2006/relationships/customXml" Target="../ink/ink1678.xml"/><Relationship Id="rId244" Type="http://schemas.openxmlformats.org/officeDocument/2006/relationships/image" Target="../media/image1231.emf"/><Relationship Id="rId18" Type="http://schemas.openxmlformats.org/officeDocument/2006/relationships/image" Target="../media/image1080.emf"/><Relationship Id="rId39" Type="http://schemas.openxmlformats.org/officeDocument/2006/relationships/customXml" Target="../ink/ink1606.xml"/><Relationship Id="rId265" Type="http://schemas.openxmlformats.org/officeDocument/2006/relationships/customXml" Target="../ink/ink1699.xml"/><Relationship Id="rId286" Type="http://schemas.openxmlformats.org/officeDocument/2006/relationships/image" Target="../media/image1252.emf"/><Relationship Id="rId50" Type="http://schemas.openxmlformats.org/officeDocument/2006/relationships/image" Target="../media/image1103.emf"/><Relationship Id="rId146" Type="http://schemas.openxmlformats.org/officeDocument/2006/relationships/image" Target="../media/image1175.emf"/><Relationship Id="rId167" Type="http://schemas.openxmlformats.org/officeDocument/2006/relationships/customXml" Target="../ink/ink1650.xml"/><Relationship Id="rId188" Type="http://schemas.openxmlformats.org/officeDocument/2006/relationships/image" Target="../media/image1196.emf"/><Relationship Id="rId311" Type="http://schemas.openxmlformats.org/officeDocument/2006/relationships/customXml" Target="../ink/ink1722.xml"/><Relationship Id="rId332" Type="http://schemas.openxmlformats.org/officeDocument/2006/relationships/image" Target="../media/image1276.emf"/><Relationship Id="rId353" Type="http://schemas.openxmlformats.org/officeDocument/2006/relationships/customXml" Target="../ink/ink1743.xml"/><Relationship Id="rId374" Type="http://schemas.openxmlformats.org/officeDocument/2006/relationships/image" Target="../media/image1168.emf"/><Relationship Id="rId71" Type="http://schemas.openxmlformats.org/officeDocument/2006/relationships/customXml" Target="../ink/ink1622.xml"/><Relationship Id="rId92" Type="http://schemas.openxmlformats.org/officeDocument/2006/relationships/image" Target="../media/image1124.emf"/><Relationship Id="rId213" Type="http://schemas.openxmlformats.org/officeDocument/2006/relationships/customXml" Target="../ink/ink1673.xml"/><Relationship Id="rId234" Type="http://schemas.openxmlformats.org/officeDocument/2006/relationships/image" Target="../media/image1219.emf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601.xml"/><Relationship Id="rId255" Type="http://schemas.openxmlformats.org/officeDocument/2006/relationships/customXml" Target="../ink/ink1694.xml"/><Relationship Id="rId276" Type="http://schemas.openxmlformats.org/officeDocument/2006/relationships/image" Target="../media/image1247.emf"/><Relationship Id="rId297" Type="http://schemas.openxmlformats.org/officeDocument/2006/relationships/customXml" Target="../ink/ink1715.xml"/><Relationship Id="rId40" Type="http://schemas.openxmlformats.org/officeDocument/2006/relationships/image" Target="../media/image1098.emf"/><Relationship Id="rId136" Type="http://schemas.openxmlformats.org/officeDocument/2006/relationships/image" Target="../media/image1170.emf"/><Relationship Id="rId157" Type="http://schemas.openxmlformats.org/officeDocument/2006/relationships/customXml" Target="../ink/ink1645.xml"/><Relationship Id="rId178" Type="http://schemas.openxmlformats.org/officeDocument/2006/relationships/image" Target="../media/image1191.emf"/><Relationship Id="rId301" Type="http://schemas.openxmlformats.org/officeDocument/2006/relationships/customXml" Target="../ink/ink1717.xml"/><Relationship Id="rId322" Type="http://schemas.openxmlformats.org/officeDocument/2006/relationships/image" Target="../media/image1271.emf"/><Relationship Id="rId343" Type="http://schemas.openxmlformats.org/officeDocument/2006/relationships/customXml" Target="../ink/ink1738.xml"/><Relationship Id="rId364" Type="http://schemas.openxmlformats.org/officeDocument/2006/relationships/image" Target="../media/image1163.emf"/><Relationship Id="rId61" Type="http://schemas.openxmlformats.org/officeDocument/2006/relationships/customXml" Target="../ink/ink1617.xml"/><Relationship Id="rId82" Type="http://schemas.openxmlformats.org/officeDocument/2006/relationships/image" Target="../media/image1119.emf"/><Relationship Id="rId199" Type="http://schemas.openxmlformats.org/officeDocument/2006/relationships/customXml" Target="../ink/ink1666.xml"/><Relationship Id="rId203" Type="http://schemas.openxmlformats.org/officeDocument/2006/relationships/customXml" Target="../ink/ink1668.xml"/><Relationship Id="rId19" Type="http://schemas.openxmlformats.org/officeDocument/2006/relationships/customXml" Target="../ink/ink1596.xml"/><Relationship Id="rId224" Type="http://schemas.openxmlformats.org/officeDocument/2006/relationships/image" Target="../media/image1214.emf"/><Relationship Id="rId245" Type="http://schemas.openxmlformats.org/officeDocument/2006/relationships/customXml" Target="../ink/ink1689.xml"/><Relationship Id="rId266" Type="http://schemas.openxmlformats.org/officeDocument/2006/relationships/image" Target="../media/image1242.emf"/><Relationship Id="rId287" Type="http://schemas.openxmlformats.org/officeDocument/2006/relationships/customXml" Target="../ink/ink1710.xml"/><Relationship Id="rId30" Type="http://schemas.openxmlformats.org/officeDocument/2006/relationships/image" Target="../media/image1086.emf"/><Relationship Id="rId147" Type="http://schemas.openxmlformats.org/officeDocument/2006/relationships/customXml" Target="../ink/ink1640.xml"/><Relationship Id="rId168" Type="http://schemas.openxmlformats.org/officeDocument/2006/relationships/image" Target="../media/image1186.emf"/><Relationship Id="rId312" Type="http://schemas.openxmlformats.org/officeDocument/2006/relationships/image" Target="../media/image1265.emf"/><Relationship Id="rId333" Type="http://schemas.openxmlformats.org/officeDocument/2006/relationships/customXml" Target="../ink/ink1733.xml"/><Relationship Id="rId354" Type="http://schemas.openxmlformats.org/officeDocument/2006/relationships/image" Target="../media/image1158.emf"/><Relationship Id="rId51" Type="http://schemas.openxmlformats.org/officeDocument/2006/relationships/customXml" Target="../ink/ink1612.xml"/><Relationship Id="rId72" Type="http://schemas.openxmlformats.org/officeDocument/2006/relationships/image" Target="../media/image1114.emf"/><Relationship Id="rId93" Type="http://schemas.openxmlformats.org/officeDocument/2006/relationships/customXml" Target="../ink/ink1633.xml"/><Relationship Id="rId189" Type="http://schemas.openxmlformats.org/officeDocument/2006/relationships/customXml" Target="../ink/ink1661.xml"/><Relationship Id="rId375" Type="http://schemas.openxmlformats.org/officeDocument/2006/relationships/customXml" Target="../ink/ink1754.xml"/><Relationship Id="rId3" Type="http://schemas.openxmlformats.org/officeDocument/2006/relationships/customXml" Target="../ink/ink1588.xml"/><Relationship Id="rId214" Type="http://schemas.openxmlformats.org/officeDocument/2006/relationships/image" Target="../media/image1209.emf"/><Relationship Id="rId235" Type="http://schemas.openxmlformats.org/officeDocument/2006/relationships/customXml" Target="../ink/ink1684.xml"/><Relationship Id="rId256" Type="http://schemas.openxmlformats.org/officeDocument/2006/relationships/image" Target="../media/image1237.emf"/><Relationship Id="rId277" Type="http://schemas.openxmlformats.org/officeDocument/2006/relationships/customXml" Target="../ink/ink1705.xml"/><Relationship Id="rId298" Type="http://schemas.openxmlformats.org/officeDocument/2006/relationships/image" Target="../media/image1258.emf"/><Relationship Id="rId137" Type="http://schemas.openxmlformats.org/officeDocument/2006/relationships/customXml" Target="../ink/ink1635.xml"/><Relationship Id="rId158" Type="http://schemas.openxmlformats.org/officeDocument/2006/relationships/image" Target="../media/image1181.emf"/><Relationship Id="rId302" Type="http://schemas.openxmlformats.org/officeDocument/2006/relationships/image" Target="../media/image1260.emf"/><Relationship Id="rId323" Type="http://schemas.openxmlformats.org/officeDocument/2006/relationships/customXml" Target="../ink/ink1728.xml"/><Relationship Id="rId344" Type="http://schemas.openxmlformats.org/officeDocument/2006/relationships/image" Target="../media/image1153.emf"/><Relationship Id="rId20" Type="http://schemas.openxmlformats.org/officeDocument/2006/relationships/image" Target="../media/image1081.emf"/><Relationship Id="rId41" Type="http://schemas.openxmlformats.org/officeDocument/2006/relationships/customXml" Target="../ink/ink1607.xml"/><Relationship Id="rId62" Type="http://schemas.openxmlformats.org/officeDocument/2006/relationships/image" Target="../media/image1109.emf"/><Relationship Id="rId83" Type="http://schemas.openxmlformats.org/officeDocument/2006/relationships/customXml" Target="../ink/ink1628.xml"/><Relationship Id="rId179" Type="http://schemas.openxmlformats.org/officeDocument/2006/relationships/customXml" Target="../ink/ink1656.xml"/><Relationship Id="rId365" Type="http://schemas.openxmlformats.org/officeDocument/2006/relationships/customXml" Target="../ink/ink1749.xml"/><Relationship Id="rId190" Type="http://schemas.openxmlformats.org/officeDocument/2006/relationships/image" Target="../media/image1197.emf"/><Relationship Id="rId204" Type="http://schemas.openxmlformats.org/officeDocument/2006/relationships/image" Target="../media/image1204.emf"/><Relationship Id="rId225" Type="http://schemas.openxmlformats.org/officeDocument/2006/relationships/customXml" Target="../ink/ink1679.xml"/><Relationship Id="rId246" Type="http://schemas.openxmlformats.org/officeDocument/2006/relationships/image" Target="../media/image1232.emf"/><Relationship Id="rId267" Type="http://schemas.openxmlformats.org/officeDocument/2006/relationships/customXml" Target="../ink/ink1700.xml"/><Relationship Id="rId288" Type="http://schemas.openxmlformats.org/officeDocument/2006/relationships/image" Target="../media/image1253.emf"/><Relationship Id="rId313" Type="http://schemas.openxmlformats.org/officeDocument/2006/relationships/customXml" Target="../ink/ink1723.xml"/><Relationship Id="rId10" Type="http://schemas.openxmlformats.org/officeDocument/2006/relationships/image" Target="../media/image1076.emf"/><Relationship Id="rId31" Type="http://schemas.openxmlformats.org/officeDocument/2006/relationships/customXml" Target="../ink/ink1602.xml"/><Relationship Id="rId52" Type="http://schemas.openxmlformats.org/officeDocument/2006/relationships/image" Target="../media/image1104.emf"/><Relationship Id="rId73" Type="http://schemas.openxmlformats.org/officeDocument/2006/relationships/customXml" Target="../ink/ink1623.xml"/><Relationship Id="rId94" Type="http://schemas.openxmlformats.org/officeDocument/2006/relationships/image" Target="../media/image1125.emf"/><Relationship Id="rId148" Type="http://schemas.openxmlformats.org/officeDocument/2006/relationships/image" Target="../media/image1176.emf"/><Relationship Id="rId169" Type="http://schemas.openxmlformats.org/officeDocument/2006/relationships/customXml" Target="../ink/ink1651.xml"/><Relationship Id="rId334" Type="http://schemas.openxmlformats.org/officeDocument/2006/relationships/image" Target="../media/image1277.emf"/><Relationship Id="rId355" Type="http://schemas.openxmlformats.org/officeDocument/2006/relationships/customXml" Target="../ink/ink1744.xml"/><Relationship Id="rId376" Type="http://schemas.openxmlformats.org/officeDocument/2006/relationships/image" Target="../media/image1169.emf"/><Relationship Id="rId4" Type="http://schemas.openxmlformats.org/officeDocument/2006/relationships/image" Target="../media/image1147.emf"/><Relationship Id="rId180" Type="http://schemas.openxmlformats.org/officeDocument/2006/relationships/image" Target="../media/image1192.emf"/><Relationship Id="rId215" Type="http://schemas.openxmlformats.org/officeDocument/2006/relationships/customXml" Target="../ink/ink1674.xml"/><Relationship Id="rId236" Type="http://schemas.openxmlformats.org/officeDocument/2006/relationships/image" Target="../media/image1220.emf"/><Relationship Id="rId257" Type="http://schemas.openxmlformats.org/officeDocument/2006/relationships/customXml" Target="../ink/ink1695.xml"/><Relationship Id="rId278" Type="http://schemas.openxmlformats.org/officeDocument/2006/relationships/image" Target="../media/image1248.emf"/><Relationship Id="rId303" Type="http://schemas.openxmlformats.org/officeDocument/2006/relationships/customXml" Target="../ink/ink1718.xml"/><Relationship Id="rId42" Type="http://schemas.openxmlformats.org/officeDocument/2006/relationships/image" Target="../media/image1099.emf"/><Relationship Id="rId84" Type="http://schemas.openxmlformats.org/officeDocument/2006/relationships/image" Target="../media/image1120.emf"/><Relationship Id="rId138" Type="http://schemas.openxmlformats.org/officeDocument/2006/relationships/image" Target="../media/image1171.emf"/><Relationship Id="rId345" Type="http://schemas.openxmlformats.org/officeDocument/2006/relationships/customXml" Target="../ink/ink1739.xml"/><Relationship Id="rId191" Type="http://schemas.openxmlformats.org/officeDocument/2006/relationships/customXml" Target="../ink/ink1662.xml"/><Relationship Id="rId205" Type="http://schemas.openxmlformats.org/officeDocument/2006/relationships/customXml" Target="../ink/ink1669.xml"/><Relationship Id="rId247" Type="http://schemas.openxmlformats.org/officeDocument/2006/relationships/customXml" Target="../ink/ink1690.xml"/><Relationship Id="rId289" Type="http://schemas.openxmlformats.org/officeDocument/2006/relationships/customXml" Target="../ink/ink1711.xml"/><Relationship Id="rId11" Type="http://schemas.openxmlformats.org/officeDocument/2006/relationships/customXml" Target="../ink/ink1592.xml"/><Relationship Id="rId53" Type="http://schemas.openxmlformats.org/officeDocument/2006/relationships/customXml" Target="../ink/ink1613.xml"/><Relationship Id="rId149" Type="http://schemas.openxmlformats.org/officeDocument/2006/relationships/customXml" Target="../ink/ink1641.xml"/><Relationship Id="rId314" Type="http://schemas.openxmlformats.org/officeDocument/2006/relationships/image" Target="../media/image1266.emf"/><Relationship Id="rId356" Type="http://schemas.openxmlformats.org/officeDocument/2006/relationships/image" Target="../media/image1159.emf"/><Relationship Id="rId95" Type="http://schemas.openxmlformats.org/officeDocument/2006/relationships/customXml" Target="../ink/ink1634.xml"/><Relationship Id="rId160" Type="http://schemas.openxmlformats.org/officeDocument/2006/relationships/image" Target="../media/image1182.emf"/><Relationship Id="rId216" Type="http://schemas.openxmlformats.org/officeDocument/2006/relationships/image" Target="../media/image1210.emf"/><Relationship Id="rId258" Type="http://schemas.openxmlformats.org/officeDocument/2006/relationships/image" Target="../media/image1238.emf"/><Relationship Id="rId22" Type="http://schemas.openxmlformats.org/officeDocument/2006/relationships/image" Target="../media/image1082.emf"/><Relationship Id="rId64" Type="http://schemas.openxmlformats.org/officeDocument/2006/relationships/image" Target="../media/image1110.emf"/><Relationship Id="rId325" Type="http://schemas.openxmlformats.org/officeDocument/2006/relationships/customXml" Target="../ink/ink1729.xml"/><Relationship Id="rId367" Type="http://schemas.openxmlformats.org/officeDocument/2006/relationships/customXml" Target="../ink/ink1750.xml"/><Relationship Id="rId171" Type="http://schemas.openxmlformats.org/officeDocument/2006/relationships/customXml" Target="../ink/ink1652.xml"/><Relationship Id="rId227" Type="http://schemas.openxmlformats.org/officeDocument/2006/relationships/customXml" Target="../ink/ink1680.xml"/><Relationship Id="rId269" Type="http://schemas.openxmlformats.org/officeDocument/2006/relationships/customXml" Target="../ink/ink1701.xml"/><Relationship Id="rId33" Type="http://schemas.openxmlformats.org/officeDocument/2006/relationships/customXml" Target="../ink/ink1603.xml"/><Relationship Id="rId280" Type="http://schemas.openxmlformats.org/officeDocument/2006/relationships/image" Target="../media/image1249.emf"/><Relationship Id="rId336" Type="http://schemas.openxmlformats.org/officeDocument/2006/relationships/image" Target="../media/image1278.emf"/><Relationship Id="rId75" Type="http://schemas.openxmlformats.org/officeDocument/2006/relationships/customXml" Target="../ink/ink1624.xml"/><Relationship Id="rId140" Type="http://schemas.openxmlformats.org/officeDocument/2006/relationships/image" Target="../media/image1172.emf"/><Relationship Id="rId182" Type="http://schemas.openxmlformats.org/officeDocument/2006/relationships/image" Target="../media/image1193.emf"/><Relationship Id="rId378" Type="http://schemas.openxmlformats.org/officeDocument/2006/relationships/image" Target="../media/image1279.emf"/><Relationship Id="rId6" Type="http://schemas.openxmlformats.org/officeDocument/2006/relationships/image" Target="../media/image1148.emf"/><Relationship Id="rId238" Type="http://schemas.openxmlformats.org/officeDocument/2006/relationships/image" Target="../media/image1221.emf"/><Relationship Id="rId291" Type="http://schemas.openxmlformats.org/officeDocument/2006/relationships/customXml" Target="../ink/ink1712.xml"/><Relationship Id="rId305" Type="http://schemas.openxmlformats.org/officeDocument/2006/relationships/customXml" Target="../ink/ink1719.xml"/><Relationship Id="rId347" Type="http://schemas.openxmlformats.org/officeDocument/2006/relationships/customXml" Target="../ink/ink1740.xml"/><Relationship Id="rId44" Type="http://schemas.openxmlformats.org/officeDocument/2006/relationships/image" Target="../media/image1100.emf"/><Relationship Id="rId86" Type="http://schemas.openxmlformats.org/officeDocument/2006/relationships/image" Target="../media/image1121.emf"/><Relationship Id="rId151" Type="http://schemas.openxmlformats.org/officeDocument/2006/relationships/customXml" Target="../ink/ink1642.xml"/><Relationship Id="rId193" Type="http://schemas.openxmlformats.org/officeDocument/2006/relationships/customXml" Target="../ink/ink1663.xml"/><Relationship Id="rId207" Type="http://schemas.openxmlformats.org/officeDocument/2006/relationships/customXml" Target="../ink/ink1670.xml"/><Relationship Id="rId249" Type="http://schemas.openxmlformats.org/officeDocument/2006/relationships/customXml" Target="../ink/ink1691.xml"/><Relationship Id="rId13" Type="http://schemas.openxmlformats.org/officeDocument/2006/relationships/customXml" Target="../ink/ink1593.xml"/><Relationship Id="rId260" Type="http://schemas.openxmlformats.org/officeDocument/2006/relationships/image" Target="../media/image1239.emf"/><Relationship Id="rId316" Type="http://schemas.openxmlformats.org/officeDocument/2006/relationships/image" Target="../media/image1267.emf"/><Relationship Id="rId55" Type="http://schemas.openxmlformats.org/officeDocument/2006/relationships/customXml" Target="../ink/ink1614.xml"/><Relationship Id="rId358" Type="http://schemas.openxmlformats.org/officeDocument/2006/relationships/image" Target="../media/image1160.emf"/><Relationship Id="rId162" Type="http://schemas.openxmlformats.org/officeDocument/2006/relationships/image" Target="../media/image1183.emf"/><Relationship Id="rId218" Type="http://schemas.openxmlformats.org/officeDocument/2006/relationships/image" Target="../media/image1211.emf"/><Relationship Id="rId271" Type="http://schemas.openxmlformats.org/officeDocument/2006/relationships/customXml" Target="../ink/ink1702.xml"/><Relationship Id="rId24" Type="http://schemas.openxmlformats.org/officeDocument/2006/relationships/image" Target="../media/image1083.emf"/><Relationship Id="rId66" Type="http://schemas.openxmlformats.org/officeDocument/2006/relationships/image" Target="../media/image1111.emf"/><Relationship Id="rId327" Type="http://schemas.openxmlformats.org/officeDocument/2006/relationships/customXml" Target="../ink/ink1730.xml"/><Relationship Id="rId369" Type="http://schemas.openxmlformats.org/officeDocument/2006/relationships/customXml" Target="../ink/ink1751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31.emf"/><Relationship Id="rId117" Type="http://schemas.openxmlformats.org/officeDocument/2006/relationships/customXml" Target="../ink/ink1813.xml"/><Relationship Id="rId21" Type="http://schemas.openxmlformats.org/officeDocument/2006/relationships/customXml" Target="../ink/ink1765.xml"/><Relationship Id="rId42" Type="http://schemas.openxmlformats.org/officeDocument/2006/relationships/image" Target="../media/image1239.emf"/><Relationship Id="rId47" Type="http://schemas.openxmlformats.org/officeDocument/2006/relationships/customXml" Target="../ink/ink1778.xml"/><Relationship Id="rId63" Type="http://schemas.openxmlformats.org/officeDocument/2006/relationships/customXml" Target="../ink/ink1786.xml"/><Relationship Id="rId68" Type="http://schemas.openxmlformats.org/officeDocument/2006/relationships/image" Target="../media/image1252.emf"/><Relationship Id="rId84" Type="http://schemas.openxmlformats.org/officeDocument/2006/relationships/image" Target="../media/image1260.emf"/><Relationship Id="rId89" Type="http://schemas.openxmlformats.org/officeDocument/2006/relationships/customXml" Target="../ink/ink1799.xml"/><Relationship Id="rId112" Type="http://schemas.openxmlformats.org/officeDocument/2006/relationships/image" Target="../media/image1275.emf"/><Relationship Id="rId16" Type="http://schemas.openxmlformats.org/officeDocument/2006/relationships/image" Target="../media/image1219.emf"/><Relationship Id="rId107" Type="http://schemas.openxmlformats.org/officeDocument/2006/relationships/customXml" Target="../ink/ink1808.xml"/><Relationship Id="rId11" Type="http://schemas.openxmlformats.org/officeDocument/2006/relationships/customXml" Target="../ink/ink1760.xml"/><Relationship Id="rId32" Type="http://schemas.openxmlformats.org/officeDocument/2006/relationships/image" Target="../media/image1234.emf"/><Relationship Id="rId37" Type="http://schemas.openxmlformats.org/officeDocument/2006/relationships/customXml" Target="../ink/ink1773.xml"/><Relationship Id="rId53" Type="http://schemas.openxmlformats.org/officeDocument/2006/relationships/customXml" Target="../ink/ink1781.xml"/><Relationship Id="rId58" Type="http://schemas.openxmlformats.org/officeDocument/2006/relationships/image" Target="../media/image1247.emf"/><Relationship Id="rId74" Type="http://schemas.openxmlformats.org/officeDocument/2006/relationships/image" Target="../media/image1255.emf"/><Relationship Id="rId79" Type="http://schemas.openxmlformats.org/officeDocument/2006/relationships/customXml" Target="../ink/ink1794.xml"/><Relationship Id="rId102" Type="http://schemas.openxmlformats.org/officeDocument/2006/relationships/image" Target="../media/image1269.emf"/><Relationship Id="rId5" Type="http://schemas.openxmlformats.org/officeDocument/2006/relationships/customXml" Target="../ink/ink1757.xml"/><Relationship Id="rId90" Type="http://schemas.openxmlformats.org/officeDocument/2006/relationships/image" Target="../media/image1263.emf"/><Relationship Id="rId95" Type="http://schemas.openxmlformats.org/officeDocument/2006/relationships/customXml" Target="../ink/ink1802.xml"/><Relationship Id="rId22" Type="http://schemas.openxmlformats.org/officeDocument/2006/relationships/image" Target="../media/image1222.emf"/><Relationship Id="rId27" Type="http://schemas.openxmlformats.org/officeDocument/2006/relationships/customXml" Target="../ink/ink1768.xml"/><Relationship Id="rId43" Type="http://schemas.openxmlformats.org/officeDocument/2006/relationships/customXml" Target="../ink/ink1776.xml"/><Relationship Id="rId48" Type="http://schemas.openxmlformats.org/officeDocument/2006/relationships/image" Target="../media/image1242.emf"/><Relationship Id="rId64" Type="http://schemas.openxmlformats.org/officeDocument/2006/relationships/image" Target="../media/image1250.emf"/><Relationship Id="rId69" Type="http://schemas.openxmlformats.org/officeDocument/2006/relationships/customXml" Target="../ink/ink1789.xml"/><Relationship Id="rId113" Type="http://schemas.openxmlformats.org/officeDocument/2006/relationships/customXml" Target="../ink/ink1811.xml"/><Relationship Id="rId118" Type="http://schemas.openxmlformats.org/officeDocument/2006/relationships/image" Target="../media/image1278.emf"/><Relationship Id="rId80" Type="http://schemas.openxmlformats.org/officeDocument/2006/relationships/image" Target="../media/image1258.emf"/><Relationship Id="rId85" Type="http://schemas.openxmlformats.org/officeDocument/2006/relationships/customXml" Target="../ink/ink1797.xml"/><Relationship Id="rId12" Type="http://schemas.openxmlformats.org/officeDocument/2006/relationships/image" Target="../media/image1217.emf"/><Relationship Id="rId17" Type="http://schemas.openxmlformats.org/officeDocument/2006/relationships/customXml" Target="../ink/ink1763.xml"/><Relationship Id="rId33" Type="http://schemas.openxmlformats.org/officeDocument/2006/relationships/customXml" Target="../ink/ink1771.xml"/><Relationship Id="rId38" Type="http://schemas.openxmlformats.org/officeDocument/2006/relationships/image" Target="../media/image1237.emf"/><Relationship Id="rId59" Type="http://schemas.openxmlformats.org/officeDocument/2006/relationships/customXml" Target="../ink/ink1784.xml"/><Relationship Id="rId103" Type="http://schemas.openxmlformats.org/officeDocument/2006/relationships/customXml" Target="../ink/ink1806.xml"/><Relationship Id="rId108" Type="http://schemas.openxmlformats.org/officeDocument/2006/relationships/image" Target="../media/image1273.emf"/><Relationship Id="rId54" Type="http://schemas.openxmlformats.org/officeDocument/2006/relationships/image" Target="../media/image1245.emf"/><Relationship Id="rId70" Type="http://schemas.openxmlformats.org/officeDocument/2006/relationships/image" Target="../media/image1253.emf"/><Relationship Id="rId75" Type="http://schemas.openxmlformats.org/officeDocument/2006/relationships/customXml" Target="../ink/ink1792.xml"/><Relationship Id="rId91" Type="http://schemas.openxmlformats.org/officeDocument/2006/relationships/customXml" Target="../ink/ink1800.xml"/><Relationship Id="rId96" Type="http://schemas.openxmlformats.org/officeDocument/2006/relationships/image" Target="../media/image12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8.emf"/><Relationship Id="rId23" Type="http://schemas.openxmlformats.org/officeDocument/2006/relationships/customXml" Target="../ink/ink1766.xml"/><Relationship Id="rId28" Type="http://schemas.openxmlformats.org/officeDocument/2006/relationships/image" Target="../media/image1232.emf"/><Relationship Id="rId49" Type="http://schemas.openxmlformats.org/officeDocument/2006/relationships/customXml" Target="../ink/ink1779.xml"/><Relationship Id="rId114" Type="http://schemas.openxmlformats.org/officeDocument/2006/relationships/image" Target="../media/image1276.emf"/><Relationship Id="rId10" Type="http://schemas.openxmlformats.org/officeDocument/2006/relationships/image" Target="../media/image1216.emf"/><Relationship Id="rId31" Type="http://schemas.openxmlformats.org/officeDocument/2006/relationships/customXml" Target="../ink/ink1770.xml"/><Relationship Id="rId44" Type="http://schemas.openxmlformats.org/officeDocument/2006/relationships/image" Target="../media/image1240.emf"/><Relationship Id="rId52" Type="http://schemas.openxmlformats.org/officeDocument/2006/relationships/image" Target="../media/image1244.emf"/><Relationship Id="rId60" Type="http://schemas.openxmlformats.org/officeDocument/2006/relationships/image" Target="../media/image1248.emf"/><Relationship Id="rId65" Type="http://schemas.openxmlformats.org/officeDocument/2006/relationships/customXml" Target="../ink/ink1787.xml"/><Relationship Id="rId73" Type="http://schemas.openxmlformats.org/officeDocument/2006/relationships/customXml" Target="../ink/ink1791.xml"/><Relationship Id="rId78" Type="http://schemas.openxmlformats.org/officeDocument/2006/relationships/image" Target="../media/image1257.emf"/><Relationship Id="rId81" Type="http://schemas.openxmlformats.org/officeDocument/2006/relationships/customXml" Target="../ink/ink1795.xml"/><Relationship Id="rId86" Type="http://schemas.openxmlformats.org/officeDocument/2006/relationships/image" Target="../media/image1261.emf"/><Relationship Id="rId94" Type="http://schemas.openxmlformats.org/officeDocument/2006/relationships/image" Target="../media/image1265.emf"/><Relationship Id="rId99" Type="http://schemas.openxmlformats.org/officeDocument/2006/relationships/customXml" Target="../ink/ink1804.xml"/><Relationship Id="rId101" Type="http://schemas.openxmlformats.org/officeDocument/2006/relationships/customXml" Target="../ink/ink1805.xml"/><Relationship Id="rId4" Type="http://schemas.openxmlformats.org/officeDocument/2006/relationships/image" Target="../media/image1147.emf"/><Relationship Id="rId9" Type="http://schemas.openxmlformats.org/officeDocument/2006/relationships/customXml" Target="../ink/ink1759.xml"/><Relationship Id="rId13" Type="http://schemas.openxmlformats.org/officeDocument/2006/relationships/customXml" Target="../ink/ink1761.xml"/><Relationship Id="rId18" Type="http://schemas.openxmlformats.org/officeDocument/2006/relationships/image" Target="../media/image1220.emf"/><Relationship Id="rId39" Type="http://schemas.openxmlformats.org/officeDocument/2006/relationships/customXml" Target="../ink/ink1774.xml"/><Relationship Id="rId109" Type="http://schemas.openxmlformats.org/officeDocument/2006/relationships/customXml" Target="../ink/ink1809.xml"/><Relationship Id="rId34" Type="http://schemas.openxmlformats.org/officeDocument/2006/relationships/image" Target="../media/image1235.emf"/><Relationship Id="rId50" Type="http://schemas.openxmlformats.org/officeDocument/2006/relationships/image" Target="../media/image1243.emf"/><Relationship Id="rId55" Type="http://schemas.openxmlformats.org/officeDocument/2006/relationships/customXml" Target="../ink/ink1782.xml"/><Relationship Id="rId76" Type="http://schemas.openxmlformats.org/officeDocument/2006/relationships/image" Target="../media/image1256.emf"/><Relationship Id="rId97" Type="http://schemas.openxmlformats.org/officeDocument/2006/relationships/customXml" Target="../ink/ink1803.xml"/><Relationship Id="rId104" Type="http://schemas.openxmlformats.org/officeDocument/2006/relationships/image" Target="../media/image1271.emf"/><Relationship Id="rId7" Type="http://schemas.openxmlformats.org/officeDocument/2006/relationships/customXml" Target="../ink/ink1758.xml"/><Relationship Id="rId71" Type="http://schemas.openxmlformats.org/officeDocument/2006/relationships/customXml" Target="../ink/ink1790.xml"/><Relationship Id="rId92" Type="http://schemas.openxmlformats.org/officeDocument/2006/relationships/image" Target="../media/image1264.emf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769.xml"/><Relationship Id="rId24" Type="http://schemas.openxmlformats.org/officeDocument/2006/relationships/image" Target="../media/image1230.emf"/><Relationship Id="rId40" Type="http://schemas.openxmlformats.org/officeDocument/2006/relationships/image" Target="../media/image1238.emf"/><Relationship Id="rId45" Type="http://schemas.openxmlformats.org/officeDocument/2006/relationships/customXml" Target="../ink/ink1777.xml"/><Relationship Id="rId66" Type="http://schemas.openxmlformats.org/officeDocument/2006/relationships/image" Target="../media/image1251.emf"/><Relationship Id="rId87" Type="http://schemas.openxmlformats.org/officeDocument/2006/relationships/customXml" Target="../ink/ink1798.xml"/><Relationship Id="rId110" Type="http://schemas.openxmlformats.org/officeDocument/2006/relationships/image" Target="../media/image1274.emf"/><Relationship Id="rId115" Type="http://schemas.openxmlformats.org/officeDocument/2006/relationships/customXml" Target="../ink/ink1812.xml"/><Relationship Id="rId61" Type="http://schemas.openxmlformats.org/officeDocument/2006/relationships/customXml" Target="../ink/ink1785.xml"/><Relationship Id="rId82" Type="http://schemas.openxmlformats.org/officeDocument/2006/relationships/image" Target="../media/image1259.emf"/><Relationship Id="rId19" Type="http://schemas.openxmlformats.org/officeDocument/2006/relationships/customXml" Target="../ink/ink1764.xml"/><Relationship Id="rId14" Type="http://schemas.openxmlformats.org/officeDocument/2006/relationships/image" Target="../media/image1218.emf"/><Relationship Id="rId30" Type="http://schemas.openxmlformats.org/officeDocument/2006/relationships/image" Target="../media/image1233.emf"/><Relationship Id="rId35" Type="http://schemas.openxmlformats.org/officeDocument/2006/relationships/customXml" Target="../ink/ink1772.xml"/><Relationship Id="rId56" Type="http://schemas.openxmlformats.org/officeDocument/2006/relationships/image" Target="../media/image1246.emf"/><Relationship Id="rId77" Type="http://schemas.openxmlformats.org/officeDocument/2006/relationships/customXml" Target="../ink/ink1793.xml"/><Relationship Id="rId100" Type="http://schemas.openxmlformats.org/officeDocument/2006/relationships/image" Target="../media/image1268.emf"/><Relationship Id="rId105" Type="http://schemas.openxmlformats.org/officeDocument/2006/relationships/customXml" Target="../ink/ink1807.xml"/><Relationship Id="rId8" Type="http://schemas.openxmlformats.org/officeDocument/2006/relationships/image" Target="../media/image1149.emf"/><Relationship Id="rId51" Type="http://schemas.openxmlformats.org/officeDocument/2006/relationships/customXml" Target="../ink/ink1780.xml"/><Relationship Id="rId72" Type="http://schemas.openxmlformats.org/officeDocument/2006/relationships/image" Target="../media/image1254.emf"/><Relationship Id="rId93" Type="http://schemas.openxmlformats.org/officeDocument/2006/relationships/customXml" Target="../ink/ink1801.xml"/><Relationship Id="rId98" Type="http://schemas.openxmlformats.org/officeDocument/2006/relationships/image" Target="../media/image1267.emf"/><Relationship Id="rId3" Type="http://schemas.openxmlformats.org/officeDocument/2006/relationships/customXml" Target="../ink/ink1756.xml"/><Relationship Id="rId25" Type="http://schemas.openxmlformats.org/officeDocument/2006/relationships/customXml" Target="../ink/ink1767.xml"/><Relationship Id="rId46" Type="http://schemas.openxmlformats.org/officeDocument/2006/relationships/image" Target="../media/image1241.emf"/><Relationship Id="rId67" Type="http://schemas.openxmlformats.org/officeDocument/2006/relationships/customXml" Target="../ink/ink1788.xml"/><Relationship Id="rId116" Type="http://schemas.openxmlformats.org/officeDocument/2006/relationships/image" Target="../media/image1277.emf"/><Relationship Id="rId20" Type="http://schemas.openxmlformats.org/officeDocument/2006/relationships/image" Target="../media/image1221.emf"/><Relationship Id="rId41" Type="http://schemas.openxmlformats.org/officeDocument/2006/relationships/customXml" Target="../ink/ink1775.xml"/><Relationship Id="rId62" Type="http://schemas.openxmlformats.org/officeDocument/2006/relationships/image" Target="../media/image1249.emf"/><Relationship Id="rId83" Type="http://schemas.openxmlformats.org/officeDocument/2006/relationships/customXml" Target="../ink/ink1796.xml"/><Relationship Id="rId88" Type="http://schemas.openxmlformats.org/officeDocument/2006/relationships/image" Target="../media/image1262.emf"/><Relationship Id="rId111" Type="http://schemas.openxmlformats.org/officeDocument/2006/relationships/customXml" Target="../ink/ink1810.xml"/><Relationship Id="rId15" Type="http://schemas.openxmlformats.org/officeDocument/2006/relationships/customXml" Target="../ink/ink1762.xml"/><Relationship Id="rId36" Type="http://schemas.openxmlformats.org/officeDocument/2006/relationships/image" Target="../media/image1236.emf"/><Relationship Id="rId57" Type="http://schemas.openxmlformats.org/officeDocument/2006/relationships/customXml" Target="../ink/ink1783.xml"/><Relationship Id="rId106" Type="http://schemas.openxmlformats.org/officeDocument/2006/relationships/image" Target="../media/image127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jpeg"/><Relationship Id="rId2" Type="http://schemas.openxmlformats.org/officeDocument/2006/relationships/image" Target="../media/image12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5.png"/><Relationship Id="rId5" Type="http://schemas.openxmlformats.org/officeDocument/2006/relationships/image" Target="../media/image1284.png"/><Relationship Id="rId4" Type="http://schemas.openxmlformats.org/officeDocument/2006/relationships/image" Target="../media/image12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8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2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28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emf"/><Relationship Id="rId18" Type="http://schemas.openxmlformats.org/officeDocument/2006/relationships/customXml" Target="../ink/ink150.xml"/><Relationship Id="rId26" Type="http://schemas.openxmlformats.org/officeDocument/2006/relationships/customXml" Target="../ink/ink154.xml"/><Relationship Id="rId39" Type="http://schemas.openxmlformats.org/officeDocument/2006/relationships/image" Target="../media/image159.emf"/><Relationship Id="rId21" Type="http://schemas.openxmlformats.org/officeDocument/2006/relationships/image" Target="../media/image150.emf"/><Relationship Id="rId34" Type="http://schemas.openxmlformats.org/officeDocument/2006/relationships/customXml" Target="../ink/ink158.xml"/><Relationship Id="rId42" Type="http://schemas.openxmlformats.org/officeDocument/2006/relationships/customXml" Target="../ink/ink162.xml"/><Relationship Id="rId47" Type="http://schemas.openxmlformats.org/officeDocument/2006/relationships/image" Target="../media/image163.emf"/><Relationship Id="rId50" Type="http://schemas.openxmlformats.org/officeDocument/2006/relationships/customXml" Target="../ink/ink166.xml"/><Relationship Id="rId55" Type="http://schemas.openxmlformats.org/officeDocument/2006/relationships/image" Target="../media/image167.emf"/><Relationship Id="rId7" Type="http://schemas.openxmlformats.org/officeDocument/2006/relationships/image" Target="../media/image143.emf"/><Relationship Id="rId2" Type="http://schemas.openxmlformats.org/officeDocument/2006/relationships/customXml" Target="../ink/ink142.xml"/><Relationship Id="rId16" Type="http://schemas.openxmlformats.org/officeDocument/2006/relationships/customXml" Target="../ink/ink149.xml"/><Relationship Id="rId29" Type="http://schemas.openxmlformats.org/officeDocument/2006/relationships/image" Target="../media/image154.emf"/><Relationship Id="rId11" Type="http://schemas.openxmlformats.org/officeDocument/2006/relationships/image" Target="../media/image145.emf"/><Relationship Id="rId24" Type="http://schemas.openxmlformats.org/officeDocument/2006/relationships/customXml" Target="../ink/ink153.xml"/><Relationship Id="rId32" Type="http://schemas.openxmlformats.org/officeDocument/2006/relationships/customXml" Target="../ink/ink157.xml"/><Relationship Id="rId37" Type="http://schemas.openxmlformats.org/officeDocument/2006/relationships/image" Target="../media/image158.emf"/><Relationship Id="rId40" Type="http://schemas.openxmlformats.org/officeDocument/2006/relationships/customXml" Target="../ink/ink161.xml"/><Relationship Id="rId45" Type="http://schemas.openxmlformats.org/officeDocument/2006/relationships/image" Target="../media/image162.emf"/><Relationship Id="rId53" Type="http://schemas.openxmlformats.org/officeDocument/2006/relationships/image" Target="../media/image166.emf"/><Relationship Id="rId5" Type="http://schemas.openxmlformats.org/officeDocument/2006/relationships/image" Target="../media/image142.emf"/><Relationship Id="rId10" Type="http://schemas.openxmlformats.org/officeDocument/2006/relationships/customXml" Target="../ink/ink146.xml"/><Relationship Id="rId19" Type="http://schemas.openxmlformats.org/officeDocument/2006/relationships/image" Target="../media/image149.emf"/><Relationship Id="rId31" Type="http://schemas.openxmlformats.org/officeDocument/2006/relationships/image" Target="../media/image155.emf"/><Relationship Id="rId44" Type="http://schemas.openxmlformats.org/officeDocument/2006/relationships/customXml" Target="../ink/ink163.xml"/><Relationship Id="rId52" Type="http://schemas.openxmlformats.org/officeDocument/2006/relationships/customXml" Target="../ink/ink167.xml"/><Relationship Id="rId4" Type="http://schemas.openxmlformats.org/officeDocument/2006/relationships/customXml" Target="../ink/ink143.xml"/><Relationship Id="rId9" Type="http://schemas.openxmlformats.org/officeDocument/2006/relationships/image" Target="../media/image144.emf"/><Relationship Id="rId14" Type="http://schemas.openxmlformats.org/officeDocument/2006/relationships/customXml" Target="../ink/ink148.xml"/><Relationship Id="rId22" Type="http://schemas.openxmlformats.org/officeDocument/2006/relationships/customXml" Target="../ink/ink152.xml"/><Relationship Id="rId27" Type="http://schemas.openxmlformats.org/officeDocument/2006/relationships/image" Target="../media/image153.emf"/><Relationship Id="rId30" Type="http://schemas.openxmlformats.org/officeDocument/2006/relationships/customXml" Target="../ink/ink156.xml"/><Relationship Id="rId35" Type="http://schemas.openxmlformats.org/officeDocument/2006/relationships/image" Target="../media/image157.emf"/><Relationship Id="rId43" Type="http://schemas.openxmlformats.org/officeDocument/2006/relationships/image" Target="../media/image161.emf"/><Relationship Id="rId48" Type="http://schemas.openxmlformats.org/officeDocument/2006/relationships/customXml" Target="../ink/ink165.xml"/><Relationship Id="rId8" Type="http://schemas.openxmlformats.org/officeDocument/2006/relationships/customXml" Target="../ink/ink145.xml"/><Relationship Id="rId51" Type="http://schemas.openxmlformats.org/officeDocument/2006/relationships/image" Target="../media/image165.emf"/><Relationship Id="rId3" Type="http://schemas.openxmlformats.org/officeDocument/2006/relationships/image" Target="../media/image141.emf"/><Relationship Id="rId12" Type="http://schemas.openxmlformats.org/officeDocument/2006/relationships/customXml" Target="../ink/ink147.xml"/><Relationship Id="rId17" Type="http://schemas.openxmlformats.org/officeDocument/2006/relationships/image" Target="../media/image148.emf"/><Relationship Id="rId25" Type="http://schemas.openxmlformats.org/officeDocument/2006/relationships/image" Target="../media/image152.emf"/><Relationship Id="rId33" Type="http://schemas.openxmlformats.org/officeDocument/2006/relationships/image" Target="../media/image156.emf"/><Relationship Id="rId38" Type="http://schemas.openxmlformats.org/officeDocument/2006/relationships/customXml" Target="../ink/ink160.xml"/><Relationship Id="rId46" Type="http://schemas.openxmlformats.org/officeDocument/2006/relationships/customXml" Target="../ink/ink164.xml"/><Relationship Id="rId20" Type="http://schemas.openxmlformats.org/officeDocument/2006/relationships/customXml" Target="../ink/ink151.xml"/><Relationship Id="rId41" Type="http://schemas.openxmlformats.org/officeDocument/2006/relationships/image" Target="../media/image160.emf"/><Relationship Id="rId54" Type="http://schemas.openxmlformats.org/officeDocument/2006/relationships/customXml" Target="../ink/ink1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4.xml"/><Relationship Id="rId15" Type="http://schemas.openxmlformats.org/officeDocument/2006/relationships/image" Target="../media/image147.emf"/><Relationship Id="rId23" Type="http://schemas.openxmlformats.org/officeDocument/2006/relationships/image" Target="../media/image151.emf"/><Relationship Id="rId28" Type="http://schemas.openxmlformats.org/officeDocument/2006/relationships/customXml" Target="../ink/ink155.xml"/><Relationship Id="rId36" Type="http://schemas.openxmlformats.org/officeDocument/2006/relationships/customXml" Target="../ink/ink159.xml"/><Relationship Id="rId49" Type="http://schemas.openxmlformats.org/officeDocument/2006/relationships/image" Target="../media/image164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1.emf"/><Relationship Id="rId117" Type="http://schemas.openxmlformats.org/officeDocument/2006/relationships/image" Target="../media/image336.emf"/><Relationship Id="rId21" Type="http://schemas.openxmlformats.org/officeDocument/2006/relationships/customXml" Target="../ink/ink178.xml"/><Relationship Id="rId42" Type="http://schemas.openxmlformats.org/officeDocument/2006/relationships/image" Target="../media/image299.emf"/><Relationship Id="rId47" Type="http://schemas.openxmlformats.org/officeDocument/2006/relationships/customXml" Target="../ink/ink191.xml"/><Relationship Id="rId63" Type="http://schemas.openxmlformats.org/officeDocument/2006/relationships/image" Target="../media/image309.emf"/><Relationship Id="rId68" Type="http://schemas.openxmlformats.org/officeDocument/2006/relationships/customXml" Target="../ink/ink202.xml"/><Relationship Id="rId84" Type="http://schemas.openxmlformats.org/officeDocument/2006/relationships/customXml" Target="../ink/ink210.xml"/><Relationship Id="rId89" Type="http://schemas.openxmlformats.org/officeDocument/2006/relationships/image" Target="../media/image322.emf"/><Relationship Id="rId112" Type="http://schemas.openxmlformats.org/officeDocument/2006/relationships/customXml" Target="../ink/ink224.xml"/><Relationship Id="rId16" Type="http://schemas.openxmlformats.org/officeDocument/2006/relationships/image" Target="../media/image286.emf"/><Relationship Id="rId107" Type="http://schemas.openxmlformats.org/officeDocument/2006/relationships/image" Target="../media/image331.emf"/><Relationship Id="rId11" Type="http://schemas.openxmlformats.org/officeDocument/2006/relationships/customXml" Target="../ink/ink173.xml"/><Relationship Id="rId32" Type="http://schemas.openxmlformats.org/officeDocument/2006/relationships/image" Target="../media/image294.emf"/><Relationship Id="rId37" Type="http://schemas.openxmlformats.org/officeDocument/2006/relationships/customXml" Target="../ink/ink186.xml"/><Relationship Id="rId53" Type="http://schemas.openxmlformats.org/officeDocument/2006/relationships/customXml" Target="../ink/ink194.xml"/><Relationship Id="rId58" Type="http://schemas.openxmlformats.org/officeDocument/2006/relationships/image" Target="../media/image307.emf"/><Relationship Id="rId74" Type="http://schemas.openxmlformats.org/officeDocument/2006/relationships/customXml" Target="../ink/ink205.xml"/><Relationship Id="rId79" Type="http://schemas.openxmlformats.org/officeDocument/2006/relationships/image" Target="../media/image317.emf"/><Relationship Id="rId102" Type="http://schemas.openxmlformats.org/officeDocument/2006/relationships/customXml" Target="../ink/ink219.xml"/><Relationship Id="rId5" Type="http://schemas.openxmlformats.org/officeDocument/2006/relationships/customXml" Target="../ink/ink170.xml"/><Relationship Id="rId90" Type="http://schemas.openxmlformats.org/officeDocument/2006/relationships/customXml" Target="../ink/ink213.xml"/><Relationship Id="rId95" Type="http://schemas.openxmlformats.org/officeDocument/2006/relationships/image" Target="../media/image325.emf"/><Relationship Id="rId22" Type="http://schemas.openxmlformats.org/officeDocument/2006/relationships/image" Target="../media/image289.emf"/><Relationship Id="rId27" Type="http://schemas.openxmlformats.org/officeDocument/2006/relationships/customXml" Target="../ink/ink181.xml"/><Relationship Id="rId43" Type="http://schemas.openxmlformats.org/officeDocument/2006/relationships/customXml" Target="../ink/ink189.xml"/><Relationship Id="rId48" Type="http://schemas.openxmlformats.org/officeDocument/2006/relationships/image" Target="../media/image302.emf"/><Relationship Id="rId64" Type="http://schemas.openxmlformats.org/officeDocument/2006/relationships/customXml" Target="../ink/ink200.xml"/><Relationship Id="rId69" Type="http://schemas.openxmlformats.org/officeDocument/2006/relationships/image" Target="../media/image312.emf"/><Relationship Id="rId113" Type="http://schemas.openxmlformats.org/officeDocument/2006/relationships/image" Target="../media/image334.emf"/><Relationship Id="rId118" Type="http://schemas.openxmlformats.org/officeDocument/2006/relationships/customXml" Target="../ink/ink227.xml"/><Relationship Id="rId80" Type="http://schemas.openxmlformats.org/officeDocument/2006/relationships/customXml" Target="../ink/ink208.xml"/><Relationship Id="rId85" Type="http://schemas.openxmlformats.org/officeDocument/2006/relationships/image" Target="../media/image320.emf"/><Relationship Id="rId12" Type="http://schemas.openxmlformats.org/officeDocument/2006/relationships/image" Target="../media/image284.emf"/><Relationship Id="rId17" Type="http://schemas.openxmlformats.org/officeDocument/2006/relationships/customXml" Target="../ink/ink176.xml"/><Relationship Id="rId33" Type="http://schemas.openxmlformats.org/officeDocument/2006/relationships/customXml" Target="../ink/ink184.xml"/><Relationship Id="rId38" Type="http://schemas.openxmlformats.org/officeDocument/2006/relationships/image" Target="../media/image297.emf"/><Relationship Id="rId59" Type="http://schemas.openxmlformats.org/officeDocument/2006/relationships/customXml" Target="../ink/ink197.xml"/><Relationship Id="rId103" Type="http://schemas.openxmlformats.org/officeDocument/2006/relationships/image" Target="../media/image329.emf"/><Relationship Id="rId108" Type="http://schemas.openxmlformats.org/officeDocument/2006/relationships/customXml" Target="../ink/ink222.xml"/><Relationship Id="rId54" Type="http://schemas.openxmlformats.org/officeDocument/2006/relationships/image" Target="../media/image305.emf"/><Relationship Id="rId70" Type="http://schemas.openxmlformats.org/officeDocument/2006/relationships/customXml" Target="../ink/ink203.xml"/><Relationship Id="rId75" Type="http://schemas.openxmlformats.org/officeDocument/2006/relationships/image" Target="../media/image315.emf"/><Relationship Id="rId91" Type="http://schemas.openxmlformats.org/officeDocument/2006/relationships/image" Target="../media/image323.emf"/><Relationship Id="rId96" Type="http://schemas.openxmlformats.org/officeDocument/2006/relationships/customXml" Target="../ink/ink2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emf"/><Relationship Id="rId23" Type="http://schemas.openxmlformats.org/officeDocument/2006/relationships/customXml" Target="../ink/ink179.xml"/><Relationship Id="rId28" Type="http://schemas.openxmlformats.org/officeDocument/2006/relationships/image" Target="../media/image292.emf"/><Relationship Id="rId49" Type="http://schemas.openxmlformats.org/officeDocument/2006/relationships/customXml" Target="../ink/ink192.xml"/><Relationship Id="rId114" Type="http://schemas.openxmlformats.org/officeDocument/2006/relationships/customXml" Target="../ink/ink225.xml"/><Relationship Id="rId119" Type="http://schemas.openxmlformats.org/officeDocument/2006/relationships/image" Target="../media/image337.emf"/><Relationship Id="rId10" Type="http://schemas.openxmlformats.org/officeDocument/2006/relationships/image" Target="../media/image283.emf"/><Relationship Id="rId31" Type="http://schemas.openxmlformats.org/officeDocument/2006/relationships/customXml" Target="../ink/ink183.xml"/><Relationship Id="rId44" Type="http://schemas.openxmlformats.org/officeDocument/2006/relationships/image" Target="../media/image300.emf"/><Relationship Id="rId52" Type="http://schemas.openxmlformats.org/officeDocument/2006/relationships/image" Target="../media/image304.emf"/><Relationship Id="rId60" Type="http://schemas.openxmlformats.org/officeDocument/2006/relationships/image" Target="../media/image308.emf"/><Relationship Id="rId65" Type="http://schemas.openxmlformats.org/officeDocument/2006/relationships/image" Target="../media/image310.emf"/><Relationship Id="rId73" Type="http://schemas.openxmlformats.org/officeDocument/2006/relationships/image" Target="../media/image314.emf"/><Relationship Id="rId78" Type="http://schemas.openxmlformats.org/officeDocument/2006/relationships/customXml" Target="../ink/ink207.xml"/><Relationship Id="rId81" Type="http://schemas.openxmlformats.org/officeDocument/2006/relationships/image" Target="../media/image318.emf"/><Relationship Id="rId86" Type="http://schemas.openxmlformats.org/officeDocument/2006/relationships/customXml" Target="../ink/ink211.xml"/><Relationship Id="rId94" Type="http://schemas.openxmlformats.org/officeDocument/2006/relationships/customXml" Target="../ink/ink215.xml"/><Relationship Id="rId99" Type="http://schemas.openxmlformats.org/officeDocument/2006/relationships/image" Target="../media/image327.emf"/><Relationship Id="rId101" Type="http://schemas.openxmlformats.org/officeDocument/2006/relationships/image" Target="../media/image328.emf"/><Relationship Id="rId4" Type="http://schemas.openxmlformats.org/officeDocument/2006/relationships/image" Target="../media/image280.emf"/><Relationship Id="rId9" Type="http://schemas.openxmlformats.org/officeDocument/2006/relationships/customXml" Target="../ink/ink172.xml"/><Relationship Id="rId13" Type="http://schemas.openxmlformats.org/officeDocument/2006/relationships/customXml" Target="../ink/ink174.xml"/><Relationship Id="rId18" Type="http://schemas.openxmlformats.org/officeDocument/2006/relationships/image" Target="../media/image287.emf"/><Relationship Id="rId39" Type="http://schemas.openxmlformats.org/officeDocument/2006/relationships/customXml" Target="../ink/ink187.xml"/><Relationship Id="rId109" Type="http://schemas.openxmlformats.org/officeDocument/2006/relationships/image" Target="../media/image332.emf"/><Relationship Id="rId34" Type="http://schemas.openxmlformats.org/officeDocument/2006/relationships/image" Target="../media/image295.emf"/><Relationship Id="rId50" Type="http://schemas.openxmlformats.org/officeDocument/2006/relationships/image" Target="../media/image303.emf"/><Relationship Id="rId55" Type="http://schemas.openxmlformats.org/officeDocument/2006/relationships/customXml" Target="../ink/ink195.xml"/><Relationship Id="rId76" Type="http://schemas.openxmlformats.org/officeDocument/2006/relationships/customXml" Target="../ink/ink206.xml"/><Relationship Id="rId97" Type="http://schemas.openxmlformats.org/officeDocument/2006/relationships/image" Target="../media/image326.emf"/><Relationship Id="rId104" Type="http://schemas.openxmlformats.org/officeDocument/2006/relationships/customXml" Target="../ink/ink220.xml"/><Relationship Id="rId7" Type="http://schemas.openxmlformats.org/officeDocument/2006/relationships/customXml" Target="../ink/ink171.xml"/><Relationship Id="rId71" Type="http://schemas.openxmlformats.org/officeDocument/2006/relationships/image" Target="../media/image313.emf"/><Relationship Id="rId92" Type="http://schemas.openxmlformats.org/officeDocument/2006/relationships/customXml" Target="../ink/ink214.xml"/><Relationship Id="rId2" Type="http://schemas.openxmlformats.org/officeDocument/2006/relationships/image" Target="../media/image2.png"/><Relationship Id="rId29" Type="http://schemas.openxmlformats.org/officeDocument/2006/relationships/customXml" Target="../ink/ink182.xml"/><Relationship Id="rId24" Type="http://schemas.openxmlformats.org/officeDocument/2006/relationships/image" Target="../media/image290.emf"/><Relationship Id="rId40" Type="http://schemas.openxmlformats.org/officeDocument/2006/relationships/image" Target="../media/image298.emf"/><Relationship Id="rId45" Type="http://schemas.openxmlformats.org/officeDocument/2006/relationships/customXml" Target="../ink/ink190.xml"/><Relationship Id="rId66" Type="http://schemas.openxmlformats.org/officeDocument/2006/relationships/customXml" Target="../ink/ink201.xml"/><Relationship Id="rId87" Type="http://schemas.openxmlformats.org/officeDocument/2006/relationships/image" Target="../media/image321.emf"/><Relationship Id="rId110" Type="http://schemas.openxmlformats.org/officeDocument/2006/relationships/customXml" Target="../ink/ink223.xml"/><Relationship Id="rId115" Type="http://schemas.openxmlformats.org/officeDocument/2006/relationships/image" Target="../media/image335.emf"/><Relationship Id="rId61" Type="http://schemas.openxmlformats.org/officeDocument/2006/relationships/customXml" Target="../ink/ink198.xml"/><Relationship Id="rId82" Type="http://schemas.openxmlformats.org/officeDocument/2006/relationships/customXml" Target="../ink/ink209.xml"/><Relationship Id="rId19" Type="http://schemas.openxmlformats.org/officeDocument/2006/relationships/customXml" Target="../ink/ink177.xml"/><Relationship Id="rId14" Type="http://schemas.openxmlformats.org/officeDocument/2006/relationships/image" Target="../media/image285.emf"/><Relationship Id="rId30" Type="http://schemas.openxmlformats.org/officeDocument/2006/relationships/image" Target="../media/image293.emf"/><Relationship Id="rId35" Type="http://schemas.openxmlformats.org/officeDocument/2006/relationships/customXml" Target="../ink/ink185.xml"/><Relationship Id="rId56" Type="http://schemas.openxmlformats.org/officeDocument/2006/relationships/image" Target="../media/image306.emf"/><Relationship Id="rId77" Type="http://schemas.openxmlformats.org/officeDocument/2006/relationships/image" Target="../media/image316.emf"/><Relationship Id="rId100" Type="http://schemas.openxmlformats.org/officeDocument/2006/relationships/customXml" Target="../ink/ink218.xml"/><Relationship Id="rId105" Type="http://schemas.openxmlformats.org/officeDocument/2006/relationships/image" Target="../media/image330.emf"/><Relationship Id="rId8" Type="http://schemas.openxmlformats.org/officeDocument/2006/relationships/image" Target="../media/image282.emf"/><Relationship Id="rId51" Type="http://schemas.openxmlformats.org/officeDocument/2006/relationships/customXml" Target="../ink/ink193.xml"/><Relationship Id="rId72" Type="http://schemas.openxmlformats.org/officeDocument/2006/relationships/customXml" Target="../ink/ink204.xml"/><Relationship Id="rId93" Type="http://schemas.openxmlformats.org/officeDocument/2006/relationships/image" Target="../media/image324.emf"/><Relationship Id="rId98" Type="http://schemas.openxmlformats.org/officeDocument/2006/relationships/customXml" Target="../ink/ink217.xml"/><Relationship Id="rId3" Type="http://schemas.openxmlformats.org/officeDocument/2006/relationships/customXml" Target="../ink/ink169.xml"/><Relationship Id="rId25" Type="http://schemas.openxmlformats.org/officeDocument/2006/relationships/customXml" Target="../ink/ink180.xml"/><Relationship Id="rId46" Type="http://schemas.openxmlformats.org/officeDocument/2006/relationships/image" Target="../media/image301.emf"/><Relationship Id="rId67" Type="http://schemas.openxmlformats.org/officeDocument/2006/relationships/image" Target="../media/image311.emf"/><Relationship Id="rId116" Type="http://schemas.openxmlformats.org/officeDocument/2006/relationships/customXml" Target="../ink/ink226.xml"/><Relationship Id="rId20" Type="http://schemas.openxmlformats.org/officeDocument/2006/relationships/image" Target="../media/image288.emf"/><Relationship Id="rId41" Type="http://schemas.openxmlformats.org/officeDocument/2006/relationships/customXml" Target="../ink/ink188.xml"/><Relationship Id="rId62" Type="http://schemas.openxmlformats.org/officeDocument/2006/relationships/customXml" Target="../ink/ink199.xml"/><Relationship Id="rId83" Type="http://schemas.openxmlformats.org/officeDocument/2006/relationships/image" Target="../media/image319.emf"/><Relationship Id="rId88" Type="http://schemas.openxmlformats.org/officeDocument/2006/relationships/customXml" Target="../ink/ink212.xml"/><Relationship Id="rId111" Type="http://schemas.openxmlformats.org/officeDocument/2006/relationships/image" Target="../media/image333.emf"/><Relationship Id="rId15" Type="http://schemas.openxmlformats.org/officeDocument/2006/relationships/customXml" Target="../ink/ink175.xml"/><Relationship Id="rId36" Type="http://schemas.openxmlformats.org/officeDocument/2006/relationships/image" Target="../media/image296.emf"/><Relationship Id="rId57" Type="http://schemas.openxmlformats.org/officeDocument/2006/relationships/customXml" Target="../ink/ink196.xml"/><Relationship Id="rId106" Type="http://schemas.openxmlformats.org/officeDocument/2006/relationships/customXml" Target="../ink/ink22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5.emf"/><Relationship Id="rId21" Type="http://schemas.openxmlformats.org/officeDocument/2006/relationships/image" Target="../media/image347.emf"/><Relationship Id="rId42" Type="http://schemas.openxmlformats.org/officeDocument/2006/relationships/customXml" Target="../ink/ink248.xml"/><Relationship Id="rId63" Type="http://schemas.openxmlformats.org/officeDocument/2006/relationships/image" Target="../media/image368.emf"/><Relationship Id="rId84" Type="http://schemas.openxmlformats.org/officeDocument/2006/relationships/customXml" Target="../ink/ink269.xml"/><Relationship Id="rId138" Type="http://schemas.openxmlformats.org/officeDocument/2006/relationships/customXml" Target="../ink/ink296.xml"/><Relationship Id="rId159" Type="http://schemas.openxmlformats.org/officeDocument/2006/relationships/customXml" Target="../ink/ink308.xml"/><Relationship Id="rId170" Type="http://schemas.openxmlformats.org/officeDocument/2006/relationships/image" Target="../media/image419.emf"/><Relationship Id="rId191" Type="http://schemas.openxmlformats.org/officeDocument/2006/relationships/customXml" Target="../ink/ink324.xml"/><Relationship Id="rId205" Type="http://schemas.openxmlformats.org/officeDocument/2006/relationships/customXml" Target="../ink/ink331.xml"/><Relationship Id="rId226" Type="http://schemas.openxmlformats.org/officeDocument/2006/relationships/image" Target="../media/image447.emf"/><Relationship Id="rId247" Type="http://schemas.openxmlformats.org/officeDocument/2006/relationships/customXml" Target="../ink/ink352.xml"/><Relationship Id="rId107" Type="http://schemas.openxmlformats.org/officeDocument/2006/relationships/image" Target="../media/image390.emf"/><Relationship Id="rId11" Type="http://schemas.openxmlformats.org/officeDocument/2006/relationships/image" Target="../media/image342.emf"/><Relationship Id="rId32" Type="http://schemas.openxmlformats.org/officeDocument/2006/relationships/customXml" Target="../ink/ink243.xml"/><Relationship Id="rId53" Type="http://schemas.openxmlformats.org/officeDocument/2006/relationships/image" Target="../media/image363.emf"/><Relationship Id="rId74" Type="http://schemas.openxmlformats.org/officeDocument/2006/relationships/customXml" Target="../ink/ink264.xml"/><Relationship Id="rId128" Type="http://schemas.openxmlformats.org/officeDocument/2006/relationships/customXml" Target="../ink/ink291.xml"/><Relationship Id="rId149" Type="http://schemas.openxmlformats.org/officeDocument/2006/relationships/customXml" Target="../ink/ink302.xml"/><Relationship Id="rId5" Type="http://schemas.openxmlformats.org/officeDocument/2006/relationships/image" Target="../media/image339.emf"/><Relationship Id="rId95" Type="http://schemas.openxmlformats.org/officeDocument/2006/relationships/image" Target="../media/image384.emf"/><Relationship Id="rId160" Type="http://schemas.openxmlformats.org/officeDocument/2006/relationships/image" Target="../media/image414.emf"/><Relationship Id="rId181" Type="http://schemas.openxmlformats.org/officeDocument/2006/relationships/customXml" Target="../ink/ink319.xml"/><Relationship Id="rId216" Type="http://schemas.openxmlformats.org/officeDocument/2006/relationships/image" Target="../media/image442.emf"/><Relationship Id="rId237" Type="http://schemas.openxmlformats.org/officeDocument/2006/relationships/customXml" Target="../ink/ink347.xml"/><Relationship Id="rId258" Type="http://schemas.openxmlformats.org/officeDocument/2006/relationships/image" Target="../media/image463.emf"/><Relationship Id="rId22" Type="http://schemas.openxmlformats.org/officeDocument/2006/relationships/customXml" Target="../ink/ink238.xml"/><Relationship Id="rId43" Type="http://schemas.openxmlformats.org/officeDocument/2006/relationships/image" Target="../media/image358.emf"/><Relationship Id="rId64" Type="http://schemas.openxmlformats.org/officeDocument/2006/relationships/customXml" Target="../ink/ink259.xml"/><Relationship Id="rId118" Type="http://schemas.openxmlformats.org/officeDocument/2006/relationships/customXml" Target="../ink/ink286.xml"/><Relationship Id="rId139" Type="http://schemas.openxmlformats.org/officeDocument/2006/relationships/image" Target="../media/image406.emf"/><Relationship Id="rId85" Type="http://schemas.openxmlformats.org/officeDocument/2006/relationships/image" Target="../media/image379.emf"/><Relationship Id="rId150" Type="http://schemas.openxmlformats.org/officeDocument/2006/relationships/customXml" Target="../ink/ink303.xml"/><Relationship Id="rId171" Type="http://schemas.openxmlformats.org/officeDocument/2006/relationships/customXml" Target="../ink/ink314.xml"/><Relationship Id="rId192" Type="http://schemas.openxmlformats.org/officeDocument/2006/relationships/image" Target="../media/image430.emf"/><Relationship Id="rId206" Type="http://schemas.openxmlformats.org/officeDocument/2006/relationships/image" Target="../media/image437.emf"/><Relationship Id="rId227" Type="http://schemas.openxmlformats.org/officeDocument/2006/relationships/customXml" Target="../ink/ink342.xml"/><Relationship Id="rId248" Type="http://schemas.openxmlformats.org/officeDocument/2006/relationships/image" Target="../media/image458.emf"/><Relationship Id="rId12" Type="http://schemas.openxmlformats.org/officeDocument/2006/relationships/customXml" Target="../ink/ink233.xml"/><Relationship Id="rId33" Type="http://schemas.openxmlformats.org/officeDocument/2006/relationships/image" Target="../media/image353.emf"/><Relationship Id="rId108" Type="http://schemas.openxmlformats.org/officeDocument/2006/relationships/customXml" Target="../ink/ink281.xml"/><Relationship Id="rId129" Type="http://schemas.openxmlformats.org/officeDocument/2006/relationships/image" Target="../media/image401.emf"/><Relationship Id="rId54" Type="http://schemas.openxmlformats.org/officeDocument/2006/relationships/customXml" Target="../ink/ink254.xml"/><Relationship Id="rId75" Type="http://schemas.openxmlformats.org/officeDocument/2006/relationships/image" Target="../media/image374.emf"/><Relationship Id="rId96" Type="http://schemas.openxmlformats.org/officeDocument/2006/relationships/customXml" Target="../ink/ink275.xml"/><Relationship Id="rId140" Type="http://schemas.openxmlformats.org/officeDocument/2006/relationships/customXml" Target="../ink/ink297.xml"/><Relationship Id="rId161" Type="http://schemas.openxmlformats.org/officeDocument/2006/relationships/customXml" Target="../ink/ink309.xml"/><Relationship Id="rId182" Type="http://schemas.openxmlformats.org/officeDocument/2006/relationships/image" Target="../media/image425.emf"/><Relationship Id="rId217" Type="http://schemas.openxmlformats.org/officeDocument/2006/relationships/customXml" Target="../ink/ink337.xml"/><Relationship Id="rId6" Type="http://schemas.openxmlformats.org/officeDocument/2006/relationships/customXml" Target="../ink/ink230.xml"/><Relationship Id="rId238" Type="http://schemas.openxmlformats.org/officeDocument/2006/relationships/image" Target="../media/image453.emf"/><Relationship Id="rId259" Type="http://schemas.openxmlformats.org/officeDocument/2006/relationships/customXml" Target="../ink/ink358.xml"/><Relationship Id="rId23" Type="http://schemas.openxmlformats.org/officeDocument/2006/relationships/image" Target="../media/image348.emf"/><Relationship Id="rId119" Type="http://schemas.openxmlformats.org/officeDocument/2006/relationships/image" Target="../media/image396.emf"/><Relationship Id="rId44" Type="http://schemas.openxmlformats.org/officeDocument/2006/relationships/customXml" Target="../ink/ink249.xml"/><Relationship Id="rId65" Type="http://schemas.openxmlformats.org/officeDocument/2006/relationships/image" Target="../media/image369.emf"/><Relationship Id="rId86" Type="http://schemas.openxmlformats.org/officeDocument/2006/relationships/customXml" Target="../ink/ink270.xml"/><Relationship Id="rId130" Type="http://schemas.openxmlformats.org/officeDocument/2006/relationships/customXml" Target="../ink/ink292.xml"/><Relationship Id="rId151" Type="http://schemas.openxmlformats.org/officeDocument/2006/relationships/customXml" Target="../ink/ink304.xml"/><Relationship Id="rId172" Type="http://schemas.openxmlformats.org/officeDocument/2006/relationships/image" Target="../media/image420.emf"/><Relationship Id="rId193" Type="http://schemas.openxmlformats.org/officeDocument/2006/relationships/customXml" Target="../ink/ink325.xml"/><Relationship Id="rId207" Type="http://schemas.openxmlformats.org/officeDocument/2006/relationships/customXml" Target="../ink/ink332.xml"/><Relationship Id="rId228" Type="http://schemas.openxmlformats.org/officeDocument/2006/relationships/image" Target="../media/image448.emf"/><Relationship Id="rId249" Type="http://schemas.openxmlformats.org/officeDocument/2006/relationships/customXml" Target="../ink/ink353.xml"/><Relationship Id="rId13" Type="http://schemas.openxmlformats.org/officeDocument/2006/relationships/image" Target="../media/image343.emf"/><Relationship Id="rId109" Type="http://schemas.openxmlformats.org/officeDocument/2006/relationships/image" Target="../media/image391.emf"/><Relationship Id="rId260" Type="http://schemas.openxmlformats.org/officeDocument/2006/relationships/image" Target="../media/image464.emf"/><Relationship Id="rId34" Type="http://schemas.openxmlformats.org/officeDocument/2006/relationships/customXml" Target="../ink/ink244.xml"/><Relationship Id="rId55" Type="http://schemas.openxmlformats.org/officeDocument/2006/relationships/image" Target="../media/image364.emf"/><Relationship Id="rId76" Type="http://schemas.openxmlformats.org/officeDocument/2006/relationships/customXml" Target="../ink/ink265.xml"/><Relationship Id="rId97" Type="http://schemas.openxmlformats.org/officeDocument/2006/relationships/image" Target="../media/image385.emf"/><Relationship Id="rId120" Type="http://schemas.openxmlformats.org/officeDocument/2006/relationships/customXml" Target="../ink/ink287.xml"/><Relationship Id="rId141" Type="http://schemas.openxmlformats.org/officeDocument/2006/relationships/image" Target="../media/image407.emf"/><Relationship Id="rId7" Type="http://schemas.openxmlformats.org/officeDocument/2006/relationships/image" Target="../media/image340.emf"/><Relationship Id="rId162" Type="http://schemas.openxmlformats.org/officeDocument/2006/relationships/image" Target="../media/image415.emf"/><Relationship Id="rId183" Type="http://schemas.openxmlformats.org/officeDocument/2006/relationships/customXml" Target="../ink/ink320.xml"/><Relationship Id="rId218" Type="http://schemas.openxmlformats.org/officeDocument/2006/relationships/image" Target="../media/image443.emf"/><Relationship Id="rId239" Type="http://schemas.openxmlformats.org/officeDocument/2006/relationships/customXml" Target="../ink/ink348.xml"/><Relationship Id="rId250" Type="http://schemas.openxmlformats.org/officeDocument/2006/relationships/image" Target="../media/image459.emf"/><Relationship Id="rId24" Type="http://schemas.openxmlformats.org/officeDocument/2006/relationships/customXml" Target="../ink/ink239.xml"/><Relationship Id="rId45" Type="http://schemas.openxmlformats.org/officeDocument/2006/relationships/image" Target="../media/image359.emf"/><Relationship Id="rId66" Type="http://schemas.openxmlformats.org/officeDocument/2006/relationships/customXml" Target="../ink/ink260.xml"/><Relationship Id="rId87" Type="http://schemas.openxmlformats.org/officeDocument/2006/relationships/image" Target="../media/image380.emf"/><Relationship Id="rId110" Type="http://schemas.openxmlformats.org/officeDocument/2006/relationships/customXml" Target="../ink/ink282.xml"/><Relationship Id="rId131" Type="http://schemas.openxmlformats.org/officeDocument/2006/relationships/image" Target="../media/image402.emf"/><Relationship Id="rId152" Type="http://schemas.openxmlformats.org/officeDocument/2006/relationships/image" Target="../media/image410.emf"/><Relationship Id="rId173" Type="http://schemas.openxmlformats.org/officeDocument/2006/relationships/customXml" Target="../ink/ink315.xml"/><Relationship Id="rId194" Type="http://schemas.openxmlformats.org/officeDocument/2006/relationships/image" Target="../media/image431.emf"/><Relationship Id="rId208" Type="http://schemas.openxmlformats.org/officeDocument/2006/relationships/image" Target="../media/image438.emf"/><Relationship Id="rId229" Type="http://schemas.openxmlformats.org/officeDocument/2006/relationships/customXml" Target="../ink/ink343.xml"/><Relationship Id="rId240" Type="http://schemas.openxmlformats.org/officeDocument/2006/relationships/image" Target="../media/image454.emf"/><Relationship Id="rId14" Type="http://schemas.openxmlformats.org/officeDocument/2006/relationships/customXml" Target="../ink/ink234.xml"/><Relationship Id="rId35" Type="http://schemas.openxmlformats.org/officeDocument/2006/relationships/image" Target="../media/image354.emf"/><Relationship Id="rId56" Type="http://schemas.openxmlformats.org/officeDocument/2006/relationships/customXml" Target="../ink/ink255.xml"/><Relationship Id="rId77" Type="http://schemas.openxmlformats.org/officeDocument/2006/relationships/image" Target="../media/image375.emf"/><Relationship Id="rId100" Type="http://schemas.openxmlformats.org/officeDocument/2006/relationships/customXml" Target="../ink/ink277.xml"/><Relationship Id="rId8" Type="http://schemas.openxmlformats.org/officeDocument/2006/relationships/customXml" Target="../ink/ink231.xml"/><Relationship Id="rId98" Type="http://schemas.openxmlformats.org/officeDocument/2006/relationships/customXml" Target="../ink/ink276.xml"/><Relationship Id="rId121" Type="http://schemas.openxmlformats.org/officeDocument/2006/relationships/image" Target="../media/image397.emf"/><Relationship Id="rId142" Type="http://schemas.openxmlformats.org/officeDocument/2006/relationships/customXml" Target="../ink/ink298.xml"/><Relationship Id="rId163" Type="http://schemas.openxmlformats.org/officeDocument/2006/relationships/customXml" Target="../ink/ink310.xml"/><Relationship Id="rId184" Type="http://schemas.openxmlformats.org/officeDocument/2006/relationships/image" Target="../media/image426.emf"/><Relationship Id="rId219" Type="http://schemas.openxmlformats.org/officeDocument/2006/relationships/customXml" Target="../ink/ink338.xml"/><Relationship Id="rId230" Type="http://schemas.openxmlformats.org/officeDocument/2006/relationships/image" Target="../media/image449.emf"/><Relationship Id="rId251" Type="http://schemas.openxmlformats.org/officeDocument/2006/relationships/customXml" Target="../ink/ink354.xml"/><Relationship Id="rId25" Type="http://schemas.openxmlformats.org/officeDocument/2006/relationships/image" Target="../media/image349.emf"/><Relationship Id="rId46" Type="http://schemas.openxmlformats.org/officeDocument/2006/relationships/customXml" Target="../ink/ink250.xml"/><Relationship Id="rId67" Type="http://schemas.openxmlformats.org/officeDocument/2006/relationships/image" Target="../media/image370.emf"/><Relationship Id="rId88" Type="http://schemas.openxmlformats.org/officeDocument/2006/relationships/customXml" Target="../ink/ink271.xml"/><Relationship Id="rId111" Type="http://schemas.openxmlformats.org/officeDocument/2006/relationships/image" Target="../media/image392.emf"/><Relationship Id="rId132" Type="http://schemas.openxmlformats.org/officeDocument/2006/relationships/customXml" Target="../ink/ink293.xml"/><Relationship Id="rId153" Type="http://schemas.openxmlformats.org/officeDocument/2006/relationships/customXml" Target="../ink/ink305.xml"/><Relationship Id="rId174" Type="http://schemas.openxmlformats.org/officeDocument/2006/relationships/image" Target="../media/image421.emf"/><Relationship Id="rId195" Type="http://schemas.openxmlformats.org/officeDocument/2006/relationships/customXml" Target="../ink/ink326.xml"/><Relationship Id="rId209" Type="http://schemas.openxmlformats.org/officeDocument/2006/relationships/customXml" Target="../ink/ink333.xml"/><Relationship Id="rId220" Type="http://schemas.openxmlformats.org/officeDocument/2006/relationships/image" Target="../media/image444.emf"/><Relationship Id="rId241" Type="http://schemas.openxmlformats.org/officeDocument/2006/relationships/customXml" Target="../ink/ink349.xml"/><Relationship Id="rId15" Type="http://schemas.openxmlformats.org/officeDocument/2006/relationships/image" Target="../media/image344.emf"/><Relationship Id="rId36" Type="http://schemas.openxmlformats.org/officeDocument/2006/relationships/customXml" Target="../ink/ink245.xml"/><Relationship Id="rId57" Type="http://schemas.openxmlformats.org/officeDocument/2006/relationships/image" Target="../media/image365.emf"/><Relationship Id="rId78" Type="http://schemas.openxmlformats.org/officeDocument/2006/relationships/customXml" Target="../ink/ink266.xml"/><Relationship Id="rId99" Type="http://schemas.openxmlformats.org/officeDocument/2006/relationships/image" Target="../media/image386.emf"/><Relationship Id="rId101" Type="http://schemas.openxmlformats.org/officeDocument/2006/relationships/image" Target="../media/image387.emf"/><Relationship Id="rId122" Type="http://schemas.openxmlformats.org/officeDocument/2006/relationships/customXml" Target="../ink/ink288.xml"/><Relationship Id="rId143" Type="http://schemas.openxmlformats.org/officeDocument/2006/relationships/image" Target="../media/image36.emf"/><Relationship Id="rId164" Type="http://schemas.openxmlformats.org/officeDocument/2006/relationships/image" Target="../media/image416.emf"/><Relationship Id="rId185" Type="http://schemas.openxmlformats.org/officeDocument/2006/relationships/customXml" Target="../ink/ink321.xml"/><Relationship Id="rId9" Type="http://schemas.openxmlformats.org/officeDocument/2006/relationships/image" Target="../media/image341.emf"/><Relationship Id="rId210" Type="http://schemas.openxmlformats.org/officeDocument/2006/relationships/image" Target="../media/image439.emf"/><Relationship Id="rId26" Type="http://schemas.openxmlformats.org/officeDocument/2006/relationships/customXml" Target="../ink/ink240.xml"/><Relationship Id="rId231" Type="http://schemas.openxmlformats.org/officeDocument/2006/relationships/customXml" Target="../ink/ink344.xml"/><Relationship Id="rId252" Type="http://schemas.openxmlformats.org/officeDocument/2006/relationships/image" Target="../media/image460.emf"/><Relationship Id="rId47" Type="http://schemas.openxmlformats.org/officeDocument/2006/relationships/image" Target="../media/image360.emf"/><Relationship Id="rId68" Type="http://schemas.openxmlformats.org/officeDocument/2006/relationships/customXml" Target="../ink/ink261.xml"/><Relationship Id="rId89" Type="http://schemas.openxmlformats.org/officeDocument/2006/relationships/image" Target="../media/image381.emf"/><Relationship Id="rId112" Type="http://schemas.openxmlformats.org/officeDocument/2006/relationships/customXml" Target="../ink/ink283.xml"/><Relationship Id="rId133" Type="http://schemas.openxmlformats.org/officeDocument/2006/relationships/image" Target="../media/image403.emf"/><Relationship Id="rId154" Type="http://schemas.openxmlformats.org/officeDocument/2006/relationships/image" Target="../media/image411.emf"/><Relationship Id="rId175" Type="http://schemas.openxmlformats.org/officeDocument/2006/relationships/customXml" Target="../ink/ink316.xml"/><Relationship Id="rId196" Type="http://schemas.openxmlformats.org/officeDocument/2006/relationships/image" Target="../media/image432.emf"/><Relationship Id="rId200" Type="http://schemas.openxmlformats.org/officeDocument/2006/relationships/image" Target="../media/image434.emf"/><Relationship Id="rId16" Type="http://schemas.openxmlformats.org/officeDocument/2006/relationships/customXml" Target="../ink/ink235.xml"/><Relationship Id="rId221" Type="http://schemas.openxmlformats.org/officeDocument/2006/relationships/customXml" Target="../ink/ink339.xml"/><Relationship Id="rId242" Type="http://schemas.openxmlformats.org/officeDocument/2006/relationships/image" Target="../media/image455.emf"/><Relationship Id="rId37" Type="http://schemas.openxmlformats.org/officeDocument/2006/relationships/image" Target="../media/image355.emf"/><Relationship Id="rId58" Type="http://schemas.openxmlformats.org/officeDocument/2006/relationships/customXml" Target="../ink/ink256.xml"/><Relationship Id="rId79" Type="http://schemas.openxmlformats.org/officeDocument/2006/relationships/image" Target="../media/image376.emf"/><Relationship Id="rId102" Type="http://schemas.openxmlformats.org/officeDocument/2006/relationships/customXml" Target="../ink/ink278.xml"/><Relationship Id="rId123" Type="http://schemas.openxmlformats.org/officeDocument/2006/relationships/image" Target="../media/image398.emf"/><Relationship Id="rId144" Type="http://schemas.openxmlformats.org/officeDocument/2006/relationships/customXml" Target="../ink/ink299.xml"/><Relationship Id="rId90" Type="http://schemas.openxmlformats.org/officeDocument/2006/relationships/customXml" Target="../ink/ink272.xml"/><Relationship Id="rId165" Type="http://schemas.openxmlformats.org/officeDocument/2006/relationships/customXml" Target="../ink/ink311.xml"/><Relationship Id="rId186" Type="http://schemas.openxmlformats.org/officeDocument/2006/relationships/image" Target="../media/image427.emf"/><Relationship Id="rId211" Type="http://schemas.openxmlformats.org/officeDocument/2006/relationships/customXml" Target="../ink/ink334.xml"/><Relationship Id="rId232" Type="http://schemas.openxmlformats.org/officeDocument/2006/relationships/image" Target="../media/image450.emf"/><Relationship Id="rId253" Type="http://schemas.openxmlformats.org/officeDocument/2006/relationships/customXml" Target="../ink/ink355.xml"/><Relationship Id="rId27" Type="http://schemas.openxmlformats.org/officeDocument/2006/relationships/image" Target="../media/image350.emf"/><Relationship Id="rId48" Type="http://schemas.openxmlformats.org/officeDocument/2006/relationships/customXml" Target="../ink/ink251.xml"/><Relationship Id="rId69" Type="http://schemas.openxmlformats.org/officeDocument/2006/relationships/image" Target="../media/image371.emf"/><Relationship Id="rId113" Type="http://schemas.openxmlformats.org/officeDocument/2006/relationships/image" Target="../media/image393.emf"/><Relationship Id="rId134" Type="http://schemas.openxmlformats.org/officeDocument/2006/relationships/customXml" Target="../ink/ink294.xml"/><Relationship Id="rId80" Type="http://schemas.openxmlformats.org/officeDocument/2006/relationships/customXml" Target="../ink/ink267.xml"/><Relationship Id="rId155" Type="http://schemas.openxmlformats.org/officeDocument/2006/relationships/customXml" Target="../ink/ink306.xml"/><Relationship Id="rId176" Type="http://schemas.openxmlformats.org/officeDocument/2006/relationships/image" Target="../media/image422.emf"/><Relationship Id="rId197" Type="http://schemas.openxmlformats.org/officeDocument/2006/relationships/customXml" Target="../ink/ink327.xml"/><Relationship Id="rId201" Type="http://schemas.openxmlformats.org/officeDocument/2006/relationships/customXml" Target="../ink/ink329.xml"/><Relationship Id="rId222" Type="http://schemas.openxmlformats.org/officeDocument/2006/relationships/image" Target="../media/image445.emf"/><Relationship Id="rId243" Type="http://schemas.openxmlformats.org/officeDocument/2006/relationships/customXml" Target="../ink/ink350.xml"/><Relationship Id="rId17" Type="http://schemas.openxmlformats.org/officeDocument/2006/relationships/image" Target="../media/image345.emf"/><Relationship Id="rId38" Type="http://schemas.openxmlformats.org/officeDocument/2006/relationships/customXml" Target="../ink/ink246.xml"/><Relationship Id="rId59" Type="http://schemas.openxmlformats.org/officeDocument/2006/relationships/image" Target="../media/image366.emf"/><Relationship Id="rId103" Type="http://schemas.openxmlformats.org/officeDocument/2006/relationships/image" Target="../media/image388.emf"/><Relationship Id="rId124" Type="http://schemas.openxmlformats.org/officeDocument/2006/relationships/customXml" Target="../ink/ink289.xml"/><Relationship Id="rId70" Type="http://schemas.openxmlformats.org/officeDocument/2006/relationships/customXml" Target="../ink/ink262.xml"/><Relationship Id="rId91" Type="http://schemas.openxmlformats.org/officeDocument/2006/relationships/image" Target="../media/image382.emf"/><Relationship Id="rId145" Type="http://schemas.openxmlformats.org/officeDocument/2006/relationships/image" Target="../media/image408.emf"/><Relationship Id="rId166" Type="http://schemas.openxmlformats.org/officeDocument/2006/relationships/image" Target="../media/image417.emf"/><Relationship Id="rId187" Type="http://schemas.openxmlformats.org/officeDocument/2006/relationships/customXml" Target="../ink/ink32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40.emf"/><Relationship Id="rId233" Type="http://schemas.openxmlformats.org/officeDocument/2006/relationships/customXml" Target="../ink/ink345.xml"/><Relationship Id="rId254" Type="http://schemas.openxmlformats.org/officeDocument/2006/relationships/image" Target="../media/image461.emf"/><Relationship Id="rId28" Type="http://schemas.openxmlformats.org/officeDocument/2006/relationships/customXml" Target="../ink/ink241.xml"/><Relationship Id="rId49" Type="http://schemas.openxmlformats.org/officeDocument/2006/relationships/image" Target="../media/image361.emf"/><Relationship Id="rId114" Type="http://schemas.openxmlformats.org/officeDocument/2006/relationships/customXml" Target="../ink/ink284.xml"/><Relationship Id="rId60" Type="http://schemas.openxmlformats.org/officeDocument/2006/relationships/customXml" Target="../ink/ink257.xml"/><Relationship Id="rId81" Type="http://schemas.openxmlformats.org/officeDocument/2006/relationships/image" Target="../media/image377.emf"/><Relationship Id="rId135" Type="http://schemas.openxmlformats.org/officeDocument/2006/relationships/image" Target="../media/image404.emf"/><Relationship Id="rId156" Type="http://schemas.openxmlformats.org/officeDocument/2006/relationships/image" Target="../media/image412.emf"/><Relationship Id="rId177" Type="http://schemas.openxmlformats.org/officeDocument/2006/relationships/customXml" Target="../ink/ink317.xml"/><Relationship Id="rId198" Type="http://schemas.openxmlformats.org/officeDocument/2006/relationships/image" Target="../media/image433.emf"/><Relationship Id="rId202" Type="http://schemas.openxmlformats.org/officeDocument/2006/relationships/image" Target="../media/image435.emf"/><Relationship Id="rId223" Type="http://schemas.openxmlformats.org/officeDocument/2006/relationships/customXml" Target="../ink/ink340.xml"/><Relationship Id="rId244" Type="http://schemas.openxmlformats.org/officeDocument/2006/relationships/image" Target="../media/image456.emf"/><Relationship Id="rId18" Type="http://schemas.openxmlformats.org/officeDocument/2006/relationships/customXml" Target="../ink/ink236.xml"/><Relationship Id="rId39" Type="http://schemas.openxmlformats.org/officeDocument/2006/relationships/image" Target="../media/image356.emf"/><Relationship Id="rId50" Type="http://schemas.openxmlformats.org/officeDocument/2006/relationships/customXml" Target="../ink/ink252.xml"/><Relationship Id="rId104" Type="http://schemas.openxmlformats.org/officeDocument/2006/relationships/customXml" Target="../ink/ink279.xml"/><Relationship Id="rId125" Type="http://schemas.openxmlformats.org/officeDocument/2006/relationships/image" Target="../media/image399.emf"/><Relationship Id="rId146" Type="http://schemas.openxmlformats.org/officeDocument/2006/relationships/customXml" Target="../ink/ink300.xml"/><Relationship Id="rId167" Type="http://schemas.openxmlformats.org/officeDocument/2006/relationships/customXml" Target="../ink/ink312.xml"/><Relationship Id="rId188" Type="http://schemas.openxmlformats.org/officeDocument/2006/relationships/image" Target="../media/image428.emf"/><Relationship Id="rId71" Type="http://schemas.openxmlformats.org/officeDocument/2006/relationships/image" Target="../media/image372.emf"/><Relationship Id="rId92" Type="http://schemas.openxmlformats.org/officeDocument/2006/relationships/customXml" Target="../ink/ink273.xml"/><Relationship Id="rId213" Type="http://schemas.openxmlformats.org/officeDocument/2006/relationships/customXml" Target="../ink/ink335.xml"/><Relationship Id="rId234" Type="http://schemas.openxmlformats.org/officeDocument/2006/relationships/image" Target="../media/image451.emf"/><Relationship Id="rId2" Type="http://schemas.openxmlformats.org/officeDocument/2006/relationships/customXml" Target="../ink/ink228.xml"/><Relationship Id="rId29" Type="http://schemas.openxmlformats.org/officeDocument/2006/relationships/image" Target="../media/image351.emf"/><Relationship Id="rId255" Type="http://schemas.openxmlformats.org/officeDocument/2006/relationships/customXml" Target="../ink/ink356.xml"/><Relationship Id="rId40" Type="http://schemas.openxmlformats.org/officeDocument/2006/relationships/customXml" Target="../ink/ink247.xml"/><Relationship Id="rId115" Type="http://schemas.openxmlformats.org/officeDocument/2006/relationships/image" Target="../media/image394.emf"/><Relationship Id="rId136" Type="http://schemas.openxmlformats.org/officeDocument/2006/relationships/customXml" Target="../ink/ink295.xml"/><Relationship Id="rId157" Type="http://schemas.openxmlformats.org/officeDocument/2006/relationships/customXml" Target="../ink/ink307.xml"/><Relationship Id="rId178" Type="http://schemas.openxmlformats.org/officeDocument/2006/relationships/image" Target="../media/image423.emf"/><Relationship Id="rId61" Type="http://schemas.openxmlformats.org/officeDocument/2006/relationships/image" Target="../media/image367.emf"/><Relationship Id="rId82" Type="http://schemas.openxmlformats.org/officeDocument/2006/relationships/customXml" Target="../ink/ink268.xml"/><Relationship Id="rId199" Type="http://schemas.openxmlformats.org/officeDocument/2006/relationships/customXml" Target="../ink/ink328.xml"/><Relationship Id="rId203" Type="http://schemas.openxmlformats.org/officeDocument/2006/relationships/customXml" Target="../ink/ink330.xml"/><Relationship Id="rId19" Type="http://schemas.openxmlformats.org/officeDocument/2006/relationships/image" Target="../media/image346.emf"/><Relationship Id="rId224" Type="http://schemas.openxmlformats.org/officeDocument/2006/relationships/image" Target="../media/image446.emf"/><Relationship Id="rId245" Type="http://schemas.openxmlformats.org/officeDocument/2006/relationships/customXml" Target="../ink/ink351.xml"/><Relationship Id="rId30" Type="http://schemas.openxmlformats.org/officeDocument/2006/relationships/customXml" Target="../ink/ink242.xml"/><Relationship Id="rId105" Type="http://schemas.openxmlformats.org/officeDocument/2006/relationships/image" Target="../media/image389.emf"/><Relationship Id="rId126" Type="http://schemas.openxmlformats.org/officeDocument/2006/relationships/customXml" Target="../ink/ink290.xml"/><Relationship Id="rId147" Type="http://schemas.openxmlformats.org/officeDocument/2006/relationships/image" Target="../media/image409.emf"/><Relationship Id="rId168" Type="http://schemas.openxmlformats.org/officeDocument/2006/relationships/image" Target="../media/image418.emf"/><Relationship Id="rId51" Type="http://schemas.openxmlformats.org/officeDocument/2006/relationships/image" Target="../media/image362.emf"/><Relationship Id="rId72" Type="http://schemas.openxmlformats.org/officeDocument/2006/relationships/customXml" Target="../ink/ink263.xml"/><Relationship Id="rId93" Type="http://schemas.openxmlformats.org/officeDocument/2006/relationships/image" Target="../media/image383.emf"/><Relationship Id="rId189" Type="http://schemas.openxmlformats.org/officeDocument/2006/relationships/customXml" Target="../ink/ink323.xml"/><Relationship Id="rId3" Type="http://schemas.openxmlformats.org/officeDocument/2006/relationships/image" Target="../media/image338.emf"/><Relationship Id="rId214" Type="http://schemas.openxmlformats.org/officeDocument/2006/relationships/image" Target="../media/image441.emf"/><Relationship Id="rId235" Type="http://schemas.openxmlformats.org/officeDocument/2006/relationships/customXml" Target="../ink/ink346.xml"/><Relationship Id="rId256" Type="http://schemas.openxmlformats.org/officeDocument/2006/relationships/image" Target="../media/image462.emf"/><Relationship Id="rId116" Type="http://schemas.openxmlformats.org/officeDocument/2006/relationships/customXml" Target="../ink/ink285.xml"/><Relationship Id="rId137" Type="http://schemas.openxmlformats.org/officeDocument/2006/relationships/image" Target="../media/image405.emf"/><Relationship Id="rId158" Type="http://schemas.openxmlformats.org/officeDocument/2006/relationships/image" Target="../media/image413.emf"/><Relationship Id="rId20" Type="http://schemas.openxmlformats.org/officeDocument/2006/relationships/customXml" Target="../ink/ink237.xml"/><Relationship Id="rId41" Type="http://schemas.openxmlformats.org/officeDocument/2006/relationships/image" Target="../media/image357.emf"/><Relationship Id="rId62" Type="http://schemas.openxmlformats.org/officeDocument/2006/relationships/customXml" Target="../ink/ink258.xml"/><Relationship Id="rId83" Type="http://schemas.openxmlformats.org/officeDocument/2006/relationships/image" Target="../media/image378.emf"/><Relationship Id="rId179" Type="http://schemas.openxmlformats.org/officeDocument/2006/relationships/customXml" Target="../ink/ink318.xml"/><Relationship Id="rId190" Type="http://schemas.openxmlformats.org/officeDocument/2006/relationships/image" Target="../media/image429.emf"/><Relationship Id="rId204" Type="http://schemas.openxmlformats.org/officeDocument/2006/relationships/image" Target="../media/image436.emf"/><Relationship Id="rId225" Type="http://schemas.openxmlformats.org/officeDocument/2006/relationships/customXml" Target="../ink/ink341.xml"/><Relationship Id="rId246" Type="http://schemas.openxmlformats.org/officeDocument/2006/relationships/image" Target="../media/image457.emf"/><Relationship Id="rId106" Type="http://schemas.openxmlformats.org/officeDocument/2006/relationships/customXml" Target="../ink/ink280.xml"/><Relationship Id="rId127" Type="http://schemas.openxmlformats.org/officeDocument/2006/relationships/image" Target="../media/image400.emf"/><Relationship Id="rId10" Type="http://schemas.openxmlformats.org/officeDocument/2006/relationships/customXml" Target="../ink/ink232.xml"/><Relationship Id="rId31" Type="http://schemas.openxmlformats.org/officeDocument/2006/relationships/image" Target="../media/image352.emf"/><Relationship Id="rId52" Type="http://schemas.openxmlformats.org/officeDocument/2006/relationships/customXml" Target="../ink/ink253.xml"/><Relationship Id="rId73" Type="http://schemas.openxmlformats.org/officeDocument/2006/relationships/image" Target="../media/image373.emf"/><Relationship Id="rId94" Type="http://schemas.openxmlformats.org/officeDocument/2006/relationships/customXml" Target="../ink/ink274.xml"/><Relationship Id="rId148" Type="http://schemas.openxmlformats.org/officeDocument/2006/relationships/customXml" Target="../ink/ink301.xml"/><Relationship Id="rId169" Type="http://schemas.openxmlformats.org/officeDocument/2006/relationships/customXml" Target="../ink/ink313.xml"/><Relationship Id="rId4" Type="http://schemas.openxmlformats.org/officeDocument/2006/relationships/customXml" Target="../ink/ink229.xml"/><Relationship Id="rId180" Type="http://schemas.openxmlformats.org/officeDocument/2006/relationships/image" Target="../media/image424.emf"/><Relationship Id="rId215" Type="http://schemas.openxmlformats.org/officeDocument/2006/relationships/customXml" Target="../ink/ink336.xml"/><Relationship Id="rId236" Type="http://schemas.openxmlformats.org/officeDocument/2006/relationships/image" Target="../media/image452.emf"/><Relationship Id="rId257" Type="http://schemas.openxmlformats.org/officeDocument/2006/relationships/customXml" Target="../ink/ink35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4.xml"/><Relationship Id="rId18" Type="http://schemas.openxmlformats.org/officeDocument/2006/relationships/image" Target="../media/image469.emf"/><Relationship Id="rId26" Type="http://schemas.openxmlformats.org/officeDocument/2006/relationships/image" Target="../media/image349.emf"/><Relationship Id="rId39" Type="http://schemas.openxmlformats.org/officeDocument/2006/relationships/customXml" Target="../ink/ink377.xml"/><Relationship Id="rId21" Type="http://schemas.openxmlformats.org/officeDocument/2006/relationships/customXml" Target="../ink/ink368.xml"/><Relationship Id="rId34" Type="http://schemas.openxmlformats.org/officeDocument/2006/relationships/image" Target="../media/image474.emf"/><Relationship Id="rId42" Type="http://schemas.openxmlformats.org/officeDocument/2006/relationships/image" Target="../media/image478.emf"/><Relationship Id="rId47" Type="http://schemas.openxmlformats.org/officeDocument/2006/relationships/customXml" Target="../ink/ink381.xml"/><Relationship Id="rId50" Type="http://schemas.openxmlformats.org/officeDocument/2006/relationships/image" Target="../media/image361.emf"/><Relationship Id="rId55" Type="http://schemas.openxmlformats.org/officeDocument/2006/relationships/customXml" Target="../ink/ink385.xml"/><Relationship Id="rId7" Type="http://schemas.openxmlformats.org/officeDocument/2006/relationships/customXml" Target="../ink/ink361.xml"/><Relationship Id="rId2" Type="http://schemas.openxmlformats.org/officeDocument/2006/relationships/image" Target="../media/image3.png"/><Relationship Id="rId16" Type="http://schemas.openxmlformats.org/officeDocument/2006/relationships/image" Target="../media/image344.emf"/><Relationship Id="rId29" Type="http://schemas.openxmlformats.org/officeDocument/2006/relationships/customXml" Target="../ink/ink372.xml"/><Relationship Id="rId11" Type="http://schemas.openxmlformats.org/officeDocument/2006/relationships/customXml" Target="../ink/ink363.xml"/><Relationship Id="rId24" Type="http://schemas.openxmlformats.org/officeDocument/2006/relationships/image" Target="../media/image471.emf"/><Relationship Id="rId32" Type="http://schemas.openxmlformats.org/officeDocument/2006/relationships/image" Target="../media/image473.emf"/><Relationship Id="rId37" Type="http://schemas.openxmlformats.org/officeDocument/2006/relationships/customXml" Target="../ink/ink376.xml"/><Relationship Id="rId40" Type="http://schemas.openxmlformats.org/officeDocument/2006/relationships/image" Target="../media/image477.emf"/><Relationship Id="rId45" Type="http://schemas.openxmlformats.org/officeDocument/2006/relationships/customXml" Target="../ink/ink380.xml"/><Relationship Id="rId53" Type="http://schemas.openxmlformats.org/officeDocument/2006/relationships/customXml" Target="../ink/ink384.xml"/><Relationship Id="rId5" Type="http://schemas.openxmlformats.org/officeDocument/2006/relationships/customXml" Target="../ink/ink360.xml"/><Relationship Id="rId10" Type="http://schemas.openxmlformats.org/officeDocument/2006/relationships/image" Target="../media/image468.emf"/><Relationship Id="rId19" Type="http://schemas.openxmlformats.org/officeDocument/2006/relationships/customXml" Target="../ink/ink367.xml"/><Relationship Id="rId31" Type="http://schemas.openxmlformats.org/officeDocument/2006/relationships/customXml" Target="../ink/ink373.xml"/><Relationship Id="rId44" Type="http://schemas.openxmlformats.org/officeDocument/2006/relationships/image" Target="../media/image358.emf"/><Relationship Id="rId52" Type="http://schemas.openxmlformats.org/officeDocument/2006/relationships/image" Target="../media/image362.emf"/><Relationship Id="rId4" Type="http://schemas.openxmlformats.org/officeDocument/2006/relationships/image" Target="../media/image338.emf"/><Relationship Id="rId9" Type="http://schemas.openxmlformats.org/officeDocument/2006/relationships/customXml" Target="../ink/ink362.xml"/><Relationship Id="rId14" Type="http://schemas.openxmlformats.org/officeDocument/2006/relationships/image" Target="../media/image343.emf"/><Relationship Id="rId22" Type="http://schemas.openxmlformats.org/officeDocument/2006/relationships/image" Target="../media/image470.emf"/><Relationship Id="rId27" Type="http://schemas.openxmlformats.org/officeDocument/2006/relationships/customXml" Target="../ink/ink371.xml"/><Relationship Id="rId30" Type="http://schemas.openxmlformats.org/officeDocument/2006/relationships/image" Target="../media/image351.emf"/><Relationship Id="rId35" Type="http://schemas.openxmlformats.org/officeDocument/2006/relationships/customXml" Target="../ink/ink375.xml"/><Relationship Id="rId43" Type="http://schemas.openxmlformats.org/officeDocument/2006/relationships/customXml" Target="../ink/ink379.xml"/><Relationship Id="rId48" Type="http://schemas.openxmlformats.org/officeDocument/2006/relationships/image" Target="../media/image480.emf"/><Relationship Id="rId56" Type="http://schemas.openxmlformats.org/officeDocument/2006/relationships/image" Target="../media/image364.emf"/><Relationship Id="rId8" Type="http://schemas.openxmlformats.org/officeDocument/2006/relationships/image" Target="../media/image467.emf"/><Relationship Id="rId51" Type="http://schemas.openxmlformats.org/officeDocument/2006/relationships/customXml" Target="../ink/ink383.xml"/><Relationship Id="rId3" Type="http://schemas.openxmlformats.org/officeDocument/2006/relationships/customXml" Target="../ink/ink359.xml"/><Relationship Id="rId12" Type="http://schemas.openxmlformats.org/officeDocument/2006/relationships/image" Target="../media/image342.emf"/><Relationship Id="rId17" Type="http://schemas.openxmlformats.org/officeDocument/2006/relationships/customXml" Target="../ink/ink366.xml"/><Relationship Id="rId25" Type="http://schemas.openxmlformats.org/officeDocument/2006/relationships/customXml" Target="../ink/ink370.xml"/><Relationship Id="rId33" Type="http://schemas.openxmlformats.org/officeDocument/2006/relationships/customXml" Target="../ink/ink374.xml"/><Relationship Id="rId38" Type="http://schemas.openxmlformats.org/officeDocument/2006/relationships/image" Target="../media/image476.emf"/><Relationship Id="rId46" Type="http://schemas.openxmlformats.org/officeDocument/2006/relationships/image" Target="../media/image479.emf"/><Relationship Id="rId20" Type="http://schemas.openxmlformats.org/officeDocument/2006/relationships/image" Target="../media/image346.emf"/><Relationship Id="rId41" Type="http://schemas.openxmlformats.org/officeDocument/2006/relationships/customXml" Target="../ink/ink378.xml"/><Relationship Id="rId54" Type="http://schemas.openxmlformats.org/officeDocument/2006/relationships/image" Target="../media/image3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emf"/><Relationship Id="rId15" Type="http://schemas.openxmlformats.org/officeDocument/2006/relationships/customXml" Target="../ink/ink365.xml"/><Relationship Id="rId23" Type="http://schemas.openxmlformats.org/officeDocument/2006/relationships/customXml" Target="../ink/ink369.xml"/><Relationship Id="rId28" Type="http://schemas.openxmlformats.org/officeDocument/2006/relationships/image" Target="../media/image472.emf"/><Relationship Id="rId36" Type="http://schemas.openxmlformats.org/officeDocument/2006/relationships/image" Target="../media/image475.emf"/><Relationship Id="rId49" Type="http://schemas.openxmlformats.org/officeDocument/2006/relationships/customXml" Target="../ink/ink38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1.xml"/><Relationship Id="rId18" Type="http://schemas.openxmlformats.org/officeDocument/2006/relationships/image" Target="../media/image469.emf"/><Relationship Id="rId26" Type="http://schemas.openxmlformats.org/officeDocument/2006/relationships/image" Target="../media/image349.emf"/><Relationship Id="rId39" Type="http://schemas.openxmlformats.org/officeDocument/2006/relationships/customXml" Target="../ink/ink404.xml"/><Relationship Id="rId21" Type="http://schemas.openxmlformats.org/officeDocument/2006/relationships/customXml" Target="../ink/ink395.xml"/><Relationship Id="rId34" Type="http://schemas.openxmlformats.org/officeDocument/2006/relationships/image" Target="../media/image474.emf"/><Relationship Id="rId42" Type="http://schemas.openxmlformats.org/officeDocument/2006/relationships/image" Target="../media/image478.emf"/><Relationship Id="rId47" Type="http://schemas.openxmlformats.org/officeDocument/2006/relationships/customXml" Target="../ink/ink408.xml"/><Relationship Id="rId50" Type="http://schemas.openxmlformats.org/officeDocument/2006/relationships/image" Target="../media/image361.emf"/><Relationship Id="rId55" Type="http://schemas.openxmlformats.org/officeDocument/2006/relationships/customXml" Target="../ink/ink412.xml"/><Relationship Id="rId7" Type="http://schemas.openxmlformats.org/officeDocument/2006/relationships/customXml" Target="../ink/ink388.xml"/><Relationship Id="rId2" Type="http://schemas.openxmlformats.org/officeDocument/2006/relationships/image" Target="../media/image4.png"/><Relationship Id="rId16" Type="http://schemas.openxmlformats.org/officeDocument/2006/relationships/image" Target="../media/image344.emf"/><Relationship Id="rId29" Type="http://schemas.openxmlformats.org/officeDocument/2006/relationships/customXml" Target="../ink/ink399.xml"/><Relationship Id="rId11" Type="http://schemas.openxmlformats.org/officeDocument/2006/relationships/customXml" Target="../ink/ink390.xml"/><Relationship Id="rId24" Type="http://schemas.openxmlformats.org/officeDocument/2006/relationships/image" Target="../media/image471.emf"/><Relationship Id="rId32" Type="http://schemas.openxmlformats.org/officeDocument/2006/relationships/image" Target="../media/image473.emf"/><Relationship Id="rId37" Type="http://schemas.openxmlformats.org/officeDocument/2006/relationships/customXml" Target="../ink/ink403.xml"/><Relationship Id="rId40" Type="http://schemas.openxmlformats.org/officeDocument/2006/relationships/image" Target="../media/image477.emf"/><Relationship Id="rId45" Type="http://schemas.openxmlformats.org/officeDocument/2006/relationships/customXml" Target="../ink/ink407.xml"/><Relationship Id="rId53" Type="http://schemas.openxmlformats.org/officeDocument/2006/relationships/customXml" Target="../ink/ink411.xml"/><Relationship Id="rId5" Type="http://schemas.openxmlformats.org/officeDocument/2006/relationships/customXml" Target="../ink/ink387.xml"/><Relationship Id="rId10" Type="http://schemas.openxmlformats.org/officeDocument/2006/relationships/image" Target="../media/image468.emf"/><Relationship Id="rId19" Type="http://schemas.openxmlformats.org/officeDocument/2006/relationships/customXml" Target="../ink/ink394.xml"/><Relationship Id="rId31" Type="http://schemas.openxmlformats.org/officeDocument/2006/relationships/customXml" Target="../ink/ink400.xml"/><Relationship Id="rId44" Type="http://schemas.openxmlformats.org/officeDocument/2006/relationships/image" Target="../media/image358.emf"/><Relationship Id="rId52" Type="http://schemas.openxmlformats.org/officeDocument/2006/relationships/image" Target="../media/image362.emf"/><Relationship Id="rId4" Type="http://schemas.openxmlformats.org/officeDocument/2006/relationships/image" Target="../media/image338.emf"/><Relationship Id="rId9" Type="http://schemas.openxmlformats.org/officeDocument/2006/relationships/customXml" Target="../ink/ink389.xml"/><Relationship Id="rId14" Type="http://schemas.openxmlformats.org/officeDocument/2006/relationships/image" Target="../media/image343.emf"/><Relationship Id="rId22" Type="http://schemas.openxmlformats.org/officeDocument/2006/relationships/image" Target="../media/image470.emf"/><Relationship Id="rId27" Type="http://schemas.openxmlformats.org/officeDocument/2006/relationships/customXml" Target="../ink/ink398.xml"/><Relationship Id="rId30" Type="http://schemas.openxmlformats.org/officeDocument/2006/relationships/image" Target="../media/image351.emf"/><Relationship Id="rId35" Type="http://schemas.openxmlformats.org/officeDocument/2006/relationships/customXml" Target="../ink/ink402.xml"/><Relationship Id="rId43" Type="http://schemas.openxmlformats.org/officeDocument/2006/relationships/customXml" Target="../ink/ink406.xml"/><Relationship Id="rId48" Type="http://schemas.openxmlformats.org/officeDocument/2006/relationships/image" Target="../media/image480.emf"/><Relationship Id="rId56" Type="http://schemas.openxmlformats.org/officeDocument/2006/relationships/image" Target="../media/image364.emf"/><Relationship Id="rId8" Type="http://schemas.openxmlformats.org/officeDocument/2006/relationships/image" Target="../media/image467.emf"/><Relationship Id="rId51" Type="http://schemas.openxmlformats.org/officeDocument/2006/relationships/customXml" Target="../ink/ink410.xml"/><Relationship Id="rId3" Type="http://schemas.openxmlformats.org/officeDocument/2006/relationships/customXml" Target="../ink/ink386.xml"/><Relationship Id="rId12" Type="http://schemas.openxmlformats.org/officeDocument/2006/relationships/image" Target="../media/image342.emf"/><Relationship Id="rId17" Type="http://schemas.openxmlformats.org/officeDocument/2006/relationships/customXml" Target="../ink/ink393.xml"/><Relationship Id="rId25" Type="http://schemas.openxmlformats.org/officeDocument/2006/relationships/customXml" Target="../ink/ink397.xml"/><Relationship Id="rId33" Type="http://schemas.openxmlformats.org/officeDocument/2006/relationships/customXml" Target="../ink/ink401.xml"/><Relationship Id="rId38" Type="http://schemas.openxmlformats.org/officeDocument/2006/relationships/image" Target="../media/image476.emf"/><Relationship Id="rId46" Type="http://schemas.openxmlformats.org/officeDocument/2006/relationships/image" Target="../media/image479.emf"/><Relationship Id="rId20" Type="http://schemas.openxmlformats.org/officeDocument/2006/relationships/image" Target="../media/image346.emf"/><Relationship Id="rId41" Type="http://schemas.openxmlformats.org/officeDocument/2006/relationships/customXml" Target="../ink/ink405.xml"/><Relationship Id="rId54" Type="http://schemas.openxmlformats.org/officeDocument/2006/relationships/image" Target="../media/image3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emf"/><Relationship Id="rId15" Type="http://schemas.openxmlformats.org/officeDocument/2006/relationships/customXml" Target="../ink/ink392.xml"/><Relationship Id="rId23" Type="http://schemas.openxmlformats.org/officeDocument/2006/relationships/customXml" Target="../ink/ink396.xml"/><Relationship Id="rId28" Type="http://schemas.openxmlformats.org/officeDocument/2006/relationships/image" Target="../media/image472.emf"/><Relationship Id="rId36" Type="http://schemas.openxmlformats.org/officeDocument/2006/relationships/image" Target="../media/image475.emf"/><Relationship Id="rId49" Type="http://schemas.openxmlformats.org/officeDocument/2006/relationships/customXml" Target="../ink/ink40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075" y="1074738"/>
            <a:ext cx="3916363" cy="883602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Lecture 11: Unconstrained optimization. Newton method. Quasi-Newton methods.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worldofmolecules.com/solvents/benzen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813" y="400050"/>
            <a:ext cx="1201737" cy="11652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504825" y="1597025"/>
            <a:ext cx="728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400"/>
              <a:t>benzene</a:t>
            </a:r>
          </a:p>
        </p:txBody>
      </p:sp>
      <p:pic>
        <p:nvPicPr>
          <p:cNvPr id="2052" name="Picture 4" descr="http://www.nyu.edu/pages/mathmol/library/hydrocarbons/heptane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8863" y="365125"/>
            <a:ext cx="2189162" cy="1593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3175000" y="1958975"/>
            <a:ext cx="7080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400"/>
              <a:t>heptane</a:t>
            </a:r>
          </a:p>
        </p:txBody>
      </p:sp>
      <p:pic>
        <p:nvPicPr>
          <p:cNvPr id="2054" name="Picture 6" descr="http://www.worldofmolecules.com/fuels/ethanol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6225" y="1958975"/>
            <a:ext cx="1076325" cy="9255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1" name="TextBox 5"/>
          <p:cNvSpPr txBox="1">
            <a:spLocks noChangeArrowheads="1"/>
          </p:cNvSpPr>
          <p:nvPr/>
        </p:nvSpPr>
        <p:spPr bwMode="auto">
          <a:xfrm>
            <a:off x="487363" y="2906713"/>
            <a:ext cx="6619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400"/>
              <a:t>ethanol</a:t>
            </a:r>
          </a:p>
        </p:txBody>
      </p:sp>
      <p:sp>
        <p:nvSpPr>
          <p:cNvPr id="16392" name="Title 6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/>
              <a:t>Another non-linear optimization problem</a:t>
            </a:r>
          </a:p>
        </p:txBody>
      </p:sp>
      <p:sp>
        <p:nvSpPr>
          <p:cNvPr id="16393" name="TextBox 7"/>
          <p:cNvSpPr txBox="1">
            <a:spLocks noChangeArrowheads="1"/>
          </p:cNvSpPr>
          <p:nvPr/>
        </p:nvSpPr>
        <p:spPr bwMode="auto">
          <a:xfrm>
            <a:off x="1622425" y="2255838"/>
            <a:ext cx="28273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600"/>
              <a:t>Estimation of the molecular shape (from its formula) can be reduced to optimization.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nd length: potential energy cu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63" y="322263"/>
            <a:ext cx="1855788" cy="24114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230823" y="2805430"/>
            <a:ext cx="18510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200" dirty="0"/>
              <a:t>Potential energy as a function of a bond length</a:t>
            </a:r>
          </a:p>
        </p:txBody>
      </p:sp>
      <p:pic>
        <p:nvPicPr>
          <p:cNvPr id="17412" name="Picture 6" descr="http://www.chem1.com/acad/webtext/chembond/CB-images/bondlength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322263"/>
            <a:ext cx="20923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http://www.chem1.com/acad/webtext/chembond/CB-images/H2Odi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2019300"/>
            <a:ext cx="1271587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itle 4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/>
              <a:t>Some tabular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/>
              <a:t>From formula to optimization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894280" y="992040"/>
              <a:ext cx="140040" cy="213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3200" y="989520"/>
                <a:ext cx="1414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321240" y="690720"/>
              <a:ext cx="117360" cy="235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0163" y="688196"/>
                <a:ext cx="118796" cy="240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703200" y="708000"/>
              <a:ext cx="136080" cy="224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2123" y="705840"/>
                <a:ext cx="138234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3704640" y="708720"/>
              <a:ext cx="135720" cy="222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3563" y="706560"/>
                <a:ext cx="137874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3961320" y="1059000"/>
              <a:ext cx="149400" cy="151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0240" y="1056474"/>
                <a:ext cx="150840" cy="156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3676920" y="1461840"/>
              <a:ext cx="145080" cy="201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5843" y="1459680"/>
                <a:ext cx="146516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3198120" y="1483080"/>
              <a:ext cx="163800" cy="226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7042" y="1480556"/>
                <a:ext cx="165596" cy="231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3333840" y="346920"/>
              <a:ext cx="118080" cy="132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32760" y="344760"/>
                <a:ext cx="1195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3732360" y="336480"/>
              <a:ext cx="116280" cy="1512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31640" y="335040"/>
                <a:ext cx="1173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4386120" y="1068000"/>
              <a:ext cx="116640" cy="1735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85043" y="1065840"/>
                <a:ext cx="118793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3712920" y="1880520"/>
              <a:ext cx="108720" cy="257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11840" y="1879440"/>
                <a:ext cx="1108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3165360" y="1941360"/>
              <a:ext cx="159840" cy="206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64282" y="1939200"/>
                <a:ext cx="161995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2529240" y="1016880"/>
              <a:ext cx="124560" cy="222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28163" y="1015083"/>
                <a:ext cx="126714" cy="226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3103080" y="898080"/>
              <a:ext cx="107280" cy="83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2000" y="895929"/>
                <a:ext cx="109440" cy="87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3121440" y="967920"/>
              <a:ext cx="111960" cy="99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20363" y="966480"/>
                <a:ext cx="113754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3378120" y="532320"/>
              <a:ext cx="14400" cy="108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77040" y="530160"/>
                <a:ext cx="158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2749920" y="1115520"/>
              <a:ext cx="110520" cy="8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48844" y="1113266"/>
                <a:ext cx="112314" cy="1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3492960" y="826080"/>
              <a:ext cx="129600" cy="9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91880" y="823459"/>
                <a:ext cx="131400" cy="13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/>
              <p14:cNvContentPartPr/>
              <p14:nvPr/>
            </p14:nvContentPartPr>
            <p14:xfrm>
              <a:off x="3750720" y="539160"/>
              <a:ext cx="19440" cy="1148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49640" y="537000"/>
                <a:ext cx="208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/>
              <p14:cNvContentPartPr/>
              <p14:nvPr/>
            </p14:nvContentPartPr>
            <p14:xfrm>
              <a:off x="3789600" y="554640"/>
              <a:ext cx="5760" cy="1026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88520" y="552480"/>
                <a:ext cx="75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/>
              <p14:cNvContentPartPr/>
              <p14:nvPr/>
            </p14:nvContentPartPr>
            <p14:xfrm>
              <a:off x="3885000" y="916800"/>
              <a:ext cx="57240" cy="727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83913" y="914651"/>
                <a:ext cx="59051" cy="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/>
              <p14:cNvContentPartPr/>
              <p14:nvPr/>
            </p14:nvContentPartPr>
            <p14:xfrm>
              <a:off x="3914520" y="843720"/>
              <a:ext cx="72360" cy="1058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13435" y="841920"/>
                <a:ext cx="73807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/>
              <p14:cNvContentPartPr/>
              <p14:nvPr/>
            </p14:nvContentPartPr>
            <p14:xfrm>
              <a:off x="3880320" y="1292280"/>
              <a:ext cx="95400" cy="1249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79959" y="1291203"/>
                <a:ext cx="96484" cy="126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/>
              <p14:cNvContentPartPr/>
              <p14:nvPr/>
            </p14:nvContentPartPr>
            <p14:xfrm>
              <a:off x="3055200" y="1320360"/>
              <a:ext cx="71280" cy="1202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54120" y="1320001"/>
                <a:ext cx="73080" cy="122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/>
              <p14:cNvContentPartPr/>
              <p14:nvPr/>
            </p14:nvContentPartPr>
            <p14:xfrm>
              <a:off x="3416640" y="1547520"/>
              <a:ext cx="117000" cy="86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5560" y="1545360"/>
                <a:ext cx="1191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/>
              <p14:cNvContentPartPr/>
              <p14:nvPr/>
            </p14:nvContentPartPr>
            <p14:xfrm>
              <a:off x="3437880" y="1603320"/>
              <a:ext cx="123840" cy="180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36800" y="1601160"/>
                <a:ext cx="1256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/>
              <p14:cNvContentPartPr/>
              <p14:nvPr/>
            </p14:nvContentPartPr>
            <p14:xfrm>
              <a:off x="4170840" y="1143240"/>
              <a:ext cx="144720" cy="97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70120" y="1140997"/>
                <a:ext cx="146520" cy="14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/>
              <p14:cNvContentPartPr/>
              <p14:nvPr/>
            </p14:nvContentPartPr>
            <p14:xfrm>
              <a:off x="3758280" y="1722840"/>
              <a:ext cx="19080" cy="1116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57927" y="1721760"/>
                <a:ext cx="201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/>
              <p14:cNvContentPartPr/>
              <p14:nvPr/>
            </p14:nvContentPartPr>
            <p14:xfrm>
              <a:off x="3224400" y="1755600"/>
              <a:ext cx="10800" cy="128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23283" y="1753440"/>
                <a:ext cx="1229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/>
              <p14:cNvContentPartPr/>
              <p14:nvPr/>
            </p14:nvContentPartPr>
            <p14:xfrm>
              <a:off x="3101280" y="1228200"/>
              <a:ext cx="68400" cy="190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00200" y="1226787"/>
                <a:ext cx="70200" cy="21907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/>
          <p:cNvGrpSpPr>
            <a:grpSpLocks/>
          </p:cNvGrpSpPr>
          <p:nvPr/>
        </p:nvGrpSpPr>
        <p:grpSpPr bwMode="auto">
          <a:xfrm>
            <a:off x="2600325" y="455613"/>
            <a:ext cx="1758950" cy="1563687"/>
            <a:chOff x="2600160" y="455640"/>
            <a:chExt cx="1758960" cy="15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/>
                <p14:cNvContentPartPr/>
                <p14:nvPr/>
              </p14:nvContentPartPr>
              <p14:xfrm>
                <a:off x="2600160" y="1304520"/>
                <a:ext cx="72360" cy="15300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99080" y="1302360"/>
                  <a:ext cx="73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/>
                <p14:cNvContentPartPr/>
                <p14:nvPr/>
              </p14:nvContentPartPr>
              <p14:xfrm>
                <a:off x="3165000" y="463200"/>
                <a:ext cx="92520" cy="1198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63920" y="461040"/>
                  <a:ext cx="93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/>
                <p14:cNvContentPartPr/>
                <p14:nvPr/>
              </p14:nvContentPartPr>
              <p14:xfrm>
                <a:off x="3633720" y="455640"/>
                <a:ext cx="41040" cy="1285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33006" y="453474"/>
                  <a:ext cx="42824" cy="132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/>
                <p14:cNvContentPartPr/>
                <p14:nvPr/>
              </p14:nvContentPartPr>
              <p14:xfrm>
                <a:off x="4288920" y="943800"/>
                <a:ext cx="70200" cy="939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87840" y="942000"/>
                  <a:ext cx="72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/>
                <p14:cNvContentPartPr/>
                <p14:nvPr/>
              </p14:nvContentPartPr>
              <p14:xfrm>
                <a:off x="3914160" y="1902840"/>
                <a:ext cx="44640" cy="1166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13089" y="1900680"/>
                  <a:ext cx="46783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/>
                <p14:cNvContentPartPr/>
                <p14:nvPr/>
              </p14:nvContentPartPr>
              <p14:xfrm>
                <a:off x="3932160" y="1851720"/>
                <a:ext cx="69840" cy="262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31800" y="1849530"/>
                  <a:ext cx="70920" cy="29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/>
                <p14:cNvContentPartPr/>
                <p14:nvPr/>
              </p14:nvContentPartPr>
              <p14:xfrm>
                <a:off x="3023880" y="1851000"/>
                <a:ext cx="70920" cy="1666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22800" y="1848840"/>
                  <a:ext cx="73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/>
                <p14:cNvContentPartPr/>
                <p14:nvPr/>
              </p14:nvContentPartPr>
              <p14:xfrm>
                <a:off x="3107760" y="1173120"/>
                <a:ext cx="55440" cy="889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06687" y="1170960"/>
                  <a:ext cx="57586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/>
                <p14:cNvContentPartPr/>
                <p14:nvPr/>
              </p14:nvContentPartPr>
              <p14:xfrm>
                <a:off x="3476400" y="903120"/>
                <a:ext cx="52200" cy="13464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5320" y="900960"/>
                  <a:ext cx="54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/>
                <p14:cNvContentPartPr/>
                <p14:nvPr/>
              </p14:nvContentPartPr>
              <p14:xfrm>
                <a:off x="3703200" y="941640"/>
                <a:ext cx="60840" cy="1202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02126" y="939480"/>
                  <a:ext cx="62272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/>
                <p14:cNvContentPartPr/>
                <p14:nvPr/>
              </p14:nvContentPartPr>
              <p14:xfrm>
                <a:off x="3844320" y="1154400"/>
                <a:ext cx="11160" cy="921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43274" y="1152240"/>
                  <a:ext cx="13253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/>
                <p14:cNvContentPartPr/>
                <p14:nvPr/>
              </p14:nvContentPartPr>
              <p14:xfrm>
                <a:off x="3894720" y="1154760"/>
                <a:ext cx="65520" cy="720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94000" y="1152240"/>
                  <a:ext cx="67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/>
                <p14:cNvContentPartPr/>
                <p14:nvPr/>
              </p14:nvContentPartPr>
              <p14:xfrm>
                <a:off x="3643080" y="1348080"/>
                <a:ext cx="11160" cy="1094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42000" y="1346640"/>
                  <a:ext cx="12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/>
                <p14:cNvContentPartPr/>
                <p14:nvPr/>
              </p14:nvContentPartPr>
              <p14:xfrm>
                <a:off x="3711120" y="1314240"/>
                <a:ext cx="9360" cy="9900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10040" y="1312440"/>
                  <a:ext cx="11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/>
                <p14:cNvContentPartPr/>
                <p14:nvPr/>
              </p14:nvContentPartPr>
              <p14:xfrm>
                <a:off x="3321600" y="1363200"/>
                <a:ext cx="22680" cy="1076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20520" y="1362120"/>
                  <a:ext cx="24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/>
                <p14:cNvContentPartPr/>
                <p14:nvPr/>
              </p14:nvContentPartPr>
              <p14:xfrm>
                <a:off x="3391440" y="1351320"/>
                <a:ext cx="73800" cy="835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91082" y="1349151"/>
                  <a:ext cx="74517" cy="878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" name="Ink 66"/>
              <p14:cNvContentPartPr/>
              <p14:nvPr/>
            </p14:nvContentPartPr>
            <p14:xfrm>
              <a:off x="4870860" y="4128360"/>
              <a:ext cx="360" cy="3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70140" y="412692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5" name="Ink 74"/>
              <p14:cNvContentPartPr/>
              <p14:nvPr/>
            </p14:nvContentPartPr>
            <p14:xfrm>
              <a:off x="5065980" y="3991200"/>
              <a:ext cx="360" cy="3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65260" y="3989760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/>
          <p:cNvGrpSpPr>
            <a:grpSpLocks/>
          </p:cNvGrpSpPr>
          <p:nvPr/>
        </p:nvGrpSpPr>
        <p:grpSpPr bwMode="auto">
          <a:xfrm>
            <a:off x="85725" y="2024063"/>
            <a:ext cx="2386013" cy="682625"/>
            <a:chOff x="1831740" y="1543200"/>
            <a:chExt cx="2386440" cy="6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3" name="Ink 52"/>
                <p14:cNvContentPartPr/>
                <p14:nvPr/>
              </p14:nvContentPartPr>
              <p14:xfrm>
                <a:off x="1929300" y="1759560"/>
                <a:ext cx="122760" cy="1530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28217" y="1757760"/>
                  <a:ext cx="125287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4" name="Ink 53"/>
                <p14:cNvContentPartPr/>
                <p14:nvPr/>
              </p14:nvContentPartPr>
              <p14:xfrm>
                <a:off x="2089140" y="1841280"/>
                <a:ext cx="3960" cy="594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87952" y="1839120"/>
                  <a:ext cx="673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5" name="Ink 54"/>
                <p14:cNvContentPartPr/>
                <p14:nvPr/>
              </p14:nvContentPartPr>
              <p14:xfrm>
                <a:off x="2086620" y="1771440"/>
                <a:ext cx="15480" cy="3456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85514" y="1769280"/>
                  <a:ext cx="17323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6" name="Ink 55"/>
                <p14:cNvContentPartPr/>
                <p14:nvPr/>
              </p14:nvContentPartPr>
              <p14:xfrm>
                <a:off x="2140620" y="1792680"/>
                <a:ext cx="95040" cy="13644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39900" y="1790520"/>
                  <a:ext cx="96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7" name="Ink 56"/>
                <p14:cNvContentPartPr/>
                <p14:nvPr/>
              </p14:nvContentPartPr>
              <p14:xfrm>
                <a:off x="1839660" y="2012640"/>
                <a:ext cx="72720" cy="13140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38580" y="2010480"/>
                  <a:ext cx="74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8" name="Ink 57"/>
                <p14:cNvContentPartPr/>
                <p14:nvPr/>
              </p14:nvContentPartPr>
              <p14:xfrm>
                <a:off x="1831740" y="2044320"/>
                <a:ext cx="66240" cy="12492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30660" y="2042160"/>
                  <a:ext cx="68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9" name="Ink 58"/>
                <p14:cNvContentPartPr/>
                <p14:nvPr/>
              </p14:nvContentPartPr>
              <p14:xfrm>
                <a:off x="1951620" y="2148720"/>
                <a:ext cx="9000" cy="727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950540" y="2146560"/>
                  <a:ext cx="10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0" name="Ink 59"/>
                <p14:cNvContentPartPr/>
                <p14:nvPr/>
              </p14:nvContentPartPr>
              <p14:xfrm>
                <a:off x="2053140" y="2164560"/>
                <a:ext cx="5040" cy="792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052060" y="2162400"/>
                  <a:ext cx="64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1" name="Ink 60"/>
                <p14:cNvContentPartPr/>
                <p14:nvPr/>
              </p14:nvContentPartPr>
              <p14:xfrm>
                <a:off x="2053140" y="2164560"/>
                <a:ext cx="35640" cy="219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52780" y="2163480"/>
                  <a:ext cx="36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2" name="Ink 61"/>
                <p14:cNvContentPartPr/>
                <p14:nvPr/>
              </p14:nvContentPartPr>
              <p14:xfrm>
                <a:off x="2112540" y="2179320"/>
                <a:ext cx="3960" cy="108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12144" y="2178600"/>
                  <a:ext cx="5148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3" name="Ink 62"/>
                <p14:cNvContentPartPr/>
                <p14:nvPr/>
              </p14:nvContentPartPr>
              <p14:xfrm>
                <a:off x="2181300" y="2037480"/>
                <a:ext cx="65160" cy="8820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80580" y="2036040"/>
                  <a:ext cx="66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4" name="Ink 63"/>
                <p14:cNvContentPartPr/>
                <p14:nvPr/>
              </p14:nvContentPartPr>
              <p14:xfrm>
                <a:off x="2174820" y="2041080"/>
                <a:ext cx="84240" cy="1296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74100" y="2038920"/>
                  <a:ext cx="86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5" name="Ink 64"/>
                <p14:cNvContentPartPr/>
                <p14:nvPr/>
              </p14:nvContentPartPr>
              <p14:xfrm>
                <a:off x="2284980" y="2136120"/>
                <a:ext cx="7200" cy="608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283900" y="2133960"/>
                  <a:ext cx="9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6" name="Ink 65"/>
                <p14:cNvContentPartPr/>
                <p14:nvPr/>
              </p14:nvContentPartPr>
              <p14:xfrm>
                <a:off x="2317020" y="2103360"/>
                <a:ext cx="85680" cy="946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16300" y="2100840"/>
                  <a:ext cx="87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8" name="Ink 67"/>
                <p14:cNvContentPartPr/>
                <p14:nvPr/>
              </p14:nvContentPartPr>
              <p14:xfrm>
                <a:off x="2682060" y="1603680"/>
                <a:ext cx="2880" cy="1620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681340" y="1602976"/>
                  <a:ext cx="3960" cy="17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9" name="Ink 68"/>
                <p14:cNvContentPartPr/>
                <p14:nvPr/>
              </p14:nvContentPartPr>
              <p14:xfrm>
                <a:off x="2608620" y="1609800"/>
                <a:ext cx="263520" cy="2383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07540" y="1607643"/>
                  <a:ext cx="265680" cy="242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0" name="Ink 69"/>
                <p14:cNvContentPartPr/>
                <p14:nvPr/>
              </p14:nvContentPartPr>
              <p14:xfrm>
                <a:off x="2610780" y="2004360"/>
                <a:ext cx="43200" cy="55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09700" y="2002920"/>
                  <a:ext cx="44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1" name="Ink 70"/>
                <p14:cNvContentPartPr/>
                <p14:nvPr/>
              </p14:nvContentPartPr>
              <p14:xfrm>
                <a:off x="2625900" y="1926240"/>
                <a:ext cx="9000" cy="190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24820" y="1924080"/>
                  <a:ext cx="10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2" name="Ink 71"/>
                <p14:cNvContentPartPr/>
                <p14:nvPr/>
              </p14:nvContentPartPr>
              <p14:xfrm>
                <a:off x="2718780" y="2054400"/>
                <a:ext cx="9720" cy="435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18420" y="2052240"/>
                  <a:ext cx="11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3" name="Ink 72"/>
                <p14:cNvContentPartPr/>
                <p14:nvPr/>
              </p14:nvContentPartPr>
              <p14:xfrm>
                <a:off x="2773140" y="1994280"/>
                <a:ext cx="59040" cy="23076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72060" y="1992123"/>
                  <a:ext cx="61200" cy="235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4" name="Ink 73"/>
                <p14:cNvContentPartPr/>
                <p14:nvPr/>
              </p14:nvContentPartPr>
              <p14:xfrm>
                <a:off x="2798340" y="1945320"/>
                <a:ext cx="8280" cy="936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97260" y="1943160"/>
                  <a:ext cx="97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6" name="Ink 75"/>
                <p14:cNvContentPartPr/>
                <p14:nvPr/>
              </p14:nvContentPartPr>
              <p14:xfrm>
                <a:off x="2891580" y="1970160"/>
                <a:ext cx="85680" cy="986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90500" y="1968000"/>
                  <a:ext cx="87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7" name="Ink 76"/>
                <p14:cNvContentPartPr/>
                <p14:nvPr/>
              </p14:nvContentPartPr>
              <p14:xfrm>
                <a:off x="2902020" y="2020920"/>
                <a:ext cx="79560" cy="1368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01297" y="2019480"/>
                  <a:ext cx="80645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8" name="Ink 77"/>
                <p14:cNvContentPartPr/>
                <p14:nvPr/>
              </p14:nvContentPartPr>
              <p14:xfrm>
                <a:off x="2992380" y="1928400"/>
                <a:ext cx="175680" cy="22248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991300" y="1925880"/>
                  <a:ext cx="177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9" name="Ink 78"/>
                <p14:cNvContentPartPr/>
                <p14:nvPr/>
              </p14:nvContentPartPr>
              <p14:xfrm>
                <a:off x="3192900" y="1543200"/>
                <a:ext cx="202320" cy="13068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191820" y="1541040"/>
                  <a:ext cx="204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0" name="Ink 79"/>
                <p14:cNvContentPartPr/>
                <p14:nvPr/>
              </p14:nvContentPartPr>
              <p14:xfrm>
                <a:off x="3297660" y="1543200"/>
                <a:ext cx="9720" cy="26820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296538" y="1541043"/>
                  <a:ext cx="11963" cy="272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1" name="Ink 80"/>
                <p14:cNvContentPartPr/>
                <p14:nvPr/>
              </p14:nvContentPartPr>
              <p14:xfrm>
                <a:off x="3341220" y="1856400"/>
                <a:ext cx="17640" cy="5976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40140" y="1854600"/>
                  <a:ext cx="19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2" name="Ink 81"/>
                <p14:cNvContentPartPr/>
                <p14:nvPr/>
              </p14:nvContentPartPr>
              <p14:xfrm>
                <a:off x="3354900" y="1778640"/>
                <a:ext cx="15120" cy="100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53820" y="1776480"/>
                  <a:ext cx="165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3" name="Ink 82"/>
                <p14:cNvContentPartPr/>
                <p14:nvPr/>
              </p14:nvContentPartPr>
              <p14:xfrm>
                <a:off x="3372180" y="1887360"/>
                <a:ext cx="37800" cy="15696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371100" y="1886282"/>
                  <a:ext cx="39960" cy="160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4" name="Ink 83"/>
                <p14:cNvContentPartPr/>
                <p14:nvPr/>
              </p14:nvContentPartPr>
              <p14:xfrm>
                <a:off x="3412860" y="1785120"/>
                <a:ext cx="6840" cy="648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411780" y="1782600"/>
                  <a:ext cx="86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5" name="Ink 84"/>
                <p14:cNvContentPartPr/>
                <p14:nvPr/>
              </p14:nvContentPartPr>
              <p14:xfrm>
                <a:off x="3534540" y="1558320"/>
                <a:ext cx="70200" cy="29592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533460" y="1556163"/>
                  <a:ext cx="72000" cy="300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6" name="Ink 85"/>
                <p14:cNvContentPartPr/>
                <p14:nvPr/>
              </p14:nvContentPartPr>
              <p14:xfrm>
                <a:off x="3672420" y="1673880"/>
                <a:ext cx="69840" cy="9792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71340" y="1671720"/>
                  <a:ext cx="71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7" name="Ink 86"/>
                <p14:cNvContentPartPr/>
                <p14:nvPr/>
              </p14:nvContentPartPr>
              <p14:xfrm>
                <a:off x="3669540" y="1675320"/>
                <a:ext cx="85320" cy="1054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68460" y="1673160"/>
                  <a:ext cx="87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8" name="Ink 87"/>
                <p14:cNvContentPartPr/>
                <p14:nvPr/>
              </p14:nvContentPartPr>
              <p14:xfrm>
                <a:off x="3793380" y="1790520"/>
                <a:ext cx="27000" cy="6948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92300" y="1788720"/>
                  <a:ext cx="28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9" name="Ink 88"/>
                <p14:cNvContentPartPr/>
                <p14:nvPr/>
              </p14:nvContentPartPr>
              <p14:xfrm>
                <a:off x="3789060" y="1728240"/>
                <a:ext cx="23400" cy="2304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87980" y="1726080"/>
                  <a:ext cx="25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0" name="Ink 89"/>
                <p14:cNvContentPartPr/>
                <p14:nvPr/>
              </p14:nvContentPartPr>
              <p14:xfrm>
                <a:off x="3945300" y="1678200"/>
                <a:ext cx="77400" cy="10548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944220" y="1676040"/>
                  <a:ext cx="79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1" name="Ink 90"/>
                <p14:cNvContentPartPr/>
                <p14:nvPr/>
              </p14:nvContentPartPr>
              <p14:xfrm>
                <a:off x="3953940" y="1683600"/>
                <a:ext cx="52200" cy="10908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52852" y="1681440"/>
                  <a:ext cx="54375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2" name="Ink 91"/>
                <p14:cNvContentPartPr/>
                <p14:nvPr/>
              </p14:nvContentPartPr>
              <p14:xfrm>
                <a:off x="4042140" y="1780440"/>
                <a:ext cx="57960" cy="16164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41060" y="1779000"/>
                  <a:ext cx="60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3" name="Ink 92"/>
                <p14:cNvContentPartPr/>
                <p14:nvPr/>
              </p14:nvContentPartPr>
              <p14:xfrm>
                <a:off x="4082100" y="1721760"/>
                <a:ext cx="9720" cy="18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81020" y="1719600"/>
                  <a:ext cx="1152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4" name="Ink 93"/>
                <p14:cNvContentPartPr/>
                <p14:nvPr/>
              </p14:nvContentPartPr>
              <p14:xfrm>
                <a:off x="4139340" y="1564080"/>
                <a:ext cx="78840" cy="33012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38260" y="1562282"/>
                  <a:ext cx="81360" cy="3344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/>
          <p:cNvGrpSpPr>
            <a:grpSpLocks/>
          </p:cNvGrpSpPr>
          <p:nvPr/>
        </p:nvGrpSpPr>
        <p:grpSpPr bwMode="auto">
          <a:xfrm>
            <a:off x="1898650" y="2506663"/>
            <a:ext cx="2536825" cy="747712"/>
            <a:chOff x="2752260" y="2354280"/>
            <a:chExt cx="2536920" cy="74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6" name="Ink 95"/>
                <p14:cNvContentPartPr/>
                <p14:nvPr/>
              </p14:nvContentPartPr>
              <p14:xfrm>
                <a:off x="2752260" y="2631840"/>
                <a:ext cx="101520" cy="194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51180" y="2630073"/>
                  <a:ext cx="103680" cy="23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7" name="Ink 96"/>
                <p14:cNvContentPartPr/>
                <p14:nvPr/>
              </p14:nvContentPartPr>
              <p14:xfrm>
                <a:off x="2803020" y="2568120"/>
                <a:ext cx="14400" cy="12420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01940" y="2566320"/>
                  <a:ext cx="16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8" name="Ink 97"/>
                <p14:cNvContentPartPr/>
                <p14:nvPr/>
              </p14:nvContentPartPr>
              <p14:xfrm>
                <a:off x="2925420" y="2433120"/>
                <a:ext cx="305280" cy="32040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24340" y="2430600"/>
                  <a:ext cx="307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99" name="Ink 98"/>
                <p14:cNvContentPartPr/>
                <p14:nvPr/>
              </p14:nvContentPartPr>
              <p14:xfrm>
                <a:off x="2899500" y="2887800"/>
                <a:ext cx="26640" cy="824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98420" y="2885640"/>
                  <a:ext cx="28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0" name="Ink 99"/>
                <p14:cNvContentPartPr/>
                <p14:nvPr/>
              </p14:nvContentPartPr>
              <p14:xfrm>
                <a:off x="2908140" y="2801400"/>
                <a:ext cx="17640" cy="216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907037" y="2799240"/>
                  <a:ext cx="1911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1" name="Ink 100"/>
                <p14:cNvContentPartPr/>
                <p14:nvPr/>
              </p14:nvContentPartPr>
              <p14:xfrm>
                <a:off x="2979780" y="2946120"/>
                <a:ext cx="31320" cy="6300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79420" y="2944320"/>
                  <a:ext cx="32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2" name="Ink 101"/>
                <p14:cNvContentPartPr/>
                <p14:nvPr/>
              </p14:nvContentPartPr>
              <p14:xfrm>
                <a:off x="3025860" y="2902920"/>
                <a:ext cx="67320" cy="19872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24780" y="2900760"/>
                  <a:ext cx="69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3" name="Ink 102"/>
                <p14:cNvContentPartPr/>
                <p14:nvPr/>
              </p14:nvContentPartPr>
              <p14:xfrm>
                <a:off x="3068700" y="2835600"/>
                <a:ext cx="10080" cy="1080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067620" y="2833080"/>
                  <a:ext cx="1224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4" name="Ink 103"/>
                <p14:cNvContentPartPr/>
                <p14:nvPr/>
              </p14:nvContentPartPr>
              <p14:xfrm>
                <a:off x="3147900" y="2965560"/>
                <a:ext cx="20880" cy="5328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47540" y="2963040"/>
                  <a:ext cx="22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" name="Ink 104"/>
                <p14:cNvContentPartPr/>
                <p14:nvPr/>
              </p14:nvContentPartPr>
              <p14:xfrm>
                <a:off x="3230700" y="2803200"/>
                <a:ext cx="99720" cy="14688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229980" y="2800680"/>
                  <a:ext cx="101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6" name="Ink 105"/>
                <p14:cNvContentPartPr/>
                <p14:nvPr/>
              </p14:nvContentPartPr>
              <p14:xfrm>
                <a:off x="3365340" y="2879160"/>
                <a:ext cx="75600" cy="8136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63893" y="2876640"/>
                  <a:ext cx="7777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7" name="Ink 106"/>
                <p14:cNvContentPartPr/>
                <p14:nvPr/>
              </p14:nvContentPartPr>
              <p14:xfrm>
                <a:off x="3380820" y="2900400"/>
                <a:ext cx="82800" cy="1800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379740" y="2899680"/>
                  <a:ext cx="84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8" name="Ink 107"/>
                <p14:cNvContentPartPr/>
                <p14:nvPr/>
              </p14:nvContentPartPr>
              <p14:xfrm>
                <a:off x="3458580" y="2776200"/>
                <a:ext cx="229680" cy="2462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57500" y="2773680"/>
                  <a:ext cx="231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" name="Ink 108"/>
                <p14:cNvContentPartPr/>
                <p14:nvPr/>
              </p14:nvContentPartPr>
              <p14:xfrm>
                <a:off x="3729300" y="2792040"/>
                <a:ext cx="25200" cy="849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728570" y="2789520"/>
                  <a:ext cx="27026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" name="Ink 109"/>
                <p14:cNvContentPartPr/>
                <p14:nvPr/>
              </p14:nvContentPartPr>
              <p14:xfrm>
                <a:off x="3471540" y="2371560"/>
                <a:ext cx="199080" cy="12168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470460" y="2369765"/>
                  <a:ext cx="201240" cy="125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1" name="Ink 110"/>
                <p14:cNvContentPartPr/>
                <p14:nvPr/>
              </p14:nvContentPartPr>
              <p14:xfrm>
                <a:off x="3527340" y="2354280"/>
                <a:ext cx="66240" cy="35064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26260" y="2352120"/>
                  <a:ext cx="680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2" name="Ink 111"/>
                <p14:cNvContentPartPr/>
                <p14:nvPr/>
              </p14:nvContentPartPr>
              <p14:xfrm>
                <a:off x="3638940" y="2661000"/>
                <a:ext cx="28440" cy="536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38220" y="2658480"/>
                  <a:ext cx="29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3" name="Ink 112"/>
                <p14:cNvContentPartPr/>
                <p14:nvPr/>
              </p14:nvContentPartPr>
              <p14:xfrm>
                <a:off x="3643620" y="2601240"/>
                <a:ext cx="12240" cy="1188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642507" y="2599080"/>
                  <a:ext cx="14095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4" name="Ink 113"/>
                <p14:cNvContentPartPr/>
                <p14:nvPr/>
              </p14:nvContentPartPr>
              <p14:xfrm>
                <a:off x="3710580" y="2690880"/>
                <a:ext cx="19800" cy="601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09860" y="2689080"/>
                  <a:ext cx="21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Ink 114"/>
                <p14:cNvContentPartPr/>
                <p14:nvPr/>
              </p14:nvContentPartPr>
              <p14:xfrm>
                <a:off x="3763140" y="2649840"/>
                <a:ext cx="42480" cy="11772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62420" y="2647680"/>
                  <a:ext cx="44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Ink 115"/>
                <p14:cNvContentPartPr/>
                <p14:nvPr/>
              </p14:nvContentPartPr>
              <p14:xfrm>
                <a:off x="3778620" y="2585040"/>
                <a:ext cx="23040" cy="2124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777540" y="2582880"/>
                  <a:ext cx="25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7" name="Ink 116"/>
                <p14:cNvContentPartPr/>
                <p14:nvPr/>
              </p14:nvContentPartPr>
              <p14:xfrm>
                <a:off x="3855300" y="2712840"/>
                <a:ext cx="19080" cy="3420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54580" y="2710320"/>
                  <a:ext cx="20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8" name="Ink 117"/>
                <p14:cNvContentPartPr/>
                <p14:nvPr/>
              </p14:nvContentPartPr>
              <p14:xfrm>
                <a:off x="3941700" y="2603760"/>
                <a:ext cx="97200" cy="16920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940620" y="2601605"/>
                  <a:ext cx="99000" cy="173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9" name="Ink 118"/>
                <p14:cNvContentPartPr/>
                <p14:nvPr/>
              </p14:nvContentPartPr>
              <p14:xfrm>
                <a:off x="4051500" y="2461560"/>
                <a:ext cx="50040" cy="2095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50420" y="2459400"/>
                  <a:ext cx="52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0" name="Ink 119"/>
                <p14:cNvContentPartPr/>
                <p14:nvPr/>
              </p14:nvContentPartPr>
              <p14:xfrm>
                <a:off x="4164540" y="2535720"/>
                <a:ext cx="72720" cy="7632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163460" y="2533560"/>
                  <a:ext cx="74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1" name="Ink 120"/>
                <p14:cNvContentPartPr/>
                <p14:nvPr/>
              </p14:nvContentPartPr>
              <p14:xfrm>
                <a:off x="4180380" y="2525280"/>
                <a:ext cx="48600" cy="1036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79300" y="2523120"/>
                  <a:ext cx="50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2" name="Ink 121"/>
                <p14:cNvContentPartPr/>
                <p14:nvPr/>
              </p14:nvContentPartPr>
              <p14:xfrm>
                <a:off x="4312860" y="2598720"/>
                <a:ext cx="38880" cy="7416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311780" y="2596560"/>
                  <a:ext cx="40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3" name="Ink 122"/>
                <p14:cNvContentPartPr/>
                <p14:nvPr/>
              </p14:nvContentPartPr>
              <p14:xfrm>
                <a:off x="4331220" y="2550840"/>
                <a:ext cx="10440" cy="756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30140" y="2548680"/>
                  <a:ext cx="122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4" name="Ink 123"/>
                <p14:cNvContentPartPr/>
                <p14:nvPr/>
              </p14:nvContentPartPr>
              <p14:xfrm>
                <a:off x="4429140" y="2630760"/>
                <a:ext cx="24120" cy="752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28780" y="2628600"/>
                  <a:ext cx="2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Ink 124"/>
                <p14:cNvContentPartPr/>
                <p14:nvPr/>
              </p14:nvContentPartPr>
              <p14:xfrm>
                <a:off x="4516980" y="2506560"/>
                <a:ext cx="93240" cy="11160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515900" y="2504407"/>
                  <a:ext cx="94680" cy="115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6" name="Ink 125"/>
                <p14:cNvContentPartPr/>
                <p14:nvPr/>
              </p14:nvContentPartPr>
              <p14:xfrm>
                <a:off x="4515540" y="2519880"/>
                <a:ext cx="91800" cy="13500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15180" y="2517726"/>
                  <a:ext cx="93240" cy="137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7" name="Ink 126"/>
                <p14:cNvContentPartPr/>
                <p14:nvPr/>
              </p14:nvContentPartPr>
              <p14:xfrm>
                <a:off x="4651980" y="2619960"/>
                <a:ext cx="42840" cy="14328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51620" y="2618160"/>
                  <a:ext cx="44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8" name="Ink 127"/>
                <p14:cNvContentPartPr/>
                <p14:nvPr/>
              </p14:nvContentPartPr>
              <p14:xfrm>
                <a:off x="4674660" y="2559840"/>
                <a:ext cx="11880" cy="32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673940" y="2557896"/>
                  <a:ext cx="13680" cy="6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9" name="Ink 128"/>
                <p14:cNvContentPartPr/>
                <p14:nvPr/>
              </p14:nvContentPartPr>
              <p14:xfrm>
                <a:off x="4811820" y="2601240"/>
                <a:ext cx="18000" cy="774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811460" y="2599080"/>
                  <a:ext cx="19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0" name="Ink 129"/>
                <p14:cNvContentPartPr/>
                <p14:nvPr/>
              </p14:nvContentPartPr>
              <p14:xfrm>
                <a:off x="4929540" y="2502600"/>
                <a:ext cx="117000" cy="8388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928460" y="2500080"/>
                  <a:ext cx="118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1" name="Ink 130"/>
                <p14:cNvContentPartPr/>
                <p14:nvPr/>
              </p14:nvContentPartPr>
              <p14:xfrm>
                <a:off x="4961580" y="2497920"/>
                <a:ext cx="70560" cy="10116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60500" y="2495768"/>
                  <a:ext cx="72720" cy="105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2" name="Ink 131"/>
                <p14:cNvContentPartPr/>
                <p14:nvPr/>
              </p14:nvContentPartPr>
              <p14:xfrm>
                <a:off x="5077140" y="2576400"/>
                <a:ext cx="118080" cy="11124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076060" y="2573880"/>
                  <a:ext cx="119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3" name="Ink 132"/>
                <p14:cNvContentPartPr/>
                <p14:nvPr/>
              </p14:nvContentPartPr>
              <p14:xfrm>
                <a:off x="5210340" y="2461200"/>
                <a:ext cx="78840" cy="23508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09260" y="2459043"/>
                  <a:ext cx="81360" cy="2397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/>
          <p:cNvGrpSpPr>
            <a:grpSpLocks/>
          </p:cNvGrpSpPr>
          <p:nvPr/>
        </p:nvGrpSpPr>
        <p:grpSpPr bwMode="auto">
          <a:xfrm>
            <a:off x="533400" y="449263"/>
            <a:ext cx="857250" cy="377825"/>
            <a:chOff x="104460" y="402000"/>
            <a:chExt cx="85788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6" name="Ink 135"/>
                <p14:cNvContentPartPr/>
                <p14:nvPr/>
              </p14:nvContentPartPr>
              <p14:xfrm>
                <a:off x="104460" y="517560"/>
                <a:ext cx="124920" cy="1922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3380" y="515396"/>
                  <a:ext cx="127080" cy="196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7" name="Ink 136"/>
                <p14:cNvContentPartPr/>
                <p14:nvPr/>
              </p14:nvContentPartPr>
              <p14:xfrm>
                <a:off x="129300" y="528720"/>
                <a:ext cx="92160" cy="1828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28216" y="527638"/>
                  <a:ext cx="94328" cy="186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8" name="Ink 137"/>
                <p14:cNvContentPartPr/>
                <p14:nvPr/>
              </p14:nvContentPartPr>
              <p14:xfrm>
                <a:off x="318660" y="690360"/>
                <a:ext cx="59400" cy="907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8300" y="688191"/>
                  <a:ext cx="60120" cy="95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9" name="Ink 138"/>
                <p14:cNvContentPartPr/>
                <p14:nvPr/>
              </p14:nvContentPartPr>
              <p14:xfrm>
                <a:off x="316140" y="616560"/>
                <a:ext cx="15120" cy="2160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5060" y="614400"/>
                  <a:ext cx="16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0" name="Ink 139"/>
                <p14:cNvContentPartPr/>
                <p14:nvPr/>
              </p14:nvContentPartPr>
              <p14:xfrm>
                <a:off x="423780" y="530520"/>
                <a:ext cx="103320" cy="12060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22700" y="528354"/>
                  <a:ext cx="105480" cy="125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1" name="Ink 140"/>
                <p14:cNvContentPartPr/>
                <p14:nvPr/>
              </p14:nvContentPartPr>
              <p14:xfrm>
                <a:off x="439260" y="605760"/>
                <a:ext cx="111600" cy="1872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8180" y="604680"/>
                  <a:ext cx="113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2" name="Ink 141"/>
                <p14:cNvContentPartPr/>
                <p14:nvPr/>
              </p14:nvContentPartPr>
              <p14:xfrm>
                <a:off x="664620" y="466440"/>
                <a:ext cx="20880" cy="23400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63540" y="464273"/>
                  <a:ext cx="23040" cy="238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3" name="Ink 142"/>
                <p14:cNvContentPartPr/>
                <p14:nvPr/>
              </p14:nvContentPartPr>
              <p14:xfrm>
                <a:off x="706740" y="468600"/>
                <a:ext cx="16560" cy="24624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05660" y="466434"/>
                  <a:ext cx="18720" cy="250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4" name="Ink 143"/>
                <p14:cNvContentPartPr/>
                <p14:nvPr/>
              </p14:nvContentPartPr>
              <p14:xfrm>
                <a:off x="723300" y="486960"/>
                <a:ext cx="101520" cy="2311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22220" y="484432"/>
                  <a:ext cx="102960" cy="235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5" name="Ink 144"/>
                <p14:cNvContentPartPr/>
                <p14:nvPr/>
              </p14:nvContentPartPr>
              <p14:xfrm>
                <a:off x="857220" y="402000"/>
                <a:ext cx="105120" cy="1540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56140" y="399835"/>
                  <a:ext cx="107280" cy="1584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6" name="TextBox 145"/>
          <p:cNvSpPr txBox="1">
            <a:spLocks noChangeArrowheads="1"/>
          </p:cNvSpPr>
          <p:nvPr/>
        </p:nvSpPr>
        <p:spPr bwMode="auto">
          <a:xfrm>
            <a:off x="69850" y="849313"/>
            <a:ext cx="2003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/>
              <a:t>(the position of the </a:t>
            </a:r>
            <a:r>
              <a:rPr lang="en-US" i="1"/>
              <a:t>i</a:t>
            </a:r>
            <a:r>
              <a:rPr lang="en-US"/>
              <a:t>th atom)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Newton method (for optimization)</a:t>
            </a:r>
          </a:p>
        </p:txBody>
      </p:sp>
      <p:grpSp>
        <p:nvGrpSpPr>
          <p:cNvPr id="19459" name="Group 173"/>
          <p:cNvGrpSpPr>
            <a:grpSpLocks/>
          </p:cNvGrpSpPr>
          <p:nvPr/>
        </p:nvGrpSpPr>
        <p:grpSpPr bwMode="auto">
          <a:xfrm>
            <a:off x="3125788" y="371475"/>
            <a:ext cx="1081087" cy="407988"/>
            <a:chOff x="1050010" y="371160"/>
            <a:chExt cx="108072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/>
                <p14:cNvContentPartPr/>
                <p14:nvPr/>
              </p14:nvContentPartPr>
              <p14:xfrm>
                <a:off x="1050010" y="460800"/>
                <a:ext cx="175680" cy="1321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9290" y="458280"/>
                  <a:ext cx="176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/>
                <p14:cNvContentPartPr/>
                <p14:nvPr/>
              </p14:nvContentPartPr>
              <p14:xfrm>
                <a:off x="1280410" y="529200"/>
                <a:ext cx="18720" cy="522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79330" y="527400"/>
                  <a:ext cx="20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/>
                <p14:cNvContentPartPr/>
                <p14:nvPr/>
              </p14:nvContentPartPr>
              <p14:xfrm>
                <a:off x="1287970" y="465840"/>
                <a:ext cx="15480" cy="468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6915" y="463320"/>
                  <a:ext cx="16887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1356730" y="493920"/>
                <a:ext cx="120600" cy="982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6010" y="492480"/>
                  <a:ext cx="121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/>
                <p14:cNvContentPartPr/>
                <p14:nvPr/>
              </p14:nvContentPartPr>
              <p14:xfrm>
                <a:off x="1686130" y="371160"/>
                <a:ext cx="52200" cy="2772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5770" y="368637"/>
                  <a:ext cx="53640" cy="282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/>
                <p14:cNvContentPartPr/>
                <p14:nvPr/>
              </p14:nvContentPartPr>
              <p14:xfrm>
                <a:off x="1627810" y="542520"/>
                <a:ext cx="111240" cy="3240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26730" y="542160"/>
                  <a:ext cx="112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/>
                <p14:cNvContentPartPr/>
                <p14:nvPr/>
              </p14:nvContentPartPr>
              <p14:xfrm>
                <a:off x="1849210" y="414000"/>
                <a:ext cx="50760" cy="2008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47770" y="411480"/>
                  <a:ext cx="52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/>
                <p14:cNvContentPartPr/>
                <p14:nvPr/>
              </p14:nvContentPartPr>
              <p14:xfrm>
                <a:off x="1923730" y="500400"/>
                <a:ext cx="105480" cy="759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22650" y="498240"/>
                  <a:ext cx="106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/>
                <p14:cNvContentPartPr/>
                <p14:nvPr/>
              </p14:nvContentPartPr>
              <p14:xfrm>
                <a:off x="1952530" y="499320"/>
                <a:ext cx="71640" cy="97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51450" y="497520"/>
                  <a:ext cx="73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/>
                <p14:cNvContentPartPr/>
                <p14:nvPr/>
              </p14:nvContentPartPr>
              <p14:xfrm>
                <a:off x="2077810" y="400320"/>
                <a:ext cx="52920" cy="2286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77090" y="398520"/>
                  <a:ext cx="55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/>
                <p14:cNvContentPartPr/>
                <p14:nvPr/>
              </p14:nvContentPartPr>
              <p14:xfrm>
                <a:off x="1212730" y="663840"/>
                <a:ext cx="91800" cy="684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11650" y="661680"/>
                  <a:ext cx="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/>
                <p14:cNvContentPartPr/>
                <p14:nvPr/>
              </p14:nvContentPartPr>
              <p14:xfrm>
                <a:off x="1225330" y="666720"/>
                <a:ext cx="66960" cy="1126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24970" y="664560"/>
                  <a:ext cx="6804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9" name="Ink 68"/>
              <p14:cNvContentPartPr/>
              <p14:nvPr/>
            </p14:nvContentPartPr>
            <p14:xfrm>
              <a:off x="4835410" y="2671560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34690" y="267012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5" name="Ink 114"/>
              <p14:cNvContentPartPr/>
              <p14:nvPr/>
            </p14:nvContentPartPr>
            <p14:xfrm>
              <a:off x="4057450" y="3750480"/>
              <a:ext cx="360" cy="3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56730" y="374904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8" name="Ink 147"/>
              <p14:cNvContentPartPr/>
              <p14:nvPr/>
            </p14:nvContentPartPr>
            <p14:xfrm>
              <a:off x="3365890" y="3798720"/>
              <a:ext cx="360" cy="3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65170" y="3797280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/>
          <p:cNvGrpSpPr>
            <a:grpSpLocks/>
          </p:cNvGrpSpPr>
          <p:nvPr/>
        </p:nvGrpSpPr>
        <p:grpSpPr bwMode="auto">
          <a:xfrm>
            <a:off x="1425575" y="2749550"/>
            <a:ext cx="2868613" cy="457200"/>
            <a:chOff x="867490" y="2814120"/>
            <a:chExt cx="286812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/>
                <p14:cNvContentPartPr/>
                <p14:nvPr/>
              </p14:nvContentPartPr>
              <p14:xfrm>
                <a:off x="3360490" y="3175560"/>
                <a:ext cx="360" cy="3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59770" y="317412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9" name="Ink 118"/>
                <p14:cNvContentPartPr/>
                <p14:nvPr/>
              </p14:nvContentPartPr>
              <p14:xfrm>
                <a:off x="3711490" y="3062520"/>
                <a:ext cx="360" cy="3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10770" y="306108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2" name="Ink 131"/>
                <p14:cNvContentPartPr/>
                <p14:nvPr/>
              </p14:nvContentPartPr>
              <p14:xfrm>
                <a:off x="867490" y="3030480"/>
                <a:ext cx="83520" cy="14508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6410" y="3028680"/>
                  <a:ext cx="85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3" name="Ink 132"/>
                <p14:cNvContentPartPr/>
                <p14:nvPr/>
              </p14:nvContentPartPr>
              <p14:xfrm>
                <a:off x="884410" y="3034800"/>
                <a:ext cx="97920" cy="12312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3334" y="3032640"/>
                  <a:ext cx="100072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4" name="Ink 133"/>
                <p14:cNvContentPartPr/>
                <p14:nvPr/>
              </p14:nvContentPartPr>
              <p14:xfrm>
                <a:off x="1056130" y="3134880"/>
                <a:ext cx="38160" cy="13536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5050" y="3132720"/>
                  <a:ext cx="39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5" name="Ink 134"/>
                <p14:cNvContentPartPr/>
                <p14:nvPr/>
              </p14:nvContentPartPr>
              <p14:xfrm>
                <a:off x="1020850" y="3202920"/>
                <a:ext cx="85680" cy="190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9770" y="3200400"/>
                  <a:ext cx="87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6" name="Ink 135"/>
                <p14:cNvContentPartPr/>
                <p14:nvPr/>
              </p14:nvContentPartPr>
              <p14:xfrm>
                <a:off x="1176370" y="3215520"/>
                <a:ext cx="71640" cy="540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75290" y="3213000"/>
                  <a:ext cx="7344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7" name="Ink 136"/>
                <p14:cNvContentPartPr/>
                <p14:nvPr/>
              </p14:nvContentPartPr>
              <p14:xfrm>
                <a:off x="1220290" y="3173400"/>
                <a:ext cx="14760" cy="820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9210" y="3170880"/>
                  <a:ext cx="16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8" name="Ink 137"/>
                <p14:cNvContentPartPr/>
                <p14:nvPr/>
              </p14:nvContentPartPr>
              <p14:xfrm>
                <a:off x="1309570" y="3163680"/>
                <a:ext cx="3600" cy="9576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08588" y="3161160"/>
                  <a:ext cx="5564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9" name="Ink 138"/>
                <p14:cNvContentPartPr/>
                <p14:nvPr/>
              </p14:nvContentPartPr>
              <p14:xfrm>
                <a:off x="1413250" y="3072960"/>
                <a:ext cx="106920" cy="2304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12174" y="3070800"/>
                  <a:ext cx="109073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0" name="Ink 139"/>
                <p14:cNvContentPartPr/>
                <p14:nvPr/>
              </p14:nvContentPartPr>
              <p14:xfrm>
                <a:off x="1413250" y="3159720"/>
                <a:ext cx="97200" cy="1296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12170" y="3157618"/>
                  <a:ext cx="98640" cy="16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1" name="Ink 140"/>
                <p14:cNvContentPartPr/>
                <p14:nvPr/>
              </p14:nvContentPartPr>
              <p14:xfrm>
                <a:off x="1597570" y="3069720"/>
                <a:ext cx="122400" cy="10296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96850" y="3067568"/>
                  <a:ext cx="123480" cy="107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2" name="Ink 141"/>
                <p14:cNvContentPartPr/>
                <p14:nvPr/>
              </p14:nvContentPartPr>
              <p14:xfrm>
                <a:off x="1618450" y="3065040"/>
                <a:ext cx="123840" cy="14760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17370" y="3062885"/>
                  <a:ext cx="126000" cy="15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3" name="Ink 142"/>
                <p14:cNvContentPartPr/>
                <p14:nvPr/>
              </p14:nvContentPartPr>
              <p14:xfrm>
                <a:off x="1798810" y="3114360"/>
                <a:ext cx="58320" cy="1231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97730" y="3111847"/>
                  <a:ext cx="59760" cy="128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/>
                <p14:cNvContentPartPr/>
                <p14:nvPr/>
              </p14:nvContentPartPr>
              <p14:xfrm>
                <a:off x="1772530" y="3184560"/>
                <a:ext cx="80280" cy="1476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71450" y="3184200"/>
                  <a:ext cx="817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7" name="Ink 146"/>
                <p14:cNvContentPartPr/>
                <p14:nvPr/>
              </p14:nvContentPartPr>
              <p14:xfrm>
                <a:off x="1994290" y="3090600"/>
                <a:ext cx="118080" cy="194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93213" y="3088080"/>
                  <a:ext cx="120233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9" name="Ink 148"/>
                <p14:cNvContentPartPr/>
                <p14:nvPr/>
              </p14:nvContentPartPr>
              <p14:xfrm>
                <a:off x="2223610" y="3022920"/>
                <a:ext cx="131400" cy="18216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22530" y="3020405"/>
                  <a:ext cx="133560" cy="18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0" name="Ink 149"/>
                <p14:cNvContentPartPr/>
                <p14:nvPr/>
              </p14:nvContentPartPr>
              <p14:xfrm>
                <a:off x="2375890" y="3158640"/>
                <a:ext cx="72720" cy="7344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74810" y="3156491"/>
                  <a:ext cx="74520" cy="78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1" name="Ink 150"/>
                <p14:cNvContentPartPr/>
                <p14:nvPr/>
              </p14:nvContentPartPr>
              <p14:xfrm>
                <a:off x="2506930" y="2970360"/>
                <a:ext cx="52200" cy="24300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05850" y="2967844"/>
                  <a:ext cx="54360" cy="248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2" name="Ink 151"/>
                <p14:cNvContentPartPr/>
                <p14:nvPr/>
              </p14:nvContentPartPr>
              <p14:xfrm>
                <a:off x="2487490" y="3104640"/>
                <a:ext cx="78120" cy="2340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86410" y="3103931"/>
                  <a:ext cx="79560" cy="26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3" name="Ink 152"/>
                <p14:cNvContentPartPr/>
                <p14:nvPr/>
              </p14:nvContentPartPr>
              <p14:xfrm>
                <a:off x="2172130" y="2892600"/>
                <a:ext cx="66240" cy="37224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71050" y="2890444"/>
                  <a:ext cx="67680" cy="376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4" name="Ink 153"/>
                <p14:cNvContentPartPr/>
                <p14:nvPr/>
              </p14:nvContentPartPr>
              <p14:xfrm>
                <a:off x="2643730" y="2888280"/>
                <a:ext cx="69120" cy="3567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42656" y="2886118"/>
                  <a:ext cx="71269" cy="361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5" name="Ink 154"/>
                <p14:cNvContentPartPr/>
                <p14:nvPr/>
              </p14:nvContentPartPr>
              <p14:xfrm>
                <a:off x="2720770" y="2869200"/>
                <a:ext cx="84960" cy="2844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19690" y="2868480"/>
                  <a:ext cx="86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6" name="Ink 155"/>
                <p14:cNvContentPartPr/>
                <p14:nvPr/>
              </p14:nvContentPartPr>
              <p14:xfrm>
                <a:off x="2850370" y="2814120"/>
                <a:ext cx="18360" cy="12312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48958" y="2811607"/>
                  <a:ext cx="20832" cy="126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7" name="Ink 156"/>
                <p14:cNvContentPartPr/>
                <p14:nvPr/>
              </p14:nvContentPartPr>
              <p14:xfrm>
                <a:off x="2967730" y="3021120"/>
                <a:ext cx="155520" cy="1278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66652" y="3018600"/>
                  <a:ext cx="157675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8" name="Ink 157"/>
                <p14:cNvContentPartPr/>
                <p14:nvPr/>
              </p14:nvContentPartPr>
              <p14:xfrm>
                <a:off x="3194170" y="2928600"/>
                <a:ext cx="55440" cy="26172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93090" y="2926087"/>
                  <a:ext cx="57600" cy="266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9" name="Ink 158"/>
                <p14:cNvContentPartPr/>
                <p14:nvPr/>
              </p14:nvContentPartPr>
              <p14:xfrm>
                <a:off x="3143050" y="3083040"/>
                <a:ext cx="84240" cy="396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41970" y="3081600"/>
                  <a:ext cx="86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0" name="Ink 159"/>
                <p14:cNvContentPartPr/>
                <p14:nvPr/>
              </p14:nvContentPartPr>
              <p14:xfrm>
                <a:off x="3311170" y="2923200"/>
                <a:ext cx="58680" cy="24408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09730" y="2921043"/>
                  <a:ext cx="60840" cy="248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1" name="Ink 160"/>
                <p14:cNvContentPartPr/>
                <p14:nvPr/>
              </p14:nvContentPartPr>
              <p14:xfrm>
                <a:off x="3411970" y="3011400"/>
                <a:ext cx="101880" cy="9612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10890" y="3008880"/>
                  <a:ext cx="103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2" name="Ink 161"/>
                <p14:cNvContentPartPr/>
                <p14:nvPr/>
              </p14:nvContentPartPr>
              <p14:xfrm>
                <a:off x="3433570" y="3011400"/>
                <a:ext cx="76320" cy="10296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32495" y="3008880"/>
                  <a:ext cx="7847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3" name="Ink 162"/>
                <p14:cNvContentPartPr/>
                <p14:nvPr/>
              </p14:nvContentPartPr>
              <p14:xfrm>
                <a:off x="3561370" y="3069720"/>
                <a:ext cx="65160" cy="13176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59930" y="3067207"/>
                  <a:ext cx="67320" cy="136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4" name="Ink 163"/>
                <p14:cNvContentPartPr/>
                <p14:nvPr/>
              </p14:nvContentPartPr>
              <p14:xfrm>
                <a:off x="3545530" y="3144960"/>
                <a:ext cx="64440" cy="1512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44450" y="3142440"/>
                  <a:ext cx="65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5" name="Ink 164"/>
                <p14:cNvContentPartPr/>
                <p14:nvPr/>
              </p14:nvContentPartPr>
              <p14:xfrm>
                <a:off x="3668290" y="2923200"/>
                <a:ext cx="67320" cy="24912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67570" y="2920687"/>
                  <a:ext cx="69480" cy="2534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/>
          <p:cNvGrpSpPr>
            <a:grpSpLocks/>
          </p:cNvGrpSpPr>
          <p:nvPr/>
        </p:nvGrpSpPr>
        <p:grpSpPr bwMode="auto">
          <a:xfrm>
            <a:off x="436563" y="1384300"/>
            <a:ext cx="3662362" cy="796925"/>
            <a:chOff x="436159" y="1384222"/>
            <a:chExt cx="3662460" cy="79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" name="Ink 27"/>
                <p14:cNvContentPartPr/>
                <p14:nvPr/>
              </p14:nvContentPartPr>
              <p14:xfrm>
                <a:off x="453441" y="1460049"/>
                <a:ext cx="57135" cy="263809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082" y="1457890"/>
                  <a:ext cx="58572" cy="268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/>
                <p14:cNvContentPartPr/>
                <p14:nvPr/>
              </p14:nvContentPartPr>
              <p14:xfrm>
                <a:off x="436159" y="1610293"/>
                <a:ext cx="97341" cy="18692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5077" y="1608496"/>
                  <a:ext cx="99144" cy="22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/>
                <p14:cNvContentPartPr/>
                <p14:nvPr/>
              </p14:nvContentPartPr>
              <p14:xfrm>
                <a:off x="595220" y="1474157"/>
                <a:ext cx="57135" cy="265925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4142" y="1471998"/>
                  <a:ext cx="59291" cy="269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/>
                <p14:cNvContentPartPr/>
                <p14:nvPr/>
              </p14:nvContentPartPr>
              <p14:xfrm>
                <a:off x="706669" y="1566560"/>
                <a:ext cx="85350" cy="108627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5593" y="1564402"/>
                  <a:ext cx="86784" cy="112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2" name="Ink 31"/>
                <p14:cNvContentPartPr/>
                <p14:nvPr/>
              </p14:nvContentPartPr>
              <p14:xfrm>
                <a:off x="726066" y="1574319"/>
                <a:ext cx="86761" cy="9981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4986" y="1572878"/>
                  <a:ext cx="88561" cy="103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3" name="Ink 32"/>
                <p14:cNvContentPartPr/>
                <p14:nvPr/>
              </p14:nvContentPartPr>
              <p14:xfrm>
                <a:off x="844569" y="1482974"/>
                <a:ext cx="65247" cy="225719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3488" y="1481174"/>
                  <a:ext cx="67410" cy="228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7" name="Ink 36"/>
                <p14:cNvContentPartPr/>
                <p14:nvPr/>
              </p14:nvContentPartPr>
              <p14:xfrm>
                <a:off x="1249804" y="1477331"/>
                <a:ext cx="38795" cy="269452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49441" y="1475170"/>
                  <a:ext cx="40245" cy="273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8" name="Ink 37"/>
                <p14:cNvContentPartPr/>
                <p14:nvPr/>
              </p14:nvContentPartPr>
              <p14:xfrm>
                <a:off x="1191258" y="1624048"/>
                <a:ext cx="112859" cy="4197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90537" y="1623331"/>
                  <a:ext cx="113941" cy="44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9" name="Ink 38"/>
                <p14:cNvContentPartPr/>
                <p14:nvPr/>
              </p14:nvContentPartPr>
              <p14:xfrm>
                <a:off x="1353493" y="1504135"/>
                <a:ext cx="50081" cy="210553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52412" y="1501616"/>
                  <a:ext cx="51522" cy="215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0" name="Ink 39"/>
                <p14:cNvContentPartPr/>
                <p14:nvPr/>
              </p14:nvContentPartPr>
              <p14:xfrm>
                <a:off x="1478697" y="1570087"/>
                <a:ext cx="53255" cy="79354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77618" y="1568651"/>
                  <a:ext cx="54694" cy="82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1" name="Ink 40"/>
                <p14:cNvContentPartPr/>
                <p14:nvPr/>
              </p14:nvContentPartPr>
              <p14:xfrm>
                <a:off x="1448718" y="1584195"/>
                <a:ext cx="89935" cy="9593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48358" y="1582752"/>
                  <a:ext cx="91014" cy="98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2" name="Ink 41"/>
                <p14:cNvContentPartPr/>
                <p14:nvPr/>
              </p14:nvContentPartPr>
              <p14:xfrm>
                <a:off x="1567221" y="1655084"/>
                <a:ext cx="36327" cy="92756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66142" y="1652927"/>
                  <a:ext cx="37766" cy="970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3" name="Ink 42"/>
                <p14:cNvContentPartPr/>
                <p14:nvPr/>
              </p14:nvContentPartPr>
              <p14:xfrm>
                <a:off x="1558756" y="1695290"/>
                <a:ext cx="35269" cy="19045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57676" y="1694571"/>
                  <a:ext cx="36709" cy="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4" name="Ink 43"/>
                <p14:cNvContentPartPr/>
                <p14:nvPr/>
              </p14:nvContentPartPr>
              <p14:xfrm>
                <a:off x="1627177" y="1496376"/>
                <a:ext cx="69832" cy="211258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26097" y="1494217"/>
                  <a:ext cx="71992" cy="214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5" name="Ink 44"/>
                <p14:cNvContentPartPr/>
                <p14:nvPr/>
              </p14:nvContentPartPr>
              <p14:xfrm>
                <a:off x="1768251" y="1581020"/>
                <a:ext cx="95225" cy="21866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67169" y="1578469"/>
                  <a:ext cx="97389" cy="26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" name="Ink 45"/>
                <p14:cNvContentPartPr/>
                <p14:nvPr/>
              </p14:nvContentPartPr>
              <p14:xfrm>
                <a:off x="1809163" y="1543636"/>
                <a:ext cx="8817" cy="82881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08105" y="1542195"/>
                  <a:ext cx="10933" cy="86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" name="Ink 46"/>
                <p14:cNvContentPartPr/>
                <p14:nvPr/>
              </p14:nvContentPartPr>
              <p14:xfrm>
                <a:off x="1951648" y="1503782"/>
                <a:ext cx="137547" cy="155182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0571" y="1501262"/>
                  <a:ext cx="139702" cy="160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8" name="Ink 47"/>
                <p14:cNvContentPartPr/>
                <p14:nvPr/>
              </p14:nvContentPartPr>
              <p14:xfrm>
                <a:off x="2156558" y="1446647"/>
                <a:ext cx="89935" cy="249348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56198" y="1444485"/>
                  <a:ext cx="91374" cy="253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9" name="Ink 48"/>
                <p14:cNvContentPartPr/>
                <p14:nvPr/>
              </p14:nvContentPartPr>
              <p14:xfrm>
                <a:off x="2141040" y="1586663"/>
                <a:ext cx="85350" cy="3421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39960" y="1585943"/>
                  <a:ext cx="86791" cy="37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0" name="Ink 49"/>
                <p14:cNvContentPartPr/>
                <p14:nvPr/>
              </p14:nvContentPartPr>
              <p14:xfrm>
                <a:off x="2274002" y="1464282"/>
                <a:ext cx="81118" cy="195388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72560" y="1462123"/>
                  <a:ext cx="83642" cy="199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1" name="Ink 50"/>
                <p14:cNvContentPartPr/>
                <p14:nvPr/>
              </p14:nvContentPartPr>
              <p14:xfrm>
                <a:off x="2378749" y="1528823"/>
                <a:ext cx="61367" cy="91698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77672" y="1526657"/>
                  <a:ext cx="62802" cy="95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" name="Ink 51"/>
                <p14:cNvContentPartPr/>
                <p14:nvPr/>
              </p14:nvContentPartPr>
              <p14:xfrm>
                <a:off x="2366053" y="1539051"/>
                <a:ext cx="92756" cy="103689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65693" y="1537611"/>
                  <a:ext cx="93835" cy="106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5" name="Ink 54"/>
                <p14:cNvContentPartPr/>
                <p14:nvPr/>
              </p14:nvContentPartPr>
              <p14:xfrm>
                <a:off x="2482792" y="1625811"/>
                <a:ext cx="48671" cy="109685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81710" y="1623653"/>
                  <a:ext cx="50113" cy="1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6" name="Ink 55"/>
                <p14:cNvContentPartPr/>
                <p14:nvPr/>
              </p14:nvContentPartPr>
              <p14:xfrm>
                <a:off x="2471858" y="1679067"/>
                <a:ext cx="63131" cy="11991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70782" y="1678714"/>
                  <a:ext cx="64566" cy="14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7" name="Ink 56"/>
                <p14:cNvContentPartPr/>
                <p14:nvPr/>
              </p14:nvContentPartPr>
              <p14:xfrm>
                <a:off x="2581896" y="1430071"/>
                <a:ext cx="55372" cy="257813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81177" y="1428271"/>
                  <a:ext cx="57170" cy="260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9" name="Ink 58"/>
                <p14:cNvContentPartPr/>
                <p14:nvPr/>
              </p14:nvContentPartPr>
              <p14:xfrm>
                <a:off x="2634093" y="1384222"/>
                <a:ext cx="142132" cy="82528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33014" y="1382780"/>
                  <a:ext cx="143571" cy="86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0" name="Ink 59"/>
                <p14:cNvContentPartPr/>
                <p14:nvPr/>
              </p14:nvContentPartPr>
              <p14:xfrm>
                <a:off x="2771288" y="1431482"/>
                <a:ext cx="86761" cy="271215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70212" y="1429329"/>
                  <a:ext cx="88912" cy="275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1" name="Ink 60"/>
                <p14:cNvContentPartPr/>
                <p14:nvPr/>
              </p14:nvContentPartPr>
              <p14:xfrm>
                <a:off x="2867218" y="1543636"/>
                <a:ext cx="78296" cy="96283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66136" y="1541833"/>
                  <a:ext cx="79739" cy="100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2" name="Ink 61"/>
                <p14:cNvContentPartPr/>
                <p14:nvPr/>
              </p14:nvContentPartPr>
              <p14:xfrm>
                <a:off x="2864750" y="1567618"/>
                <a:ext cx="85350" cy="95225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64030" y="1565821"/>
                  <a:ext cx="86791" cy="98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3" name="Ink 62"/>
                <p14:cNvContentPartPr/>
                <p14:nvPr/>
              </p14:nvContentPartPr>
              <p14:xfrm>
                <a:off x="2976551" y="1586311"/>
                <a:ext cx="79707" cy="14813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75830" y="1585253"/>
                  <a:ext cx="81150" cy="17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4" name="Ink 63"/>
                <p14:cNvContentPartPr/>
                <p14:nvPr/>
              </p14:nvContentPartPr>
              <p14:xfrm>
                <a:off x="3127500" y="1527765"/>
                <a:ext cx="81823" cy="104748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26779" y="1526325"/>
                  <a:ext cx="82904" cy="108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5" name="Ink 64"/>
                <p14:cNvContentPartPr/>
                <p14:nvPr/>
              </p14:nvContentPartPr>
              <p14:xfrm>
                <a:off x="3115509" y="1546810"/>
                <a:ext cx="105100" cy="100515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14429" y="1545374"/>
                  <a:ext cx="106900" cy="103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" name="Ink 65"/>
                <p14:cNvContentPartPr/>
                <p14:nvPr/>
              </p14:nvContentPartPr>
              <p14:xfrm>
                <a:off x="3225899" y="1601476"/>
                <a:ext cx="66658" cy="1195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24818" y="1600036"/>
                  <a:ext cx="68460" cy="123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7" name="Ink 66"/>
                <p14:cNvContentPartPr/>
                <p14:nvPr/>
              </p14:nvContentPartPr>
              <p14:xfrm>
                <a:off x="3212145" y="1675187"/>
                <a:ext cx="66658" cy="8464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11064" y="1672718"/>
                  <a:ext cx="68099" cy="13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8" name="Ink 67"/>
                <p14:cNvContentPartPr/>
                <p14:nvPr/>
              </p14:nvContentPartPr>
              <p14:xfrm>
                <a:off x="3314071" y="1459697"/>
                <a:ext cx="57135" cy="246174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13352" y="1457178"/>
                  <a:ext cx="59291" cy="249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0" name="Ink 69"/>
                <p14:cNvContentPartPr/>
                <p14:nvPr/>
              </p14:nvContentPartPr>
              <p14:xfrm>
                <a:off x="3504521" y="1543988"/>
                <a:ext cx="122734" cy="17634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03438" y="1541416"/>
                  <a:ext cx="124900" cy="22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1" name="Ink 70"/>
                <p14:cNvContentPartPr/>
                <p14:nvPr/>
              </p14:nvContentPartPr>
              <p14:xfrm>
                <a:off x="3549312" y="1509425"/>
                <a:ext cx="28215" cy="112507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48227" y="1507622"/>
                  <a:ext cx="30024" cy="116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2" name="Ink 71"/>
                <p14:cNvContentPartPr/>
                <p14:nvPr/>
              </p14:nvContentPartPr>
              <p14:xfrm>
                <a:off x="1665267" y="1840561"/>
                <a:ext cx="54314" cy="131904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64188" y="1838045"/>
                  <a:ext cx="56472" cy="136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3" name="Ink 72"/>
                <p14:cNvContentPartPr/>
                <p14:nvPr/>
              </p14:nvContentPartPr>
              <p14:xfrm>
                <a:off x="1627530" y="2001033"/>
                <a:ext cx="142838" cy="24688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26451" y="1998528"/>
                  <a:ext cx="144997" cy="29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4" name="Ink 73"/>
                <p14:cNvContentPartPr/>
                <p14:nvPr/>
              </p14:nvContentPartPr>
              <p14:xfrm>
                <a:off x="1651865" y="2071217"/>
                <a:ext cx="106511" cy="109685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50785" y="2068691"/>
                  <a:ext cx="107950" cy="11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5" name="Ink 74"/>
                <p14:cNvContentPartPr/>
                <p14:nvPr/>
              </p14:nvContentPartPr>
              <p14:xfrm>
                <a:off x="1841610" y="1888173"/>
                <a:ext cx="60309" cy="229598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40527" y="1886010"/>
                  <a:ext cx="62476" cy="233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6" name="Ink 75"/>
                <p14:cNvContentPartPr/>
                <p14:nvPr/>
              </p14:nvContentPartPr>
              <p14:xfrm>
                <a:off x="1967166" y="1962590"/>
                <a:ext cx="78649" cy="89229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66084" y="1960784"/>
                  <a:ext cx="80092" cy="93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7" name="Ink 76"/>
                <p14:cNvContentPartPr/>
                <p14:nvPr/>
              </p14:nvContentPartPr>
              <p14:xfrm>
                <a:off x="1963639" y="1965764"/>
                <a:ext cx="80060" cy="108274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62918" y="1964325"/>
                  <a:ext cx="81503" cy="111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8" name="Ink 77"/>
                <p14:cNvContentPartPr/>
                <p14:nvPr/>
              </p14:nvContentPartPr>
              <p14:xfrm>
                <a:off x="2071208" y="1994331"/>
                <a:ext cx="103337" cy="23983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70488" y="1993973"/>
                  <a:ext cx="104417" cy="26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9" name="Ink 78"/>
                <p14:cNvContentPartPr/>
                <p14:nvPr/>
              </p14:nvContentPartPr>
              <p14:xfrm>
                <a:off x="2256015" y="1948130"/>
                <a:ext cx="58546" cy="83234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54937" y="1946336"/>
                  <a:ext cx="59983" cy="87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0" name="Ink 79"/>
                <p14:cNvContentPartPr/>
                <p14:nvPr/>
              </p14:nvContentPartPr>
              <p14:xfrm>
                <a:off x="2221804" y="1965059"/>
                <a:ext cx="99810" cy="97341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21444" y="1963263"/>
                  <a:ext cx="100891" cy="100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1" name="Ink 80"/>
                <p14:cNvContentPartPr/>
                <p14:nvPr/>
              </p14:nvContentPartPr>
              <p14:xfrm>
                <a:off x="2342775" y="2032774"/>
                <a:ext cx="69126" cy="102984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41695" y="2030253"/>
                  <a:ext cx="70926" cy="108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2" name="Ink 81"/>
                <p14:cNvContentPartPr/>
                <p14:nvPr/>
              </p14:nvContentPartPr>
              <p14:xfrm>
                <a:off x="2315266" y="2091673"/>
                <a:ext cx="82176" cy="7406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14185" y="2090968"/>
                  <a:ext cx="83618" cy="10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3" name="Ink 82"/>
                <p14:cNvContentPartPr/>
                <p14:nvPr/>
              </p14:nvContentPartPr>
              <p14:xfrm>
                <a:off x="2445760" y="1929085"/>
                <a:ext cx="43028" cy="184807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44684" y="1926563"/>
                  <a:ext cx="45538" cy="188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4" name="Ink 83"/>
                <p14:cNvContentPartPr/>
                <p14:nvPr/>
              </p14:nvContentPartPr>
              <p14:xfrm>
                <a:off x="2460925" y="1811993"/>
                <a:ext cx="171758" cy="102279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59845" y="1809472"/>
                  <a:ext cx="173558" cy="107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5" name="Ink 84"/>
                <p14:cNvContentPartPr/>
                <p14:nvPr/>
              </p14:nvContentPartPr>
              <p14:xfrm>
                <a:off x="2667599" y="1887821"/>
                <a:ext cx="171405" cy="138958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66519" y="1885301"/>
                  <a:ext cx="173566" cy="143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6" name="Ink 85"/>
                <p14:cNvContentPartPr/>
                <p14:nvPr/>
              </p14:nvContentPartPr>
              <p14:xfrm>
                <a:off x="2871451" y="1837387"/>
                <a:ext cx="63131" cy="91698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70369" y="1834870"/>
                  <a:ext cx="64574" cy="96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7" name="Ink 86"/>
                <p14:cNvContentPartPr/>
                <p14:nvPr/>
              </p14:nvContentPartPr>
              <p14:xfrm>
                <a:off x="2930349" y="1876182"/>
                <a:ext cx="83939" cy="211258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29989" y="1873663"/>
                  <a:ext cx="85380" cy="215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8" name="Ink 87"/>
                <p14:cNvContentPartPr/>
                <p14:nvPr/>
              </p14:nvContentPartPr>
              <p14:xfrm>
                <a:off x="2886263" y="1990805"/>
                <a:ext cx="101221" cy="42322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85182" y="1989729"/>
                  <a:ext cx="102662" cy="45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9" name="Ink 88"/>
                <p14:cNvContentPartPr/>
                <p14:nvPr/>
              </p14:nvContentPartPr>
              <p14:xfrm>
                <a:off x="3486357" y="1878827"/>
                <a:ext cx="63131" cy="205968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85281" y="1876670"/>
                  <a:ext cx="65283" cy="210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0" name="Ink 89"/>
                <p14:cNvContentPartPr/>
                <p14:nvPr/>
              </p14:nvContentPartPr>
              <p14:xfrm>
                <a:off x="3604507" y="1954654"/>
                <a:ext cx="82528" cy="75827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03426" y="1952488"/>
                  <a:ext cx="83970" cy="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1" name="Ink 90"/>
                <p14:cNvContentPartPr/>
                <p14:nvPr/>
              </p14:nvContentPartPr>
              <p14:xfrm>
                <a:off x="3604507" y="1951480"/>
                <a:ext cx="75122" cy="100163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03424" y="1949318"/>
                  <a:ext cx="77289" cy="104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2" name="Ink 91"/>
                <p14:cNvContentPartPr/>
                <p14:nvPr/>
              </p14:nvContentPartPr>
              <p14:xfrm>
                <a:off x="3711371" y="1988512"/>
                <a:ext cx="93814" cy="10228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10652" y="1987051"/>
                  <a:ext cx="95252" cy="14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3" name="Ink 92"/>
                <p14:cNvContentPartPr/>
                <p14:nvPr/>
              </p14:nvContentPartPr>
              <p14:xfrm>
                <a:off x="3843628" y="1946895"/>
                <a:ext cx="74064" cy="101573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42905" y="1945100"/>
                  <a:ext cx="75148" cy="105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4" name="Ink 93"/>
                <p14:cNvContentPartPr/>
                <p14:nvPr/>
              </p14:nvContentPartPr>
              <p14:xfrm>
                <a:off x="3837632" y="1964882"/>
                <a:ext cx="88171" cy="84644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36552" y="1963081"/>
                  <a:ext cx="89970" cy="88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5" name="Ink 94"/>
                <p14:cNvContentPartPr/>
                <p14:nvPr/>
              </p14:nvContentPartPr>
              <p14:xfrm>
                <a:off x="3958250" y="2004383"/>
                <a:ext cx="76885" cy="112859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57172" y="2001859"/>
                  <a:ext cx="78681" cy="11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6" name="Ink 95"/>
                <p14:cNvContentPartPr/>
                <p14:nvPr/>
              </p14:nvContentPartPr>
              <p14:xfrm>
                <a:off x="3933210" y="2064340"/>
                <a:ext cx="83234" cy="2363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32129" y="2063624"/>
                  <a:ext cx="84675" cy="26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7" name="Ink 96"/>
                <p14:cNvContentPartPr/>
                <p14:nvPr/>
              </p14:nvContentPartPr>
              <p14:xfrm>
                <a:off x="4043600" y="1877416"/>
                <a:ext cx="55019" cy="196446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42881" y="1875233"/>
                  <a:ext cx="57177" cy="199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0" name="Ink 99"/>
                <p14:cNvContentPartPr/>
                <p14:nvPr/>
              </p14:nvContentPartPr>
              <p14:xfrm>
                <a:off x="978942" y="1536229"/>
                <a:ext cx="148480" cy="63836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8221" y="1534065"/>
                  <a:ext cx="149561" cy="67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1" name="Ink 100"/>
                <p14:cNvContentPartPr/>
                <p14:nvPr/>
              </p14:nvContentPartPr>
              <p14:xfrm>
                <a:off x="989522" y="1618405"/>
                <a:ext cx="143190" cy="4197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8443" y="1616253"/>
                  <a:ext cx="144629" cy="46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/>
                <p14:cNvContentPartPr/>
                <p14:nvPr/>
              </p14:nvContentPartPr>
              <p14:xfrm>
                <a:off x="3039682" y="1844117"/>
                <a:ext cx="57488" cy="249348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38604" y="1841955"/>
                  <a:ext cx="58925" cy="253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/>
                <p14:cNvContentPartPr/>
                <p14:nvPr/>
              </p14:nvContentPartPr>
              <p14:xfrm>
                <a:off x="3126795" y="1934757"/>
                <a:ext cx="93109" cy="102984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25712" y="1932596"/>
                  <a:ext cx="94913" cy="107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/>
                <p14:cNvContentPartPr/>
                <p14:nvPr/>
              </p14:nvContentPartPr>
              <p14:xfrm>
                <a:off x="3126089" y="1942869"/>
                <a:ext cx="101926" cy="107569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25009" y="1940710"/>
                  <a:ext cx="104087" cy="111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Ink 168"/>
                <p14:cNvContentPartPr/>
                <p14:nvPr/>
              </p14:nvContentPartPr>
              <p14:xfrm>
                <a:off x="3126795" y="1934757"/>
                <a:ext cx="93109" cy="102984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25712" y="1932596"/>
                  <a:ext cx="94913" cy="107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0" name="Ink 169"/>
                <p14:cNvContentPartPr/>
                <p14:nvPr/>
              </p14:nvContentPartPr>
              <p14:xfrm>
                <a:off x="3126089" y="1942869"/>
                <a:ext cx="101926" cy="107569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25009" y="1940710"/>
                  <a:ext cx="104087" cy="111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/>
                <p14:cNvContentPartPr/>
                <p14:nvPr/>
              </p14:nvContentPartPr>
              <p14:xfrm>
                <a:off x="3261168" y="2005999"/>
                <a:ext cx="49729" cy="122029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60087" y="2003839"/>
                  <a:ext cx="51170" cy="126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/>
                <p14:cNvContentPartPr/>
                <p14:nvPr/>
              </p14:nvContentPartPr>
              <p14:xfrm>
                <a:off x="3241065" y="2076889"/>
                <a:ext cx="65247" cy="14813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39984" y="2075478"/>
                  <a:ext cx="67049" cy="17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/>
                <p14:cNvContentPartPr/>
                <p14:nvPr/>
              </p14:nvContentPartPr>
              <p14:xfrm>
                <a:off x="3313718" y="1853287"/>
                <a:ext cx="51139" cy="246174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312998" y="1851128"/>
                  <a:ext cx="52940" cy="25049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465" name="TextBox 174"/>
          <p:cNvSpPr txBox="1">
            <a:spLocks noChangeArrowheads="1"/>
          </p:cNvSpPr>
          <p:nvPr/>
        </p:nvSpPr>
        <p:spPr bwMode="auto">
          <a:xfrm>
            <a:off x="90488" y="346075"/>
            <a:ext cx="2881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600"/>
              <a:t>The most important method for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7800" y="774700"/>
            <a:ext cx="3638550" cy="338138"/>
            <a:chOff x="178142" y="774823"/>
            <a:chExt cx="3637928" cy="3385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" name="Ink 17"/>
                <p14:cNvContentPartPr/>
                <p14:nvPr/>
              </p14:nvContentPartPr>
              <p14:xfrm>
                <a:off x="2691790" y="921600"/>
                <a:ext cx="167040" cy="12096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90712" y="919080"/>
                  <a:ext cx="169195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" name="Ink 18"/>
                <p14:cNvContentPartPr/>
                <p14:nvPr/>
              </p14:nvContentPartPr>
              <p14:xfrm>
                <a:off x="3007870" y="818640"/>
                <a:ext cx="55080" cy="2509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07510" y="816477"/>
                  <a:ext cx="56520" cy="254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" name="Ink 19"/>
                <p14:cNvContentPartPr/>
                <p14:nvPr/>
              </p14:nvContentPartPr>
              <p14:xfrm>
                <a:off x="2959270" y="977400"/>
                <a:ext cx="132480" cy="277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58550" y="975960"/>
                  <a:ext cx="133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" name="Ink 20"/>
                <p14:cNvContentPartPr/>
                <p14:nvPr/>
              </p14:nvContentPartPr>
              <p14:xfrm>
                <a:off x="3173470" y="851040"/>
                <a:ext cx="39240" cy="1940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72390" y="848876"/>
                  <a:ext cx="40680" cy="198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" name="Ink 21"/>
                <p14:cNvContentPartPr/>
                <p14:nvPr/>
              </p14:nvContentPartPr>
              <p14:xfrm>
                <a:off x="3270670" y="937080"/>
                <a:ext cx="64080" cy="594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69590" y="935269"/>
                  <a:ext cx="65520" cy="63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" name="Ink 22"/>
                <p14:cNvContentPartPr/>
                <p14:nvPr/>
              </p14:nvContentPartPr>
              <p14:xfrm>
                <a:off x="3278950" y="952560"/>
                <a:ext cx="55080" cy="6912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78590" y="950760"/>
                  <a:ext cx="56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" name="Ink 23"/>
                <p14:cNvContentPartPr/>
                <p14:nvPr/>
              </p14:nvContentPartPr>
              <p14:xfrm>
                <a:off x="3345910" y="845640"/>
                <a:ext cx="79200" cy="1890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44830" y="843476"/>
                  <a:ext cx="81720" cy="193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" name="Ink 24"/>
                <p14:cNvContentPartPr/>
                <p14:nvPr/>
              </p14:nvContentPartPr>
              <p14:xfrm>
                <a:off x="3556150" y="918360"/>
                <a:ext cx="105480" cy="126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55070" y="915840"/>
                  <a:ext cx="1076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6" name="Ink 25"/>
                <p14:cNvContentPartPr/>
                <p14:nvPr/>
              </p14:nvContentPartPr>
              <p14:xfrm>
                <a:off x="3560110" y="976680"/>
                <a:ext cx="87120" cy="468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59030" y="974160"/>
                  <a:ext cx="8892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" name="Ink 26"/>
                <p14:cNvContentPartPr/>
                <p14:nvPr/>
              </p14:nvContentPartPr>
              <p14:xfrm>
                <a:off x="3719950" y="899280"/>
                <a:ext cx="96120" cy="1105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19233" y="896752"/>
                  <a:ext cx="97913" cy="11557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527" name="TextBox 175"/>
            <p:cNvSpPr txBox="1">
              <a:spLocks noChangeArrowheads="1"/>
            </p:cNvSpPr>
            <p:nvPr/>
          </p:nvSpPr>
          <p:spPr bwMode="auto">
            <a:xfrm>
              <a:off x="178142" y="774823"/>
              <a:ext cx="24432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rbe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9pPr>
            </a:lstStyle>
            <a:p>
              <a:r>
                <a:rPr lang="en-US" sz="1600"/>
                <a:t>Main idea: iteratively solve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9" name="Ink 178"/>
              <p14:cNvContentPartPr/>
              <p14:nvPr/>
            </p14:nvContentPartPr>
            <p14:xfrm>
              <a:off x="4323490" y="3477240"/>
              <a:ext cx="360" cy="3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2770" y="3475800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/>
          <p:cNvGrpSpPr>
            <a:grpSpLocks/>
          </p:cNvGrpSpPr>
          <p:nvPr/>
        </p:nvGrpSpPr>
        <p:grpSpPr bwMode="auto">
          <a:xfrm>
            <a:off x="388938" y="2408238"/>
            <a:ext cx="4079875" cy="495300"/>
            <a:chOff x="146770" y="2356934"/>
            <a:chExt cx="4079717" cy="4960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" name="Ink 3"/>
                <p14:cNvContentPartPr/>
                <p14:nvPr/>
              </p14:nvContentPartPr>
              <p14:xfrm>
                <a:off x="3487407" y="2852640"/>
                <a:ext cx="360" cy="36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86687" y="285120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8" name="Ink 57"/>
                <p14:cNvContentPartPr/>
                <p14:nvPr/>
              </p14:nvContentPartPr>
              <p14:xfrm>
                <a:off x="4226127" y="2715120"/>
                <a:ext cx="360" cy="3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25407" y="271368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2" name="Ink 101"/>
                <p14:cNvContentPartPr/>
                <p14:nvPr/>
              </p14:nvContentPartPr>
              <p14:xfrm>
                <a:off x="1030369" y="2464214"/>
                <a:ext cx="121320" cy="13068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29292" y="2462770"/>
                  <a:ext cx="123474" cy="134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3" name="Ink 102"/>
                <p14:cNvContentPartPr/>
                <p14:nvPr/>
              </p14:nvContentPartPr>
              <p14:xfrm>
                <a:off x="1199569" y="2356934"/>
                <a:ext cx="86040" cy="3236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98489" y="2354772"/>
                  <a:ext cx="88200" cy="327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4" name="Ink 103"/>
                <p14:cNvContentPartPr/>
                <p14:nvPr/>
              </p14:nvContentPartPr>
              <p14:xfrm>
                <a:off x="1165729" y="2549534"/>
                <a:ext cx="115200" cy="3420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009" y="2548454"/>
                  <a:ext cx="116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5" name="Ink 104"/>
                <p14:cNvContentPartPr/>
                <p14:nvPr/>
              </p14:nvContentPartPr>
              <p14:xfrm>
                <a:off x="1365889" y="2397614"/>
                <a:ext cx="45720" cy="2268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364809" y="2395451"/>
                  <a:ext cx="47880" cy="231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6" name="Ink 105"/>
                <p14:cNvContentPartPr/>
                <p14:nvPr/>
              </p14:nvContentPartPr>
              <p14:xfrm>
                <a:off x="1426369" y="2478974"/>
                <a:ext cx="85680" cy="9036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425649" y="2477528"/>
                  <a:ext cx="86760" cy="93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7" name="Ink 106"/>
                <p14:cNvContentPartPr/>
                <p14:nvPr/>
              </p14:nvContentPartPr>
              <p14:xfrm>
                <a:off x="1450129" y="2495894"/>
                <a:ext cx="48240" cy="7560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449772" y="2494094"/>
                  <a:ext cx="49669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8" name="Ink 107"/>
                <p14:cNvContentPartPr/>
                <p14:nvPr/>
              </p14:nvContentPartPr>
              <p14:xfrm>
                <a:off x="1557409" y="2538734"/>
                <a:ext cx="46080" cy="1314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56329" y="2536574"/>
                  <a:ext cx="47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9" name="Ink 108"/>
                <p14:cNvContentPartPr/>
                <p14:nvPr/>
              </p14:nvContentPartPr>
              <p14:xfrm>
                <a:off x="1532929" y="2602094"/>
                <a:ext cx="67680" cy="194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31849" y="2601374"/>
                  <a:ext cx="69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10" name="Ink 109"/>
                <p14:cNvContentPartPr/>
                <p14:nvPr/>
              </p14:nvContentPartPr>
              <p14:xfrm>
                <a:off x="1631209" y="2414174"/>
                <a:ext cx="73080" cy="2217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30129" y="2411650"/>
                  <a:ext cx="75600" cy="225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11" name="Ink 110"/>
                <p14:cNvContentPartPr/>
                <p14:nvPr/>
              </p14:nvContentPartPr>
              <p14:xfrm>
                <a:off x="1877449" y="2550614"/>
                <a:ext cx="120600" cy="61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76369" y="2548094"/>
                  <a:ext cx="122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12" name="Ink 111"/>
                <p14:cNvContentPartPr/>
                <p14:nvPr/>
              </p14:nvContentPartPr>
              <p14:xfrm>
                <a:off x="1877449" y="2550614"/>
                <a:ext cx="120600" cy="612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76369" y="2548094"/>
                  <a:ext cx="122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3" name="Ink 112"/>
                <p14:cNvContentPartPr/>
                <p14:nvPr/>
              </p14:nvContentPartPr>
              <p14:xfrm>
                <a:off x="1925689" y="2515334"/>
                <a:ext cx="16920" cy="9252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24609" y="2513174"/>
                  <a:ext cx="18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4" name="Ink 113"/>
                <p14:cNvContentPartPr/>
                <p14:nvPr/>
              </p14:nvContentPartPr>
              <p14:xfrm>
                <a:off x="2129809" y="2484014"/>
                <a:ext cx="170640" cy="1335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128729" y="2481848"/>
                  <a:ext cx="172800" cy="138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6" name="Ink 115"/>
                <p14:cNvContentPartPr/>
                <p14:nvPr/>
              </p14:nvContentPartPr>
              <p14:xfrm>
                <a:off x="2339689" y="2429294"/>
                <a:ext cx="86400" cy="8460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38609" y="2427134"/>
                  <a:ext cx="87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7" name="Ink 116"/>
                <p14:cNvContentPartPr/>
                <p14:nvPr/>
              </p14:nvContentPartPr>
              <p14:xfrm>
                <a:off x="2441569" y="2405894"/>
                <a:ext cx="65520" cy="23724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41209" y="2403731"/>
                  <a:ext cx="66960" cy="241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8" name="Ink 117"/>
                <p14:cNvContentPartPr/>
                <p14:nvPr/>
              </p14:nvContentPartPr>
              <p14:xfrm>
                <a:off x="2400529" y="2537294"/>
                <a:ext cx="112320" cy="3240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99449" y="2535134"/>
                  <a:ext cx="114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0" name="Ink 119"/>
                <p14:cNvContentPartPr/>
                <p14:nvPr/>
              </p14:nvContentPartPr>
              <p14:xfrm>
                <a:off x="2894939" y="2457194"/>
                <a:ext cx="70200" cy="19800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93859" y="2455394"/>
                  <a:ext cx="72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1" name="Ink 120"/>
                <p14:cNvContentPartPr/>
                <p14:nvPr/>
              </p14:nvContentPartPr>
              <p14:xfrm>
                <a:off x="3020939" y="2532434"/>
                <a:ext cx="77040" cy="8892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20579" y="2530274"/>
                  <a:ext cx="77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2" name="Ink 121"/>
                <p14:cNvContentPartPr/>
                <p14:nvPr/>
              </p14:nvContentPartPr>
              <p14:xfrm>
                <a:off x="3016259" y="2526674"/>
                <a:ext cx="87840" cy="10836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15179" y="2524514"/>
                  <a:ext cx="90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3" name="Ink 122"/>
                <p14:cNvContentPartPr/>
                <p14:nvPr/>
              </p14:nvContentPartPr>
              <p14:xfrm>
                <a:off x="3143339" y="2574194"/>
                <a:ext cx="93600" cy="79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142259" y="2571931"/>
                  <a:ext cx="95040" cy="12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24" name="Ink 123"/>
                <p14:cNvContentPartPr/>
                <p14:nvPr/>
              </p14:nvContentPartPr>
              <p14:xfrm>
                <a:off x="3317219" y="2515154"/>
                <a:ext cx="82080" cy="10800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16139" y="2512994"/>
                  <a:ext cx="83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25" name="Ink 124"/>
                <p14:cNvContentPartPr/>
                <p14:nvPr/>
              </p14:nvContentPartPr>
              <p14:xfrm>
                <a:off x="3314699" y="2520914"/>
                <a:ext cx="87840" cy="9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13619" y="2518754"/>
                  <a:ext cx="90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26" name="Ink 125"/>
                <p14:cNvContentPartPr/>
                <p14:nvPr/>
              </p14:nvContentPartPr>
              <p14:xfrm>
                <a:off x="3441419" y="2581034"/>
                <a:ext cx="52200" cy="12888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40339" y="2578874"/>
                  <a:ext cx="54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27" name="Ink 126"/>
                <p14:cNvContentPartPr/>
                <p14:nvPr/>
              </p14:nvContentPartPr>
              <p14:xfrm>
                <a:off x="3410459" y="2643674"/>
                <a:ext cx="54360" cy="2088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09379" y="2642954"/>
                  <a:ext cx="55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28" name="Ink 127"/>
                <p14:cNvContentPartPr/>
                <p14:nvPr/>
              </p14:nvContentPartPr>
              <p14:xfrm>
                <a:off x="3501539" y="2443514"/>
                <a:ext cx="66240" cy="22500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00465" y="2441354"/>
                  <a:ext cx="68388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29" name="Ink 128"/>
                <p14:cNvContentPartPr/>
                <p14:nvPr/>
              </p14:nvContentPartPr>
              <p14:xfrm>
                <a:off x="3718979" y="2523074"/>
                <a:ext cx="106560" cy="144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17903" y="2520554"/>
                  <a:ext cx="108713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30" name="Ink 129"/>
                <p14:cNvContentPartPr/>
                <p14:nvPr/>
              </p14:nvContentPartPr>
              <p14:xfrm>
                <a:off x="3731939" y="2577434"/>
                <a:ext cx="109440" cy="1152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30859" y="2574914"/>
                  <a:ext cx="1112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31" name="Ink 130"/>
                <p14:cNvContentPartPr/>
                <p14:nvPr/>
              </p14:nvContentPartPr>
              <p14:xfrm>
                <a:off x="3911219" y="2468354"/>
                <a:ext cx="122040" cy="14580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10860" y="2465834"/>
                  <a:ext cx="123476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0" name="Ink 179"/>
                <p14:cNvContentPartPr/>
                <p14:nvPr/>
              </p14:nvContentPartPr>
              <p14:xfrm>
                <a:off x="2569210" y="2414880"/>
                <a:ext cx="68400" cy="21240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67770" y="2412356"/>
                  <a:ext cx="70920" cy="217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1" name="Ink 180"/>
                <p14:cNvContentPartPr/>
                <p14:nvPr/>
              </p14:nvContentPartPr>
              <p14:xfrm>
                <a:off x="2661730" y="2490840"/>
                <a:ext cx="74160" cy="8280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660650" y="2488309"/>
                  <a:ext cx="75600" cy="87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2" name="Ink 181"/>
                <p14:cNvContentPartPr/>
                <p14:nvPr/>
              </p14:nvContentPartPr>
              <p14:xfrm>
                <a:off x="2630770" y="2486880"/>
                <a:ext cx="105840" cy="13716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629330" y="2484353"/>
                  <a:ext cx="108360" cy="14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3" name="Ink 182"/>
                <p14:cNvContentPartPr/>
                <p14:nvPr/>
              </p14:nvContentPartPr>
              <p14:xfrm>
                <a:off x="2766490" y="2540520"/>
                <a:ext cx="39240" cy="13932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65050" y="2538000"/>
                  <a:ext cx="41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4" name="Ink 183"/>
                <p14:cNvContentPartPr/>
                <p14:nvPr/>
              </p14:nvContentPartPr>
              <p14:xfrm>
                <a:off x="2747050" y="2595240"/>
                <a:ext cx="66600" cy="4284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45970" y="2594151"/>
                  <a:ext cx="68040" cy="4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5" name="Ink 184"/>
                <p14:cNvContentPartPr/>
                <p14:nvPr/>
              </p14:nvContentPartPr>
              <p14:xfrm>
                <a:off x="2846099" y="2443694"/>
                <a:ext cx="27720" cy="21420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45739" y="2441174"/>
                  <a:ext cx="29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6" name="Ink 185"/>
                <p14:cNvContentPartPr/>
                <p14:nvPr/>
              </p14:nvContentPartPr>
              <p14:xfrm>
                <a:off x="146770" y="2480760"/>
                <a:ext cx="118440" cy="13464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5690" y="2478594"/>
                  <a:ext cx="120600" cy="139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7" name="Ink 186"/>
                <p14:cNvContentPartPr/>
                <p14:nvPr/>
              </p14:nvContentPartPr>
              <p14:xfrm>
                <a:off x="350890" y="2421360"/>
                <a:ext cx="55800" cy="25308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50530" y="2418836"/>
                  <a:ext cx="57240" cy="2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8" name="Ink 187"/>
                <p14:cNvContentPartPr/>
                <p14:nvPr/>
              </p14:nvContentPartPr>
              <p14:xfrm>
                <a:off x="321730" y="2573640"/>
                <a:ext cx="96120" cy="3564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0650" y="2572560"/>
                  <a:ext cx="97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9" name="Ink 188"/>
                <p14:cNvContentPartPr/>
                <p14:nvPr/>
              </p14:nvContentPartPr>
              <p14:xfrm>
                <a:off x="456010" y="2418480"/>
                <a:ext cx="48960" cy="210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54570" y="2415956"/>
                  <a:ext cx="50760" cy="215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0" name="Ink 189"/>
                <p14:cNvContentPartPr/>
                <p14:nvPr/>
              </p14:nvContentPartPr>
              <p14:xfrm>
                <a:off x="515050" y="2510640"/>
                <a:ext cx="67320" cy="734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3970" y="2508480"/>
                  <a:ext cx="6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1" name="Ink 190"/>
                <p14:cNvContentPartPr/>
                <p14:nvPr/>
              </p14:nvContentPartPr>
              <p14:xfrm>
                <a:off x="539530" y="2505240"/>
                <a:ext cx="37800" cy="1011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8450" y="2503080"/>
                  <a:ext cx="39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2" name="Ink 191"/>
                <p14:cNvContentPartPr/>
                <p14:nvPr/>
              </p14:nvContentPartPr>
              <p14:xfrm>
                <a:off x="609730" y="2414160"/>
                <a:ext cx="61200" cy="2185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8650" y="2411996"/>
                  <a:ext cx="63720" cy="222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3" name="Ink 192"/>
                <p14:cNvContentPartPr/>
                <p14:nvPr/>
              </p14:nvContentPartPr>
              <p14:xfrm>
                <a:off x="783970" y="2509560"/>
                <a:ext cx="74160" cy="1080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82895" y="2506953"/>
                  <a:ext cx="76310" cy="14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4" name="Ink 193"/>
                <p14:cNvContentPartPr/>
                <p14:nvPr/>
              </p14:nvContentPartPr>
              <p14:xfrm>
                <a:off x="785050" y="2572920"/>
                <a:ext cx="114480" cy="9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3970" y="2570760"/>
                  <a:ext cx="116280" cy="1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5" name="TextBox 194"/>
          <p:cNvSpPr txBox="1">
            <a:spLocks noChangeArrowheads="1"/>
          </p:cNvSpPr>
          <p:nvPr/>
        </p:nvSpPr>
        <p:spPr bwMode="auto">
          <a:xfrm>
            <a:off x="107950" y="1055688"/>
            <a:ext cx="4489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600"/>
              <a:t>Consider 2</a:t>
            </a:r>
            <a:r>
              <a:rPr lang="en-US" sz="1600" baseline="30000"/>
              <a:t>nd</a:t>
            </a:r>
            <a:r>
              <a:rPr lang="en-US" sz="1600"/>
              <a:t>-order Taylor approximation around </a:t>
            </a:r>
            <a:r>
              <a:rPr lang="en-US" sz="1600" i="1"/>
              <a:t>x</a:t>
            </a:r>
            <a:r>
              <a:rPr lang="en-US" i="1" baseline="-25000"/>
              <a:t>t </a:t>
            </a:r>
            <a:r>
              <a:rPr lang="en-US" i="1"/>
              <a:t>:</a:t>
            </a:r>
            <a:endParaRPr lang="en-US" sz="1600" i="1"/>
          </a:p>
        </p:txBody>
      </p:sp>
      <p:sp>
        <p:nvSpPr>
          <p:cNvPr id="197" name="TextBox 196"/>
          <p:cNvSpPr txBox="1">
            <a:spLocks noChangeArrowheads="1"/>
          </p:cNvSpPr>
          <p:nvPr/>
        </p:nvSpPr>
        <p:spPr bwMode="auto">
          <a:xfrm>
            <a:off x="109538" y="2124075"/>
            <a:ext cx="2130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600"/>
              <a:t>Then we need to solve:</a:t>
            </a:r>
          </a:p>
        </p:txBody>
      </p:sp>
      <p:sp>
        <p:nvSpPr>
          <p:cNvPr id="200" name="TextBox 199"/>
          <p:cNvSpPr txBox="1">
            <a:spLocks noChangeArrowheads="1"/>
          </p:cNvSpPr>
          <p:nvPr/>
        </p:nvSpPr>
        <p:spPr bwMode="auto">
          <a:xfrm>
            <a:off x="284163" y="28876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600"/>
              <a:t>We get: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197" grpId="0"/>
      <p:bldP spid="2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Newton method for non-linear equations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Ink 54"/>
              <p14:cNvContentPartPr/>
              <p14:nvPr/>
            </p14:nvContentPartPr>
            <p14:xfrm>
              <a:off x="3224410" y="745560"/>
              <a:ext cx="27000" cy="10080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3330" y="743392"/>
                <a:ext cx="29520" cy="105497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/>
          <p:cNvGrpSpPr>
            <a:grpSpLocks/>
          </p:cNvGrpSpPr>
          <p:nvPr/>
        </p:nvGrpSpPr>
        <p:grpSpPr bwMode="auto">
          <a:xfrm>
            <a:off x="2571750" y="336550"/>
            <a:ext cx="881063" cy="447675"/>
            <a:chOff x="2572450" y="336960"/>
            <a:chExt cx="87984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/>
                <p14:cNvContentPartPr/>
                <p14:nvPr/>
              </p14:nvContentPartPr>
              <p14:xfrm>
                <a:off x="2572450" y="659520"/>
                <a:ext cx="43920" cy="676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1370" y="657360"/>
                  <a:ext cx="46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/>
                <p14:cNvContentPartPr/>
                <p14:nvPr/>
              </p14:nvContentPartPr>
              <p14:xfrm>
                <a:off x="2582170" y="677160"/>
                <a:ext cx="70920" cy="756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81090" y="676440"/>
                  <a:ext cx="72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Ink 42"/>
                <p14:cNvContentPartPr/>
                <p14:nvPr/>
              </p14:nvContentPartPr>
              <p14:xfrm>
                <a:off x="2793850" y="347040"/>
                <a:ext cx="111600" cy="3675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2770" y="344525"/>
                  <a:ext cx="113760" cy="372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3360850" y="336960"/>
                <a:ext cx="91440" cy="4291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60490" y="334444"/>
                  <a:ext cx="93240" cy="434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7" name="Ink 46"/>
                <p14:cNvContentPartPr/>
                <p14:nvPr/>
              </p14:nvContentPartPr>
              <p14:xfrm>
                <a:off x="2978170" y="354600"/>
                <a:ext cx="92160" cy="1623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77090" y="352086"/>
                  <a:ext cx="94680" cy="167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8" name="Ink 47"/>
                <p14:cNvContentPartPr/>
                <p14:nvPr/>
              </p14:nvContentPartPr>
              <p14:xfrm>
                <a:off x="3086170" y="415800"/>
                <a:ext cx="111600" cy="2001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84730" y="414003"/>
                  <a:ext cx="113400" cy="204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9" name="Ink 48"/>
                <p14:cNvContentPartPr/>
                <p14:nvPr/>
              </p14:nvContentPartPr>
              <p14:xfrm>
                <a:off x="3236650" y="500040"/>
                <a:ext cx="19440" cy="457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35236" y="497880"/>
                  <a:ext cx="21207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0" name="Ink 49"/>
                <p14:cNvContentPartPr/>
                <p14:nvPr/>
              </p14:nvContentPartPr>
              <p14:xfrm>
                <a:off x="3234130" y="440640"/>
                <a:ext cx="21600" cy="140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33068" y="438120"/>
                  <a:ext cx="2337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1" name="Ink 50"/>
                <p14:cNvContentPartPr/>
                <p14:nvPr/>
              </p14:nvContentPartPr>
              <p14:xfrm>
                <a:off x="3006250" y="586800"/>
                <a:ext cx="246600" cy="2880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5172" y="584640"/>
                  <a:ext cx="248757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2" name="Ink 51"/>
                <p14:cNvContentPartPr/>
                <p14:nvPr/>
              </p14:nvContentPartPr>
              <p14:xfrm>
                <a:off x="2957650" y="632160"/>
                <a:ext cx="111960" cy="1490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56215" y="629646"/>
                  <a:ext cx="114472" cy="154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Ink 52"/>
                <p14:cNvContentPartPr/>
                <p14:nvPr/>
              </p14:nvContentPartPr>
              <p14:xfrm>
                <a:off x="3139810" y="687600"/>
                <a:ext cx="64800" cy="86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8736" y="685090"/>
                  <a:ext cx="66232" cy="91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4" name="Ink 53"/>
                <p14:cNvContentPartPr/>
                <p14:nvPr/>
              </p14:nvContentPartPr>
              <p14:xfrm>
                <a:off x="3135130" y="689400"/>
                <a:ext cx="65520" cy="943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4770" y="686890"/>
                  <a:ext cx="66960" cy="99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6" name="Ink 55"/>
                <p14:cNvContentPartPr/>
                <p14:nvPr/>
              </p14:nvContentPartPr>
              <p14:xfrm>
                <a:off x="3257890" y="682920"/>
                <a:ext cx="4680" cy="93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56810" y="680400"/>
                  <a:ext cx="6840" cy="1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/>
          <p:cNvGrpSpPr>
            <a:grpSpLocks/>
          </p:cNvGrpSpPr>
          <p:nvPr/>
        </p:nvGrpSpPr>
        <p:grpSpPr bwMode="auto">
          <a:xfrm>
            <a:off x="695325" y="884238"/>
            <a:ext cx="3035300" cy="400050"/>
            <a:chOff x="695050" y="738490"/>
            <a:chExt cx="303588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/>
                <p14:cNvContentPartPr/>
                <p14:nvPr/>
              </p14:nvContentPartPr>
              <p14:xfrm>
                <a:off x="2000050" y="914760"/>
                <a:ext cx="93240" cy="115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98970" y="913680"/>
                  <a:ext cx="954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/>
                <p14:cNvContentPartPr/>
                <p14:nvPr/>
              </p14:nvContentPartPr>
              <p14:xfrm>
                <a:off x="695050" y="855130"/>
                <a:ext cx="114480" cy="2221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3970" y="852606"/>
                  <a:ext cx="115920" cy="227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/>
                <p14:cNvContentPartPr/>
                <p14:nvPr/>
              </p14:nvContentPartPr>
              <p14:xfrm>
                <a:off x="877930" y="823810"/>
                <a:ext cx="67320" cy="1638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6482" y="821650"/>
                  <a:ext cx="6913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/>
                <p14:cNvContentPartPr/>
                <p14:nvPr/>
              </p14:nvContentPartPr>
              <p14:xfrm>
                <a:off x="964690" y="880330"/>
                <a:ext cx="69840" cy="795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3610" y="878170"/>
                  <a:ext cx="71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/>
                <p14:cNvContentPartPr/>
                <p14:nvPr/>
              </p14:nvContentPartPr>
              <p14:xfrm>
                <a:off x="980890" y="905530"/>
                <a:ext cx="50040" cy="705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9802" y="903370"/>
                  <a:ext cx="52216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/>
                <p14:cNvContentPartPr/>
                <p14:nvPr/>
              </p14:nvContentPartPr>
              <p14:xfrm>
                <a:off x="1031650" y="841810"/>
                <a:ext cx="55440" cy="20736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0570" y="840010"/>
                  <a:ext cx="57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/>
                <p14:cNvContentPartPr/>
                <p14:nvPr/>
              </p14:nvContentPartPr>
              <p14:xfrm>
                <a:off x="1199050" y="918850"/>
                <a:ext cx="74880" cy="136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7970" y="916690"/>
                  <a:ext cx="76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/>
                <p14:cNvContentPartPr/>
                <p14:nvPr/>
              </p14:nvContentPartPr>
              <p14:xfrm>
                <a:off x="1219930" y="954850"/>
                <a:ext cx="54000" cy="90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8843" y="954100"/>
                  <a:ext cx="55450" cy="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/>
                <p14:cNvContentPartPr/>
                <p14:nvPr/>
              </p14:nvContentPartPr>
              <p14:xfrm>
                <a:off x="1367530" y="891850"/>
                <a:ext cx="79200" cy="2016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66450" y="889330"/>
                  <a:ext cx="81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/>
                <p14:cNvContentPartPr/>
                <p14:nvPr/>
              </p14:nvContentPartPr>
              <p14:xfrm>
                <a:off x="1511890" y="866650"/>
                <a:ext cx="47880" cy="1530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10810" y="864490"/>
                  <a:ext cx="49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/>
                <p14:cNvContentPartPr/>
                <p14:nvPr/>
              </p14:nvContentPartPr>
              <p14:xfrm>
                <a:off x="1608370" y="909130"/>
                <a:ext cx="52560" cy="806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07290" y="906610"/>
                  <a:ext cx="54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/>
                <p14:cNvContentPartPr/>
                <p14:nvPr/>
              </p14:nvContentPartPr>
              <p14:xfrm>
                <a:off x="1603330" y="923890"/>
                <a:ext cx="54000" cy="9360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02610" y="921730"/>
                  <a:ext cx="55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/>
                <p14:cNvContentPartPr/>
                <p14:nvPr/>
              </p14:nvContentPartPr>
              <p14:xfrm>
                <a:off x="1704850" y="965290"/>
                <a:ext cx="27000" cy="900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03391" y="962770"/>
                  <a:ext cx="28824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/>
                <p14:cNvContentPartPr/>
                <p14:nvPr/>
              </p14:nvContentPartPr>
              <p14:xfrm>
                <a:off x="1670650" y="1008130"/>
                <a:ext cx="71280" cy="244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69570" y="1007770"/>
                  <a:ext cx="72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/>
                <p14:cNvContentPartPr/>
                <p14:nvPr/>
              </p14:nvContentPartPr>
              <p14:xfrm>
                <a:off x="1819330" y="868810"/>
                <a:ext cx="50400" cy="1713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8250" y="866650"/>
                  <a:ext cx="52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/>
                <p14:cNvContentPartPr/>
                <p14:nvPr/>
              </p14:nvContentPartPr>
              <p14:xfrm>
                <a:off x="2036410" y="876370"/>
                <a:ext cx="13680" cy="10044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5301" y="874210"/>
                  <a:ext cx="15898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/>
                <p14:cNvContentPartPr/>
                <p14:nvPr/>
              </p14:nvContentPartPr>
              <p14:xfrm>
                <a:off x="2309650" y="738490"/>
                <a:ext cx="76680" cy="1562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08570" y="735970"/>
                  <a:ext cx="78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/>
                <p14:cNvContentPartPr/>
                <p14:nvPr/>
              </p14:nvContentPartPr>
              <p14:xfrm>
                <a:off x="2435650" y="811930"/>
                <a:ext cx="103680" cy="15264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34570" y="809404"/>
                  <a:ext cx="105120" cy="157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/>
                <p14:cNvContentPartPr/>
                <p14:nvPr/>
              </p14:nvContentPartPr>
              <p14:xfrm>
                <a:off x="2312530" y="943330"/>
                <a:ext cx="185040" cy="1476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11450" y="940810"/>
                  <a:ext cx="187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/>
                <p14:cNvContentPartPr/>
                <p14:nvPr/>
              </p14:nvContentPartPr>
              <p14:xfrm>
                <a:off x="2308210" y="973570"/>
                <a:ext cx="85320" cy="1512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07130" y="971050"/>
                  <a:ext cx="87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/>
                <p14:cNvContentPartPr/>
                <p14:nvPr/>
              </p14:nvContentPartPr>
              <p14:xfrm>
                <a:off x="2465170" y="1030810"/>
                <a:ext cx="57240" cy="8208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64090" y="1028650"/>
                  <a:ext cx="58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/>
                <p14:cNvContentPartPr/>
                <p14:nvPr/>
              </p14:nvContentPartPr>
              <p14:xfrm>
                <a:off x="2419810" y="1044490"/>
                <a:ext cx="110520" cy="943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18730" y="1042330"/>
                  <a:ext cx="112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/>
                <p14:cNvContentPartPr/>
                <p14:nvPr/>
              </p14:nvContentPartPr>
              <p14:xfrm>
                <a:off x="2591530" y="853330"/>
                <a:ext cx="45720" cy="1749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90450" y="851166"/>
                  <a:ext cx="47880" cy="1792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/>
                <p14:cNvContentPartPr/>
                <p14:nvPr/>
              </p14:nvContentPartPr>
              <p14:xfrm>
                <a:off x="2670730" y="917050"/>
                <a:ext cx="88200" cy="788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69650" y="914890"/>
                  <a:ext cx="89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/>
                <p14:cNvContentPartPr/>
                <p14:nvPr/>
              </p14:nvContentPartPr>
              <p14:xfrm>
                <a:off x="2690170" y="925330"/>
                <a:ext cx="66960" cy="882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89090" y="923170"/>
                  <a:ext cx="68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/>
                <p14:cNvContentPartPr/>
                <p14:nvPr/>
              </p14:nvContentPartPr>
              <p14:xfrm>
                <a:off x="2790610" y="976450"/>
                <a:ext cx="41400" cy="10872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89530" y="974283"/>
                  <a:ext cx="42840" cy="113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/>
                <p14:cNvContentPartPr/>
                <p14:nvPr/>
              </p14:nvContentPartPr>
              <p14:xfrm>
                <a:off x="2768290" y="1028650"/>
                <a:ext cx="60840" cy="226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67210" y="1028290"/>
                  <a:ext cx="62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/>
                <p14:cNvContentPartPr/>
                <p14:nvPr/>
              </p14:nvContentPartPr>
              <p14:xfrm>
                <a:off x="2850010" y="883570"/>
                <a:ext cx="62640" cy="1620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48924" y="881050"/>
                  <a:ext cx="65175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/>
                <p14:cNvContentPartPr/>
                <p14:nvPr/>
              </p14:nvContentPartPr>
              <p14:xfrm>
                <a:off x="3023170" y="856570"/>
                <a:ext cx="60120" cy="17640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22090" y="854410"/>
                  <a:ext cx="6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/>
                <p14:cNvContentPartPr/>
                <p14:nvPr/>
              </p14:nvContentPartPr>
              <p14:xfrm>
                <a:off x="3126850" y="923890"/>
                <a:ext cx="90360" cy="730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25766" y="921730"/>
                  <a:ext cx="92167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/>
                <p14:cNvContentPartPr/>
                <p14:nvPr/>
              </p14:nvContentPartPr>
              <p14:xfrm>
                <a:off x="3154210" y="927130"/>
                <a:ext cx="50400" cy="770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53130" y="925330"/>
                  <a:ext cx="52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/>
                <p14:cNvContentPartPr/>
                <p14:nvPr/>
              </p14:nvContentPartPr>
              <p14:xfrm>
                <a:off x="3287050" y="942610"/>
                <a:ext cx="100440" cy="140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86330" y="941530"/>
                  <a:ext cx="1015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/>
                <p14:cNvContentPartPr/>
                <p14:nvPr/>
              </p14:nvContentPartPr>
              <p14:xfrm>
                <a:off x="3432490" y="906970"/>
                <a:ext cx="93240" cy="7380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31770" y="905161"/>
                  <a:ext cx="94320" cy="78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/>
                <p14:cNvContentPartPr/>
                <p14:nvPr/>
              </p14:nvContentPartPr>
              <p14:xfrm>
                <a:off x="3458770" y="919210"/>
                <a:ext cx="59040" cy="867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58050" y="917410"/>
                  <a:ext cx="60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/>
                <p14:cNvContentPartPr/>
                <p14:nvPr/>
              </p14:nvContentPartPr>
              <p14:xfrm>
                <a:off x="3602050" y="944410"/>
                <a:ext cx="61560" cy="1015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00970" y="942250"/>
                  <a:ext cx="63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/>
                <p14:cNvContentPartPr/>
                <p14:nvPr/>
              </p14:nvContentPartPr>
              <p14:xfrm>
                <a:off x="3561370" y="995530"/>
                <a:ext cx="96840" cy="1656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60290" y="994450"/>
                  <a:ext cx="98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/>
                <p14:cNvContentPartPr/>
                <p14:nvPr/>
              </p14:nvContentPartPr>
              <p14:xfrm>
                <a:off x="3687730" y="870610"/>
                <a:ext cx="43200" cy="1468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86650" y="868090"/>
                  <a:ext cx="457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/>
          <p:cNvGrpSpPr>
            <a:grpSpLocks/>
          </p:cNvGrpSpPr>
          <p:nvPr/>
        </p:nvGrpSpPr>
        <p:grpSpPr bwMode="auto">
          <a:xfrm>
            <a:off x="804863" y="1390650"/>
            <a:ext cx="2889250" cy="534988"/>
            <a:chOff x="804130" y="1143000"/>
            <a:chExt cx="28897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/>
                <p14:cNvContentPartPr/>
                <p14:nvPr/>
              </p14:nvContentPartPr>
              <p14:xfrm>
                <a:off x="806290" y="1396800"/>
                <a:ext cx="95400" cy="1454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5210" y="1394640"/>
                  <a:ext cx="96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/>
                <p14:cNvContentPartPr/>
                <p14:nvPr/>
              </p14:nvContentPartPr>
              <p14:xfrm>
                <a:off x="804130" y="1396080"/>
                <a:ext cx="101880" cy="14256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3050" y="1393925"/>
                  <a:ext cx="103680" cy="147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/>
                <p14:cNvContentPartPr/>
                <p14:nvPr/>
              </p14:nvContentPartPr>
              <p14:xfrm>
                <a:off x="952450" y="1495440"/>
                <a:ext cx="63000" cy="16776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1370" y="1493280"/>
                  <a:ext cx="64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/>
                <p14:cNvContentPartPr/>
                <p14:nvPr/>
              </p14:nvContentPartPr>
              <p14:xfrm>
                <a:off x="933730" y="1561320"/>
                <a:ext cx="97920" cy="2520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2650" y="1560960"/>
                  <a:ext cx="99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/>
                <p14:cNvContentPartPr/>
                <p14:nvPr/>
              </p14:nvContentPartPr>
              <p14:xfrm>
                <a:off x="1062250" y="1555920"/>
                <a:ext cx="99000" cy="111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1166" y="1554874"/>
                  <a:ext cx="100807" cy="14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/>
                <p14:cNvContentPartPr/>
                <p14:nvPr/>
              </p14:nvContentPartPr>
              <p14:xfrm>
                <a:off x="1117690" y="1500480"/>
                <a:ext cx="10800" cy="1148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6200" y="1498680"/>
                  <a:ext cx="13407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/>
                <p14:cNvContentPartPr/>
                <p14:nvPr/>
              </p14:nvContentPartPr>
              <p14:xfrm>
                <a:off x="1198690" y="1543320"/>
                <a:ext cx="11160" cy="8280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97202" y="1541520"/>
                  <a:ext cx="13764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/>
                <p14:cNvContentPartPr/>
                <p14:nvPr/>
              </p14:nvContentPartPr>
              <p14:xfrm>
                <a:off x="1330090" y="1423080"/>
                <a:ext cx="128160" cy="1584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9010" y="1420560"/>
                  <a:ext cx="1303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/>
                <p14:cNvContentPartPr/>
                <p14:nvPr/>
              </p14:nvContentPartPr>
              <p14:xfrm>
                <a:off x="1355290" y="1481760"/>
                <a:ext cx="130320" cy="1440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54210" y="1479960"/>
                  <a:ext cx="132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/>
                <p14:cNvContentPartPr/>
                <p14:nvPr/>
              </p14:nvContentPartPr>
              <p14:xfrm>
                <a:off x="1646530" y="1373760"/>
                <a:ext cx="83880" cy="15480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5450" y="1371960"/>
                  <a:ext cx="85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/>
                <p14:cNvContentPartPr/>
                <p14:nvPr/>
              </p14:nvContentPartPr>
              <p14:xfrm>
                <a:off x="1643290" y="1371600"/>
                <a:ext cx="93240" cy="1648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42930" y="1369440"/>
                  <a:ext cx="94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/>
                <p14:cNvContentPartPr/>
                <p14:nvPr/>
              </p14:nvContentPartPr>
              <p14:xfrm>
                <a:off x="1820770" y="1472760"/>
                <a:ext cx="41040" cy="13608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19690" y="1470606"/>
                  <a:ext cx="42480" cy="140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/>
                <p14:cNvContentPartPr/>
                <p14:nvPr/>
              </p14:nvContentPartPr>
              <p14:xfrm>
                <a:off x="1783690" y="1539360"/>
                <a:ext cx="83160" cy="2592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82610" y="1538280"/>
                  <a:ext cx="84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/>
                <p14:cNvContentPartPr/>
                <p14:nvPr/>
              </p14:nvContentPartPr>
              <p14:xfrm>
                <a:off x="1955410" y="1428840"/>
                <a:ext cx="101880" cy="154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54330" y="1426320"/>
                  <a:ext cx="104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/>
                <p14:cNvContentPartPr/>
                <p14:nvPr/>
              </p14:nvContentPartPr>
              <p14:xfrm>
                <a:off x="2263930" y="1254240"/>
                <a:ext cx="90720" cy="14148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62850" y="1251720"/>
                  <a:ext cx="92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/>
                <p14:cNvContentPartPr/>
                <p14:nvPr/>
              </p14:nvContentPartPr>
              <p14:xfrm>
                <a:off x="2396410" y="1312560"/>
                <a:ext cx="90360" cy="1450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95330" y="1310400"/>
                  <a:ext cx="91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/>
                <p14:cNvContentPartPr/>
                <p14:nvPr/>
              </p14:nvContentPartPr>
              <p14:xfrm>
                <a:off x="2235490" y="1456920"/>
                <a:ext cx="234720" cy="4140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34408" y="1454400"/>
                  <a:ext cx="236883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/>
                <p14:cNvContentPartPr/>
                <p14:nvPr/>
              </p14:nvContentPartPr>
              <p14:xfrm>
                <a:off x="2253490" y="1509480"/>
                <a:ext cx="84600" cy="1641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52410" y="1506960"/>
                  <a:ext cx="86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/>
                <p14:cNvContentPartPr/>
                <p14:nvPr/>
              </p14:nvContentPartPr>
              <p14:xfrm>
                <a:off x="2378050" y="1576440"/>
                <a:ext cx="75960" cy="7020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77330" y="1574280"/>
                  <a:ext cx="77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/>
                <p14:cNvContentPartPr/>
                <p14:nvPr/>
              </p14:nvContentPartPr>
              <p14:xfrm>
                <a:off x="2378770" y="1554480"/>
                <a:ext cx="98640" cy="1231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78050" y="1552320"/>
                  <a:ext cx="100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/>
                <p14:cNvContentPartPr/>
                <p14:nvPr/>
              </p14:nvContentPartPr>
              <p14:xfrm>
                <a:off x="2548690" y="1351080"/>
                <a:ext cx="40320" cy="17388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47610" y="1348920"/>
                  <a:ext cx="42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/>
                <p14:cNvContentPartPr/>
                <p14:nvPr/>
              </p14:nvContentPartPr>
              <p14:xfrm>
                <a:off x="2647690" y="1407960"/>
                <a:ext cx="61560" cy="8388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46610" y="1406160"/>
                  <a:ext cx="63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/>
                <p14:cNvContentPartPr/>
                <p14:nvPr/>
              </p14:nvContentPartPr>
              <p14:xfrm>
                <a:off x="2635090" y="1423800"/>
                <a:ext cx="76320" cy="82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34370" y="1422000"/>
                  <a:ext cx="77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/>
                <p14:cNvContentPartPr/>
                <p14:nvPr/>
              </p14:nvContentPartPr>
              <p14:xfrm>
                <a:off x="2739130" y="1503360"/>
                <a:ext cx="22680" cy="12168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38050" y="1501200"/>
                  <a:ext cx="24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/>
                <p14:cNvContentPartPr/>
                <p14:nvPr/>
              </p14:nvContentPartPr>
              <p14:xfrm>
                <a:off x="2705650" y="1550160"/>
                <a:ext cx="78480" cy="363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04570" y="1549440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/>
                <p14:cNvContentPartPr/>
                <p14:nvPr/>
              </p14:nvContentPartPr>
              <p14:xfrm>
                <a:off x="2828050" y="1351080"/>
                <a:ext cx="49320" cy="2005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26970" y="1348560"/>
                  <a:ext cx="51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/>
                <p14:cNvContentPartPr/>
                <p14:nvPr/>
              </p14:nvContentPartPr>
              <p14:xfrm>
                <a:off x="2891410" y="1237320"/>
                <a:ext cx="91440" cy="226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90330" y="1235880"/>
                  <a:ext cx="93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/>
                <p14:cNvContentPartPr/>
                <p14:nvPr/>
              </p14:nvContentPartPr>
              <p14:xfrm>
                <a:off x="2976370" y="1143000"/>
                <a:ext cx="99720" cy="1742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74930" y="1140480"/>
                  <a:ext cx="101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/>
                <p14:cNvContentPartPr/>
                <p14:nvPr/>
              </p14:nvContentPartPr>
              <p14:xfrm>
                <a:off x="3078610" y="1433520"/>
                <a:ext cx="12240" cy="180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77530" y="1431360"/>
                  <a:ext cx="14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/>
                <p14:cNvContentPartPr/>
                <p14:nvPr/>
              </p14:nvContentPartPr>
              <p14:xfrm>
                <a:off x="3170050" y="1368720"/>
                <a:ext cx="106560" cy="2109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68970" y="1366564"/>
                  <a:ext cx="108000" cy="215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/>
                <p14:cNvContentPartPr/>
                <p14:nvPr/>
              </p14:nvContentPartPr>
              <p14:xfrm>
                <a:off x="3355090" y="1319760"/>
                <a:ext cx="60840" cy="1922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53641" y="1317240"/>
                  <a:ext cx="63375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/>
                <p14:cNvContentPartPr/>
                <p14:nvPr/>
              </p14:nvContentPartPr>
              <p14:xfrm>
                <a:off x="3451570" y="1375560"/>
                <a:ext cx="45360" cy="9252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50490" y="1373400"/>
                  <a:ext cx="46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/>
                <p14:cNvContentPartPr/>
                <p14:nvPr/>
              </p14:nvContentPartPr>
              <p14:xfrm>
                <a:off x="3439690" y="1376640"/>
                <a:ext cx="78480" cy="11304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38970" y="1374480"/>
                  <a:ext cx="80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/>
                <p14:cNvContentPartPr/>
                <p14:nvPr/>
              </p14:nvContentPartPr>
              <p14:xfrm>
                <a:off x="3538690" y="1451160"/>
                <a:ext cx="52920" cy="1087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37610" y="1449000"/>
                  <a:ext cx="54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/>
                <p14:cNvContentPartPr/>
                <p14:nvPr/>
              </p14:nvContentPartPr>
              <p14:xfrm>
                <a:off x="3510970" y="1498320"/>
                <a:ext cx="91080" cy="1764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09890" y="1497600"/>
                  <a:ext cx="92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/>
                <p14:cNvContentPartPr/>
                <p14:nvPr/>
              </p14:nvContentPartPr>
              <p14:xfrm>
                <a:off x="3648130" y="1292400"/>
                <a:ext cx="45720" cy="25812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47770" y="1290243"/>
                  <a:ext cx="47520" cy="2613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87" name="Group 150"/>
          <p:cNvGrpSpPr>
            <a:grpSpLocks/>
          </p:cNvGrpSpPr>
          <p:nvPr/>
        </p:nvGrpSpPr>
        <p:grpSpPr bwMode="auto">
          <a:xfrm>
            <a:off x="984250" y="304800"/>
            <a:ext cx="803275" cy="339725"/>
            <a:chOff x="756250" y="336240"/>
            <a:chExt cx="80316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" name="Ink 6"/>
                <p14:cNvContentPartPr/>
                <p14:nvPr/>
              </p14:nvContentPartPr>
              <p14:xfrm>
                <a:off x="916450" y="389160"/>
                <a:ext cx="43200" cy="17064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5370" y="387005"/>
                  <a:ext cx="44640" cy="175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" name="Ink 7"/>
                <p14:cNvContentPartPr/>
                <p14:nvPr/>
              </p14:nvContentPartPr>
              <p14:xfrm>
                <a:off x="999250" y="449280"/>
                <a:ext cx="68040" cy="781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8170" y="446760"/>
                  <a:ext cx="69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" name="Ink 8"/>
                <p14:cNvContentPartPr/>
                <p14:nvPr/>
              </p14:nvContentPartPr>
              <p14:xfrm>
                <a:off x="1024450" y="455400"/>
                <a:ext cx="38880" cy="781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3380" y="453240"/>
                  <a:ext cx="410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" name="Ink 9"/>
                <p14:cNvContentPartPr/>
                <p14:nvPr/>
              </p14:nvContentPartPr>
              <p14:xfrm>
                <a:off x="1088170" y="397800"/>
                <a:ext cx="56880" cy="1720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7450" y="395285"/>
                  <a:ext cx="59040" cy="176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" name="Ink 10"/>
                <p14:cNvContentPartPr/>
                <p14:nvPr/>
              </p14:nvContentPartPr>
              <p14:xfrm>
                <a:off x="1277170" y="458640"/>
                <a:ext cx="94320" cy="72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090" y="456120"/>
                  <a:ext cx="964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" name="Ink 11"/>
                <p14:cNvContentPartPr/>
                <p14:nvPr/>
              </p14:nvContentPartPr>
              <p14:xfrm>
                <a:off x="1291930" y="492480"/>
                <a:ext cx="96120" cy="54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90850" y="491040"/>
                  <a:ext cx="975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" name="Ink 12"/>
                <p14:cNvContentPartPr/>
                <p14:nvPr/>
              </p14:nvContentPartPr>
              <p14:xfrm>
                <a:off x="1453210" y="431640"/>
                <a:ext cx="79920" cy="946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52130" y="429120"/>
                  <a:ext cx="82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" name="Ink 15"/>
                <p14:cNvContentPartPr/>
                <p14:nvPr/>
              </p14:nvContentPartPr>
              <p14:xfrm>
                <a:off x="756250" y="438840"/>
                <a:ext cx="77040" cy="23616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5170" y="436328"/>
                  <a:ext cx="78480" cy="241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/>
                <p14:cNvContentPartPr/>
                <p14:nvPr/>
              </p14:nvContentPartPr>
              <p14:xfrm>
                <a:off x="1446730" y="336240"/>
                <a:ext cx="112680" cy="6228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45650" y="333720"/>
                  <a:ext cx="11484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84150" y="315913"/>
            <a:ext cx="720725" cy="595312"/>
            <a:chOff x="183850" y="316440"/>
            <a:chExt cx="7203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4" name="Ink 153"/>
                <p14:cNvContentPartPr/>
                <p14:nvPr/>
              </p14:nvContentPartPr>
              <p14:xfrm>
                <a:off x="308770" y="353880"/>
                <a:ext cx="97560" cy="14112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7694" y="351725"/>
                  <a:ext cx="98995" cy="145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5" name="Ink 154"/>
                <p14:cNvContentPartPr/>
                <p14:nvPr/>
              </p14:nvContentPartPr>
              <p14:xfrm>
                <a:off x="435130" y="407880"/>
                <a:ext cx="12240" cy="4104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4081" y="406080"/>
                  <a:ext cx="13639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6" name="Ink 155"/>
                <p14:cNvContentPartPr/>
                <p14:nvPr/>
              </p14:nvContentPartPr>
              <p14:xfrm>
                <a:off x="498130" y="344880"/>
                <a:ext cx="34200" cy="8928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7061" y="342729"/>
                  <a:ext cx="35625" cy="9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7" name="Ink 156"/>
                <p14:cNvContentPartPr/>
                <p14:nvPr/>
              </p14:nvContentPartPr>
              <p14:xfrm>
                <a:off x="553570" y="364680"/>
                <a:ext cx="63000" cy="5904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2496" y="363240"/>
                  <a:ext cx="64432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8" name="Ink 157"/>
                <p14:cNvContentPartPr/>
                <p14:nvPr/>
              </p14:nvContentPartPr>
              <p14:xfrm>
                <a:off x="566170" y="377640"/>
                <a:ext cx="47520" cy="5436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5090" y="376200"/>
                  <a:ext cx="49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9" name="Ink 158"/>
                <p14:cNvContentPartPr/>
                <p14:nvPr/>
              </p14:nvContentPartPr>
              <p14:xfrm>
                <a:off x="624130" y="319320"/>
                <a:ext cx="48240" cy="11484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3415" y="317884"/>
                  <a:ext cx="49312" cy="118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0" name="Ink 159"/>
                <p14:cNvContentPartPr/>
                <p14:nvPr/>
              </p14:nvContentPartPr>
              <p14:xfrm>
                <a:off x="727090" y="357120"/>
                <a:ext cx="55800" cy="648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6370" y="354600"/>
                  <a:ext cx="576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1" name="Ink 160"/>
                <p14:cNvContentPartPr/>
                <p14:nvPr/>
              </p14:nvContentPartPr>
              <p14:xfrm>
                <a:off x="732130" y="393480"/>
                <a:ext cx="47880" cy="1044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1050" y="391680"/>
                  <a:ext cx="493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2" name="Ink 161"/>
                <p14:cNvContentPartPr/>
                <p14:nvPr/>
              </p14:nvContentPartPr>
              <p14:xfrm>
                <a:off x="791170" y="352800"/>
                <a:ext cx="64080" cy="6372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0090" y="350280"/>
                  <a:ext cx="66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3" name="Ink 162"/>
                <p14:cNvContentPartPr/>
                <p14:nvPr/>
              </p14:nvContentPartPr>
              <p14:xfrm>
                <a:off x="539530" y="505440"/>
                <a:ext cx="7200" cy="540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8450" y="503415"/>
                  <a:ext cx="9000" cy="8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" name="Ink 163"/>
                <p14:cNvContentPartPr/>
                <p14:nvPr/>
              </p14:nvContentPartPr>
              <p14:xfrm>
                <a:off x="541330" y="547920"/>
                <a:ext cx="4680" cy="2520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0250" y="546480"/>
                  <a:ext cx="6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5" name="Ink 164"/>
                <p14:cNvContentPartPr/>
                <p14:nvPr/>
              </p14:nvContentPartPr>
              <p14:xfrm>
                <a:off x="550690" y="608400"/>
                <a:ext cx="4320" cy="1476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9610" y="606600"/>
                  <a:ext cx="5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6" name="Ink 165"/>
                <p14:cNvContentPartPr/>
                <p14:nvPr/>
              </p14:nvContentPartPr>
              <p14:xfrm>
                <a:off x="545650" y="643320"/>
                <a:ext cx="7200" cy="1476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4570" y="641880"/>
                  <a:ext cx="8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7" name="Ink 166"/>
                <p14:cNvContentPartPr/>
                <p14:nvPr/>
              </p14:nvContentPartPr>
              <p14:xfrm>
                <a:off x="330010" y="692640"/>
                <a:ext cx="73440" cy="2181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8570" y="690124"/>
                  <a:ext cx="75240" cy="2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Ink 167"/>
                <p14:cNvContentPartPr/>
                <p14:nvPr/>
              </p14:nvContentPartPr>
              <p14:xfrm>
                <a:off x="435850" y="795600"/>
                <a:ext cx="68760" cy="4248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4770" y="794172"/>
                  <a:ext cx="70200" cy="46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Ink 168"/>
                <p14:cNvContentPartPr/>
                <p14:nvPr/>
              </p14:nvContentPartPr>
              <p14:xfrm>
                <a:off x="522610" y="710640"/>
                <a:ext cx="29520" cy="11196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1170" y="708120"/>
                  <a:ext cx="32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0" name="Ink 169"/>
                <p14:cNvContentPartPr/>
                <p14:nvPr/>
              </p14:nvContentPartPr>
              <p14:xfrm>
                <a:off x="589210" y="718560"/>
                <a:ext cx="41040" cy="5436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8130" y="716400"/>
                  <a:ext cx="42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1" name="Ink 170"/>
                <p14:cNvContentPartPr/>
                <p14:nvPr/>
              </p14:nvContentPartPr>
              <p14:xfrm>
                <a:off x="576250" y="720000"/>
                <a:ext cx="52920" cy="8352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5177" y="718200"/>
                  <a:ext cx="5506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2" name="Ink 171"/>
                <p14:cNvContentPartPr/>
                <p14:nvPr/>
              </p14:nvContentPartPr>
              <p14:xfrm>
                <a:off x="630250" y="667080"/>
                <a:ext cx="44280" cy="1450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9530" y="665644"/>
                  <a:ext cx="46440" cy="1490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3" name="Ink 172"/>
                <p14:cNvContentPartPr/>
                <p14:nvPr/>
              </p14:nvContentPartPr>
              <p14:xfrm>
                <a:off x="729250" y="700920"/>
                <a:ext cx="56160" cy="147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8170" y="699480"/>
                  <a:ext cx="57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4" name="Ink 173"/>
                <p14:cNvContentPartPr/>
                <p14:nvPr/>
              </p14:nvContentPartPr>
              <p14:xfrm>
                <a:off x="736090" y="736200"/>
                <a:ext cx="55800" cy="1908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5017" y="735120"/>
                  <a:ext cx="57231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5" name="Ink 174"/>
                <p14:cNvContentPartPr/>
                <p14:nvPr/>
              </p14:nvContentPartPr>
              <p14:xfrm>
                <a:off x="823210" y="682200"/>
                <a:ext cx="81000" cy="9540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2135" y="679680"/>
                  <a:ext cx="83509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6" name="Ink 175"/>
                <p14:cNvContentPartPr/>
                <p14:nvPr/>
              </p14:nvContentPartPr>
              <p14:xfrm>
                <a:off x="183850" y="316440"/>
                <a:ext cx="111240" cy="58212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2770" y="314284"/>
                  <a:ext cx="112680" cy="58679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8" name="TextBox 177"/>
          <p:cNvSpPr txBox="1"/>
          <p:nvPr/>
        </p:nvSpPr>
        <p:spPr>
          <a:xfrm>
            <a:off x="3517900" y="349250"/>
            <a:ext cx="10731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“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Jacobian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”</a:t>
            </a:r>
          </a:p>
        </p:txBody>
      </p:sp>
      <p:sp>
        <p:nvSpPr>
          <p:cNvPr id="179" name="TextBox 178"/>
          <p:cNvSpPr txBox="1">
            <a:spLocks noChangeArrowheads="1"/>
          </p:cNvSpPr>
          <p:nvPr/>
        </p:nvSpPr>
        <p:spPr bwMode="auto">
          <a:xfrm>
            <a:off x="66675" y="2006600"/>
            <a:ext cx="4565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600"/>
              <a:t>Newton method for optimization =</a:t>
            </a:r>
            <a:br>
              <a:rPr lang="en-US" sz="1600"/>
            </a:br>
            <a:r>
              <a:rPr lang="en-US" sz="1600"/>
              <a:t> Newton method for non-linear equations (</a:t>
            </a:r>
            <a:r>
              <a:rPr lang="en-US" sz="1600" i="1">
                <a:sym typeface="Symbol" pitchFamily="18" charset="2"/>
              </a:rPr>
              <a:t>F = 0</a:t>
            </a:r>
            <a:r>
              <a:rPr lang="en-US" sz="1600"/>
              <a:t>  )</a:t>
            </a:r>
          </a:p>
        </p:txBody>
      </p:sp>
      <p:grpSp>
        <p:nvGrpSpPr>
          <p:cNvPr id="211" name="Group 210"/>
          <p:cNvGrpSpPr>
            <a:grpSpLocks/>
          </p:cNvGrpSpPr>
          <p:nvPr/>
        </p:nvGrpSpPr>
        <p:grpSpPr bwMode="auto">
          <a:xfrm>
            <a:off x="1655763" y="2641600"/>
            <a:ext cx="1665287" cy="471488"/>
            <a:chOff x="950240" y="2477900"/>
            <a:chExt cx="166685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7" name="Ink 186"/>
                <p14:cNvContentPartPr/>
                <p14:nvPr/>
              </p14:nvContentPartPr>
              <p14:xfrm>
                <a:off x="950240" y="2503820"/>
                <a:ext cx="147960" cy="23508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9160" y="2501300"/>
                  <a:ext cx="150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8" name="Ink 187"/>
                <p14:cNvContentPartPr/>
                <p14:nvPr/>
              </p14:nvContentPartPr>
              <p14:xfrm>
                <a:off x="1216280" y="2559980"/>
                <a:ext cx="141120" cy="14724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15200" y="2557460"/>
                  <a:ext cx="143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9" name="Ink 188"/>
                <p14:cNvContentPartPr/>
                <p14:nvPr/>
              </p14:nvContentPartPr>
              <p14:xfrm>
                <a:off x="1437320" y="2495900"/>
                <a:ext cx="51840" cy="21492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35880" y="2493384"/>
                  <a:ext cx="54360" cy="219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0" name="Ink 189"/>
                <p14:cNvContentPartPr/>
                <p14:nvPr/>
              </p14:nvContentPartPr>
              <p14:xfrm>
                <a:off x="1408520" y="2628020"/>
                <a:ext cx="98280" cy="648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07440" y="2625860"/>
                  <a:ext cx="1000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1" name="Ink 190"/>
                <p14:cNvContentPartPr/>
                <p14:nvPr/>
              </p14:nvContentPartPr>
              <p14:xfrm>
                <a:off x="967160" y="2750060"/>
                <a:ext cx="503280" cy="75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6079" y="2747900"/>
                  <a:ext cx="505442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2" name="Ink 191"/>
                <p14:cNvContentPartPr/>
                <p14:nvPr/>
              </p14:nvContentPartPr>
              <p14:xfrm>
                <a:off x="1093520" y="2739620"/>
                <a:ext cx="147240" cy="20916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2440" y="2737100"/>
                  <a:ext cx="149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3" name="Ink 192"/>
                <p14:cNvContentPartPr/>
                <p14:nvPr/>
              </p14:nvContentPartPr>
              <p14:xfrm>
                <a:off x="1323920" y="2818460"/>
                <a:ext cx="65880" cy="7740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22834" y="2816300"/>
                  <a:ext cx="67328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4" name="Ink 193"/>
                <p14:cNvContentPartPr/>
                <p14:nvPr/>
              </p14:nvContentPartPr>
              <p14:xfrm>
                <a:off x="1317080" y="2817740"/>
                <a:ext cx="97920" cy="8640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16000" y="2815580"/>
                  <a:ext cx="100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5" name="Ink 194"/>
                <p14:cNvContentPartPr/>
                <p14:nvPr/>
              </p14:nvContentPartPr>
              <p14:xfrm>
                <a:off x="1543520" y="2525420"/>
                <a:ext cx="35280" cy="14724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42440" y="2523265"/>
                  <a:ext cx="37440" cy="151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6" name="Ink 195"/>
                <p14:cNvContentPartPr/>
                <p14:nvPr/>
              </p14:nvContentPartPr>
              <p14:xfrm>
                <a:off x="1610840" y="2581940"/>
                <a:ext cx="73080" cy="6696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09760" y="2579780"/>
                  <a:ext cx="74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7" name="Ink 196"/>
                <p14:cNvContentPartPr/>
                <p14:nvPr/>
              </p14:nvContentPartPr>
              <p14:xfrm>
                <a:off x="1612640" y="2580140"/>
                <a:ext cx="78120" cy="8820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11560" y="2578700"/>
                  <a:ext cx="79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8" name="Ink 197"/>
                <p14:cNvContentPartPr/>
                <p14:nvPr/>
              </p14:nvContentPartPr>
              <p14:xfrm>
                <a:off x="1702640" y="2524340"/>
                <a:ext cx="37800" cy="17532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01550" y="2522184"/>
                  <a:ext cx="39981" cy="177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9" name="Ink 198"/>
                <p14:cNvContentPartPr/>
                <p14:nvPr/>
              </p14:nvContentPartPr>
              <p14:xfrm>
                <a:off x="1459280" y="2736380"/>
                <a:ext cx="261360" cy="2520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58199" y="2733860"/>
                  <a:ext cx="263523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0" name="Ink 199"/>
                <p14:cNvContentPartPr/>
                <p14:nvPr/>
              </p14:nvContentPartPr>
              <p14:xfrm>
                <a:off x="1808480" y="2701100"/>
                <a:ext cx="100800" cy="1008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07400" y="2698580"/>
                  <a:ext cx="1026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1" name="Ink 200"/>
                <p14:cNvContentPartPr/>
                <p14:nvPr/>
              </p14:nvContentPartPr>
              <p14:xfrm>
                <a:off x="1829000" y="2753300"/>
                <a:ext cx="89640" cy="1368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27920" y="2750780"/>
                  <a:ext cx="910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2" name="Ink 201"/>
                <p14:cNvContentPartPr/>
                <p14:nvPr/>
              </p14:nvContentPartPr>
              <p14:xfrm>
                <a:off x="1156160" y="2477900"/>
                <a:ext cx="64440" cy="25524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55080" y="2475740"/>
                  <a:ext cx="66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3" name="Ink 202"/>
                <p14:cNvContentPartPr/>
                <p14:nvPr/>
              </p14:nvContentPartPr>
              <p14:xfrm>
                <a:off x="1766720" y="2485460"/>
                <a:ext cx="29160" cy="22536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65640" y="2483303"/>
                  <a:ext cx="31320" cy="230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7" name="Ink 206"/>
                <p14:cNvContentPartPr/>
                <p14:nvPr/>
              </p14:nvContentPartPr>
              <p14:xfrm>
                <a:off x="2133610" y="2615760"/>
                <a:ext cx="186480" cy="18576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32530" y="2613240"/>
                  <a:ext cx="189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8" name="Ink 207"/>
                <p14:cNvContentPartPr/>
                <p14:nvPr/>
              </p14:nvContentPartPr>
              <p14:xfrm>
                <a:off x="2352490" y="2535840"/>
                <a:ext cx="90720" cy="13176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51410" y="2533320"/>
                  <a:ext cx="92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9" name="Ink 208"/>
                <p14:cNvContentPartPr/>
                <p14:nvPr/>
              </p14:nvContentPartPr>
              <p14:xfrm>
                <a:off x="2533570" y="2548440"/>
                <a:ext cx="74520" cy="30024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33210" y="2545923"/>
                  <a:ext cx="75960" cy="304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0" name="Ink 209"/>
                <p14:cNvContentPartPr/>
                <p14:nvPr/>
              </p14:nvContentPartPr>
              <p14:xfrm>
                <a:off x="2490370" y="2713320"/>
                <a:ext cx="126720" cy="3636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89290" y="2711520"/>
                  <a:ext cx="128520" cy="39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2" name="TextBox 211"/>
          <p:cNvSpPr txBox="1">
            <a:spLocks noChangeArrowheads="1"/>
          </p:cNvSpPr>
          <p:nvPr/>
        </p:nvSpPr>
        <p:spPr bwMode="auto">
          <a:xfrm>
            <a:off x="265113" y="2660650"/>
            <a:ext cx="966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/>
              <a:t>“Proof”: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9" grpId="0"/>
      <p:bldP spid="2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1D example (Newton method)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1016000" y="558800"/>
            <a:ext cx="0" cy="1958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96850" y="1657350"/>
            <a:ext cx="4216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Freeform 112"/>
          <p:cNvSpPr/>
          <p:nvPr/>
        </p:nvSpPr>
        <p:spPr>
          <a:xfrm>
            <a:off x="385763" y="642938"/>
            <a:ext cx="4005262" cy="1655762"/>
          </a:xfrm>
          <a:custGeom>
            <a:avLst/>
            <a:gdLst>
              <a:gd name="connsiteX0" fmla="*/ 0 w 3086100"/>
              <a:gd name="connsiteY0" fmla="*/ 1284911 h 1284911"/>
              <a:gd name="connsiteX1" fmla="*/ 908050 w 3086100"/>
              <a:gd name="connsiteY1" fmla="*/ 1145211 h 1284911"/>
              <a:gd name="connsiteX2" fmla="*/ 1384300 w 3086100"/>
              <a:gd name="connsiteY2" fmla="*/ 535611 h 1284911"/>
              <a:gd name="connsiteX3" fmla="*/ 2476500 w 3086100"/>
              <a:gd name="connsiteY3" fmla="*/ 65711 h 1284911"/>
              <a:gd name="connsiteX4" fmla="*/ 3086100 w 3086100"/>
              <a:gd name="connsiteY4" fmla="*/ 14911 h 1284911"/>
              <a:gd name="connsiteX0" fmla="*/ 0 w 3086100"/>
              <a:gd name="connsiteY0" fmla="*/ 1284911 h 1284911"/>
              <a:gd name="connsiteX1" fmla="*/ 908050 w 3086100"/>
              <a:gd name="connsiteY1" fmla="*/ 1145211 h 1284911"/>
              <a:gd name="connsiteX2" fmla="*/ 1384300 w 3086100"/>
              <a:gd name="connsiteY2" fmla="*/ 535611 h 1284911"/>
              <a:gd name="connsiteX3" fmla="*/ 1924050 w 3086100"/>
              <a:gd name="connsiteY3" fmla="*/ 262561 h 1284911"/>
              <a:gd name="connsiteX4" fmla="*/ 2476500 w 3086100"/>
              <a:gd name="connsiteY4" fmla="*/ 65711 h 1284911"/>
              <a:gd name="connsiteX5" fmla="*/ 3086100 w 3086100"/>
              <a:gd name="connsiteY5" fmla="*/ 14911 h 1284911"/>
              <a:gd name="connsiteX0" fmla="*/ 0 w 3086100"/>
              <a:gd name="connsiteY0" fmla="*/ 1274322 h 1274322"/>
              <a:gd name="connsiteX1" fmla="*/ 908050 w 3086100"/>
              <a:gd name="connsiteY1" fmla="*/ 1134622 h 1274322"/>
              <a:gd name="connsiteX2" fmla="*/ 1384300 w 3086100"/>
              <a:gd name="connsiteY2" fmla="*/ 525022 h 1274322"/>
              <a:gd name="connsiteX3" fmla="*/ 1905000 w 3086100"/>
              <a:gd name="connsiteY3" fmla="*/ 163072 h 1274322"/>
              <a:gd name="connsiteX4" fmla="*/ 2476500 w 3086100"/>
              <a:gd name="connsiteY4" fmla="*/ 55122 h 1274322"/>
              <a:gd name="connsiteX5" fmla="*/ 3086100 w 3086100"/>
              <a:gd name="connsiteY5" fmla="*/ 4322 h 1274322"/>
              <a:gd name="connsiteX0" fmla="*/ 0 w 3086100"/>
              <a:gd name="connsiteY0" fmla="*/ 1274322 h 1274322"/>
              <a:gd name="connsiteX1" fmla="*/ 863600 w 3086100"/>
              <a:gd name="connsiteY1" fmla="*/ 1109222 h 1274322"/>
              <a:gd name="connsiteX2" fmla="*/ 1384300 w 3086100"/>
              <a:gd name="connsiteY2" fmla="*/ 525022 h 1274322"/>
              <a:gd name="connsiteX3" fmla="*/ 1905000 w 3086100"/>
              <a:gd name="connsiteY3" fmla="*/ 163072 h 1274322"/>
              <a:gd name="connsiteX4" fmla="*/ 2476500 w 3086100"/>
              <a:gd name="connsiteY4" fmla="*/ 55122 h 1274322"/>
              <a:gd name="connsiteX5" fmla="*/ 3086100 w 3086100"/>
              <a:gd name="connsiteY5" fmla="*/ 4322 h 1274322"/>
              <a:gd name="connsiteX0" fmla="*/ 0 w 3086100"/>
              <a:gd name="connsiteY0" fmla="*/ 1274322 h 1286646"/>
              <a:gd name="connsiteX1" fmla="*/ 673100 w 3086100"/>
              <a:gd name="connsiteY1" fmla="*/ 1210822 h 1286646"/>
              <a:gd name="connsiteX2" fmla="*/ 1384300 w 3086100"/>
              <a:gd name="connsiteY2" fmla="*/ 525022 h 1286646"/>
              <a:gd name="connsiteX3" fmla="*/ 1905000 w 3086100"/>
              <a:gd name="connsiteY3" fmla="*/ 163072 h 1286646"/>
              <a:gd name="connsiteX4" fmla="*/ 2476500 w 3086100"/>
              <a:gd name="connsiteY4" fmla="*/ 55122 h 1286646"/>
              <a:gd name="connsiteX5" fmla="*/ 3086100 w 3086100"/>
              <a:gd name="connsiteY5" fmla="*/ 4322 h 1286646"/>
              <a:gd name="connsiteX0" fmla="*/ 0 w 3086100"/>
              <a:gd name="connsiteY0" fmla="*/ 1274322 h 1318835"/>
              <a:gd name="connsiteX1" fmla="*/ 584200 w 3086100"/>
              <a:gd name="connsiteY1" fmla="*/ 1261622 h 1318835"/>
              <a:gd name="connsiteX2" fmla="*/ 1384300 w 3086100"/>
              <a:gd name="connsiteY2" fmla="*/ 525022 h 1318835"/>
              <a:gd name="connsiteX3" fmla="*/ 1905000 w 3086100"/>
              <a:gd name="connsiteY3" fmla="*/ 163072 h 1318835"/>
              <a:gd name="connsiteX4" fmla="*/ 2476500 w 3086100"/>
              <a:gd name="connsiteY4" fmla="*/ 55122 h 1318835"/>
              <a:gd name="connsiteX5" fmla="*/ 3086100 w 3086100"/>
              <a:gd name="connsiteY5" fmla="*/ 4322 h 1318835"/>
              <a:gd name="connsiteX0" fmla="*/ 0 w 3149600"/>
              <a:gd name="connsiteY0" fmla="*/ 1217172 h 1302332"/>
              <a:gd name="connsiteX1" fmla="*/ 647700 w 3149600"/>
              <a:gd name="connsiteY1" fmla="*/ 1261622 h 1302332"/>
              <a:gd name="connsiteX2" fmla="*/ 1447800 w 3149600"/>
              <a:gd name="connsiteY2" fmla="*/ 525022 h 1302332"/>
              <a:gd name="connsiteX3" fmla="*/ 1968500 w 3149600"/>
              <a:gd name="connsiteY3" fmla="*/ 163072 h 1302332"/>
              <a:gd name="connsiteX4" fmla="*/ 2540000 w 3149600"/>
              <a:gd name="connsiteY4" fmla="*/ 55122 h 1302332"/>
              <a:gd name="connsiteX5" fmla="*/ 3149600 w 3149600"/>
              <a:gd name="connsiteY5" fmla="*/ 4322 h 130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600" h="1302332">
                <a:moveTo>
                  <a:pt x="0" y="1217172"/>
                </a:moveTo>
                <a:cubicBezTo>
                  <a:pt x="338666" y="1209763"/>
                  <a:pt x="406400" y="1376980"/>
                  <a:pt x="647700" y="1261622"/>
                </a:cubicBezTo>
                <a:cubicBezTo>
                  <a:pt x="889000" y="1146264"/>
                  <a:pt x="1227667" y="708114"/>
                  <a:pt x="1447800" y="525022"/>
                </a:cubicBezTo>
                <a:cubicBezTo>
                  <a:pt x="1667933" y="341930"/>
                  <a:pt x="1786467" y="241389"/>
                  <a:pt x="1968500" y="163072"/>
                </a:cubicBezTo>
                <a:cubicBezTo>
                  <a:pt x="2150533" y="84755"/>
                  <a:pt x="2343150" y="81580"/>
                  <a:pt x="2540000" y="55122"/>
                </a:cubicBezTo>
                <a:cubicBezTo>
                  <a:pt x="2736850" y="28664"/>
                  <a:pt x="2986616" y="-13670"/>
                  <a:pt x="3149600" y="4322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H="1">
            <a:off x="860425" y="503238"/>
            <a:ext cx="2714625" cy="132397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658813" y="1363663"/>
            <a:ext cx="2387600" cy="115411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1590675" y="382588"/>
            <a:ext cx="1798638" cy="14160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endCxn id="113" idx="1"/>
          </p:cNvCxnSpPr>
          <p:nvPr/>
        </p:nvCxnSpPr>
        <p:spPr>
          <a:xfrm>
            <a:off x="1209675" y="1657350"/>
            <a:ext cx="0" cy="59055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2444750" y="1114425"/>
            <a:ext cx="22225" cy="5429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660650" y="935038"/>
            <a:ext cx="26988" cy="722312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2" name="Ink 131"/>
              <p14:cNvContentPartPr/>
              <p14:nvPr/>
            </p14:nvContentPartPr>
            <p14:xfrm>
              <a:off x="2621121" y="1750493"/>
              <a:ext cx="105331" cy="132808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0043" y="1747974"/>
                <a:ext cx="106769" cy="137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3" name="Ink 132"/>
              <p14:cNvContentPartPr/>
              <p14:nvPr/>
            </p14:nvContentPartPr>
            <p14:xfrm>
              <a:off x="2630738" y="1765148"/>
              <a:ext cx="112658" cy="125481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9658" y="1762631"/>
                <a:ext cx="114818" cy="130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4" name="Ink 133"/>
              <p14:cNvContentPartPr/>
              <p14:nvPr/>
            </p14:nvContentPartPr>
            <p14:xfrm>
              <a:off x="2621121" y="1750493"/>
              <a:ext cx="105331" cy="132808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0043" y="1747974"/>
                <a:ext cx="106769" cy="137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5" name="Ink 134"/>
              <p14:cNvContentPartPr/>
              <p14:nvPr/>
            </p14:nvContentPartPr>
            <p14:xfrm>
              <a:off x="2630738" y="1765148"/>
              <a:ext cx="112658" cy="125481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9658" y="1762631"/>
                <a:ext cx="114818" cy="130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6" name="Ink 135"/>
              <p14:cNvContentPartPr/>
              <p14:nvPr/>
            </p14:nvContentPartPr>
            <p14:xfrm>
              <a:off x="2801099" y="1840711"/>
              <a:ext cx="9159" cy="120901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9690" y="1838192"/>
                <a:ext cx="11625" cy="125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7" name="Ink 136"/>
              <p14:cNvContentPartPr/>
              <p14:nvPr/>
            </p14:nvContentPartPr>
            <p14:xfrm>
              <a:off x="1104360" y="1411603"/>
              <a:ext cx="80601" cy="137388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3281" y="1409805"/>
                <a:ext cx="82760" cy="141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8" name="Ink 137"/>
              <p14:cNvContentPartPr/>
              <p14:nvPr/>
            </p14:nvContentPartPr>
            <p14:xfrm>
              <a:off x="1108939" y="1401070"/>
              <a:ext cx="71442" cy="15479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7862" y="1398910"/>
                <a:ext cx="73596" cy="15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9" name="Ink 138"/>
              <p14:cNvContentPartPr/>
              <p14:nvPr/>
            </p14:nvContentPartPr>
            <p14:xfrm>
              <a:off x="1210606" y="1458315"/>
              <a:ext cx="63656" cy="87012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09527" y="1455798"/>
                <a:ext cx="65814" cy="92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0" name="Ink 139"/>
              <p14:cNvContentPartPr/>
              <p14:nvPr/>
            </p14:nvContentPartPr>
            <p14:xfrm>
              <a:off x="2387562" y="1732633"/>
              <a:ext cx="70068" cy="125481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86484" y="1730476"/>
                <a:ext cx="71505" cy="130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/>
              <p14:cNvContentPartPr/>
              <p14:nvPr/>
            </p14:nvContentPartPr>
            <p14:xfrm>
              <a:off x="2399011" y="1739044"/>
              <a:ext cx="73273" cy="129602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97933" y="1736884"/>
                <a:ext cx="75428" cy="133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2470452" y="1806364"/>
              <a:ext cx="60909" cy="126855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0094" y="1803841"/>
                <a:ext cx="62700" cy="13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Ink 142"/>
              <p14:cNvContentPartPr/>
              <p14:nvPr/>
            </p14:nvContentPartPr>
            <p14:xfrm>
              <a:off x="1724895" y="1473428"/>
              <a:ext cx="71442" cy="114948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23813" y="1471273"/>
                <a:ext cx="72885" cy="119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Ink 143"/>
              <p14:cNvContentPartPr/>
              <p14:nvPr/>
            </p14:nvContentPartPr>
            <p14:xfrm>
              <a:off x="1722147" y="1453278"/>
              <a:ext cx="81975" cy="145631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21068" y="1451476"/>
                <a:ext cx="84132" cy="149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5" name="Ink 144"/>
              <p14:cNvContentPartPr/>
              <p14:nvPr/>
            </p14:nvContentPartPr>
            <p14:xfrm>
              <a:off x="1828851" y="1500448"/>
              <a:ext cx="65488" cy="128687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28491" y="1498285"/>
                <a:ext cx="66927" cy="132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2178720" y="2515555"/>
              <a:ext cx="458" cy="110368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77804" y="2514112"/>
                <a:ext cx="2290" cy="113253"/>
              </a:xfrm>
              <a:prstGeom prst="rect">
                <a:avLst/>
              </a:prstGeom>
            </p:spPr>
          </p:pic>
        </mc:Fallback>
      </mc:AlternateContent>
      <p:grpSp>
        <p:nvGrpSpPr>
          <p:cNvPr id="21531" name="Group 6"/>
          <p:cNvGrpSpPr>
            <a:grpSpLocks/>
          </p:cNvGrpSpPr>
          <p:nvPr/>
        </p:nvGrpSpPr>
        <p:grpSpPr bwMode="auto">
          <a:xfrm>
            <a:off x="1414463" y="357188"/>
            <a:ext cx="839787" cy="257175"/>
            <a:chOff x="340090" y="388080"/>
            <a:chExt cx="8409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/>
                <p14:cNvContentPartPr/>
                <p14:nvPr/>
              </p14:nvContentPartPr>
              <p14:xfrm>
                <a:off x="340090" y="424800"/>
                <a:ext cx="80640" cy="2196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9034" y="422644"/>
                  <a:ext cx="82753" cy="224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/>
                <p14:cNvContentPartPr/>
                <p14:nvPr/>
              </p14:nvContentPartPr>
              <p14:xfrm>
                <a:off x="526570" y="388080"/>
                <a:ext cx="61920" cy="1890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5490" y="385928"/>
                  <a:ext cx="63360" cy="193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/>
                <p14:cNvContentPartPr/>
                <p14:nvPr/>
              </p14:nvContentPartPr>
              <p14:xfrm>
                <a:off x="610450" y="448560"/>
                <a:ext cx="93600" cy="763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9370" y="446400"/>
                  <a:ext cx="95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/>
                <p14:cNvContentPartPr/>
                <p14:nvPr/>
              </p14:nvContentPartPr>
              <p14:xfrm>
                <a:off x="638530" y="469080"/>
                <a:ext cx="60840" cy="820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7450" y="466929"/>
                  <a:ext cx="62280" cy="86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/>
                <p14:cNvContentPartPr/>
                <p14:nvPr/>
              </p14:nvContentPartPr>
              <p14:xfrm>
                <a:off x="724930" y="397800"/>
                <a:ext cx="46800" cy="1760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4210" y="395290"/>
                  <a:ext cx="48960" cy="179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/>
                <p14:cNvContentPartPr/>
                <p14:nvPr/>
              </p14:nvContentPartPr>
              <p14:xfrm>
                <a:off x="886210" y="452520"/>
                <a:ext cx="110160" cy="540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5130" y="450000"/>
                  <a:ext cx="1123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/>
                <p14:cNvContentPartPr/>
                <p14:nvPr/>
              </p14:nvContentPartPr>
              <p14:xfrm>
                <a:off x="890890" y="505080"/>
                <a:ext cx="105480" cy="54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9810" y="502920"/>
                  <a:ext cx="1069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/>
                <p14:cNvContentPartPr/>
                <p14:nvPr/>
              </p14:nvContentPartPr>
              <p14:xfrm>
                <a:off x="1075930" y="427680"/>
                <a:ext cx="105120" cy="1292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4850" y="425167"/>
                  <a:ext cx="107640" cy="13426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104775" y="2559050"/>
            <a:ext cx="4405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600" b="1"/>
              <a:t>Observation: </a:t>
            </a:r>
            <a:r>
              <a:rPr lang="en-US" sz="1600"/>
              <a:t>after </a:t>
            </a:r>
            <a:r>
              <a:rPr lang="en-US" sz="1600" i="1"/>
              <a:t>x</a:t>
            </a:r>
            <a:r>
              <a:rPr lang="en-US" i="1" baseline="-25000"/>
              <a:t>4</a:t>
            </a:r>
            <a:r>
              <a:rPr lang="en-US" sz="1600"/>
              <a:t>, the convergence will be extremely fast</a:t>
            </a:r>
          </a:p>
        </p:txBody>
      </p:sp>
      <p:grpSp>
        <p:nvGrpSpPr>
          <p:cNvPr id="21533" name="Group 38"/>
          <p:cNvGrpSpPr>
            <a:grpSpLocks/>
          </p:cNvGrpSpPr>
          <p:nvPr/>
        </p:nvGrpSpPr>
        <p:grpSpPr bwMode="auto">
          <a:xfrm>
            <a:off x="4275138" y="1787525"/>
            <a:ext cx="120650" cy="158750"/>
            <a:chOff x="4301530" y="1493280"/>
            <a:chExt cx="1198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/>
                <p14:cNvContentPartPr/>
                <p14:nvPr/>
              </p14:nvContentPartPr>
              <p14:xfrm>
                <a:off x="4306570" y="1500120"/>
                <a:ext cx="96840" cy="13320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5855" y="1498684"/>
                  <a:ext cx="98627" cy="136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/>
                <p14:cNvContentPartPr/>
                <p14:nvPr/>
              </p14:nvContentPartPr>
              <p14:xfrm>
                <a:off x="4301530" y="1493280"/>
                <a:ext cx="119880" cy="1584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1172" y="1491125"/>
                  <a:ext cx="120954" cy="1612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34" name="Group 41"/>
          <p:cNvGrpSpPr>
            <a:grpSpLocks/>
          </p:cNvGrpSpPr>
          <p:nvPr/>
        </p:nvGrpSpPr>
        <p:grpSpPr bwMode="auto">
          <a:xfrm>
            <a:off x="519113" y="619125"/>
            <a:ext cx="384175" cy="247650"/>
            <a:chOff x="1802050" y="378360"/>
            <a:chExt cx="3841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/>
                <p14:cNvContentPartPr/>
                <p14:nvPr/>
              </p14:nvContentPartPr>
              <p14:xfrm>
                <a:off x="1802050" y="413280"/>
                <a:ext cx="87840" cy="2131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00970" y="411477"/>
                  <a:ext cx="89280" cy="217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/>
                <p14:cNvContentPartPr/>
                <p14:nvPr/>
              </p14:nvContentPartPr>
              <p14:xfrm>
                <a:off x="1948210" y="396720"/>
                <a:ext cx="39960" cy="1767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47130" y="395640"/>
                  <a:ext cx="41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/>
                <p14:cNvContentPartPr/>
                <p14:nvPr/>
              </p14:nvContentPartPr>
              <p14:xfrm>
                <a:off x="2052610" y="437760"/>
                <a:ext cx="54360" cy="849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51890" y="435960"/>
                  <a:ext cx="55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/>
                <p14:cNvContentPartPr/>
                <p14:nvPr/>
              </p14:nvContentPartPr>
              <p14:xfrm>
                <a:off x="2046850" y="451080"/>
                <a:ext cx="76320" cy="806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46130" y="449634"/>
                  <a:ext cx="77760" cy="84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/>
                <p14:cNvContentPartPr/>
                <p14:nvPr/>
              </p14:nvContentPartPr>
              <p14:xfrm>
                <a:off x="2151610" y="378360"/>
                <a:ext cx="34560" cy="2048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51254" y="376200"/>
                  <a:ext cx="35985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" name="Ink 7"/>
              <p14:cNvContentPartPr/>
              <p14:nvPr/>
            </p14:nvContentPartPr>
            <p14:xfrm>
              <a:off x="2665080" y="1645920"/>
              <a:ext cx="3600" cy="4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59680" y="1640520"/>
                <a:ext cx="12240" cy="1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1D example (Newton method)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1711325" y="552450"/>
            <a:ext cx="0" cy="1819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6513" y="1416050"/>
            <a:ext cx="43465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33" name="Group 31"/>
          <p:cNvGrpSpPr>
            <a:grpSpLocks/>
          </p:cNvGrpSpPr>
          <p:nvPr/>
        </p:nvGrpSpPr>
        <p:grpSpPr bwMode="auto">
          <a:xfrm>
            <a:off x="136525" y="341313"/>
            <a:ext cx="841375" cy="255587"/>
            <a:chOff x="340090" y="388080"/>
            <a:chExt cx="8409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/>
                <p14:cNvContentPartPr/>
                <p14:nvPr/>
              </p14:nvContentPartPr>
              <p14:xfrm>
                <a:off x="340090" y="424800"/>
                <a:ext cx="80640" cy="2196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005" y="422636"/>
                  <a:ext cx="82810" cy="224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/>
                <p14:cNvContentPartPr/>
                <p14:nvPr/>
              </p14:nvContentPartPr>
              <p14:xfrm>
                <a:off x="526570" y="388080"/>
                <a:ext cx="61920" cy="1890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5490" y="385916"/>
                  <a:ext cx="63360" cy="193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/>
                <p14:cNvContentPartPr/>
                <p14:nvPr/>
              </p14:nvContentPartPr>
              <p14:xfrm>
                <a:off x="610450" y="448560"/>
                <a:ext cx="93600" cy="763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9370" y="446400"/>
                  <a:ext cx="95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/>
                <p14:cNvContentPartPr/>
                <p14:nvPr/>
              </p14:nvContentPartPr>
              <p14:xfrm>
                <a:off x="638530" y="469080"/>
                <a:ext cx="60840" cy="820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450" y="466910"/>
                  <a:ext cx="62280" cy="86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/>
                <p14:cNvContentPartPr/>
                <p14:nvPr/>
              </p14:nvContentPartPr>
              <p14:xfrm>
                <a:off x="724930" y="397800"/>
                <a:ext cx="46800" cy="1760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4210" y="395275"/>
                  <a:ext cx="48960" cy="179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/>
                <p14:cNvContentPartPr/>
                <p14:nvPr/>
              </p14:nvContentPartPr>
              <p14:xfrm>
                <a:off x="886210" y="452520"/>
                <a:ext cx="110160" cy="540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5130" y="450000"/>
                  <a:ext cx="1123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5" name="Ink 44"/>
                <p14:cNvContentPartPr/>
                <p14:nvPr/>
              </p14:nvContentPartPr>
              <p14:xfrm>
                <a:off x="890890" y="505080"/>
                <a:ext cx="105480" cy="54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9810" y="502766"/>
                  <a:ext cx="106920" cy="10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" name="Ink 45"/>
                <p14:cNvContentPartPr/>
                <p14:nvPr/>
              </p14:nvContentPartPr>
              <p14:xfrm>
                <a:off x="1075930" y="427680"/>
                <a:ext cx="105120" cy="1292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4846" y="425146"/>
                  <a:ext cx="107649" cy="13430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104775" y="2559050"/>
            <a:ext cx="4405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600" b="1"/>
              <a:t>Observation: </a:t>
            </a:r>
            <a:r>
              <a:rPr lang="en-US" sz="1600"/>
              <a:t>before we get close to minimum, we can oscillate wildely (and even diverge)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/>
              <p14:cNvContentPartPr/>
              <p14:nvPr/>
            </p14:nvContentPartPr>
            <p14:xfrm>
              <a:off x="3728251" y="120276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27531" y="1201320"/>
                <a:ext cx="1800" cy="32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reeform 7"/>
          <p:cNvSpPr/>
          <p:nvPr/>
        </p:nvSpPr>
        <p:spPr>
          <a:xfrm>
            <a:off x="398463" y="558800"/>
            <a:ext cx="3543300" cy="1741488"/>
          </a:xfrm>
          <a:custGeom>
            <a:avLst/>
            <a:gdLst>
              <a:gd name="connsiteX0" fmla="*/ 3054350 w 3054350"/>
              <a:gd name="connsiteY0" fmla="*/ 783037 h 1716487"/>
              <a:gd name="connsiteX1" fmla="*/ 2889250 w 3054350"/>
              <a:gd name="connsiteY1" fmla="*/ 224237 h 1716487"/>
              <a:gd name="connsiteX2" fmla="*/ 2717800 w 3054350"/>
              <a:gd name="connsiteY2" fmla="*/ 8337 h 1716487"/>
              <a:gd name="connsiteX3" fmla="*/ 2571750 w 3054350"/>
              <a:gd name="connsiteY3" fmla="*/ 65487 h 1716487"/>
              <a:gd name="connsiteX4" fmla="*/ 2457450 w 3054350"/>
              <a:gd name="connsiteY4" fmla="*/ 262337 h 1716487"/>
              <a:gd name="connsiteX5" fmla="*/ 2413000 w 3054350"/>
              <a:gd name="connsiteY5" fmla="*/ 421087 h 1716487"/>
              <a:gd name="connsiteX6" fmla="*/ 2247900 w 3054350"/>
              <a:gd name="connsiteY6" fmla="*/ 783037 h 1716487"/>
              <a:gd name="connsiteX7" fmla="*/ 2139950 w 3054350"/>
              <a:gd name="connsiteY7" fmla="*/ 1138637 h 1716487"/>
              <a:gd name="connsiteX8" fmla="*/ 2000250 w 3054350"/>
              <a:gd name="connsiteY8" fmla="*/ 1367237 h 1716487"/>
              <a:gd name="connsiteX9" fmla="*/ 1714500 w 3054350"/>
              <a:gd name="connsiteY9" fmla="*/ 1398987 h 1716487"/>
              <a:gd name="connsiteX10" fmla="*/ 1492250 w 3054350"/>
              <a:gd name="connsiteY10" fmla="*/ 1189437 h 1716487"/>
              <a:gd name="connsiteX11" fmla="*/ 1111250 w 3054350"/>
              <a:gd name="connsiteY11" fmla="*/ 1164037 h 1716487"/>
              <a:gd name="connsiteX12" fmla="*/ 901700 w 3054350"/>
              <a:gd name="connsiteY12" fmla="*/ 1367237 h 1716487"/>
              <a:gd name="connsiteX13" fmla="*/ 730250 w 3054350"/>
              <a:gd name="connsiteY13" fmla="*/ 1513287 h 1716487"/>
              <a:gd name="connsiteX14" fmla="*/ 527050 w 3054350"/>
              <a:gd name="connsiteY14" fmla="*/ 1627587 h 1716487"/>
              <a:gd name="connsiteX15" fmla="*/ 0 w 3054350"/>
              <a:gd name="connsiteY15" fmla="*/ 1716487 h 1716487"/>
              <a:gd name="connsiteX0" fmla="*/ 3352800 w 3352800"/>
              <a:gd name="connsiteY0" fmla="*/ 535387 h 1716487"/>
              <a:gd name="connsiteX1" fmla="*/ 2889250 w 3352800"/>
              <a:gd name="connsiteY1" fmla="*/ 224237 h 1716487"/>
              <a:gd name="connsiteX2" fmla="*/ 2717800 w 3352800"/>
              <a:gd name="connsiteY2" fmla="*/ 8337 h 1716487"/>
              <a:gd name="connsiteX3" fmla="*/ 2571750 w 3352800"/>
              <a:gd name="connsiteY3" fmla="*/ 65487 h 1716487"/>
              <a:gd name="connsiteX4" fmla="*/ 2457450 w 3352800"/>
              <a:gd name="connsiteY4" fmla="*/ 262337 h 1716487"/>
              <a:gd name="connsiteX5" fmla="*/ 2413000 w 3352800"/>
              <a:gd name="connsiteY5" fmla="*/ 421087 h 1716487"/>
              <a:gd name="connsiteX6" fmla="*/ 2247900 w 3352800"/>
              <a:gd name="connsiteY6" fmla="*/ 783037 h 1716487"/>
              <a:gd name="connsiteX7" fmla="*/ 2139950 w 3352800"/>
              <a:gd name="connsiteY7" fmla="*/ 1138637 h 1716487"/>
              <a:gd name="connsiteX8" fmla="*/ 2000250 w 3352800"/>
              <a:gd name="connsiteY8" fmla="*/ 1367237 h 1716487"/>
              <a:gd name="connsiteX9" fmla="*/ 1714500 w 3352800"/>
              <a:gd name="connsiteY9" fmla="*/ 1398987 h 1716487"/>
              <a:gd name="connsiteX10" fmla="*/ 1492250 w 3352800"/>
              <a:gd name="connsiteY10" fmla="*/ 1189437 h 1716487"/>
              <a:gd name="connsiteX11" fmla="*/ 1111250 w 3352800"/>
              <a:gd name="connsiteY11" fmla="*/ 1164037 h 1716487"/>
              <a:gd name="connsiteX12" fmla="*/ 901700 w 3352800"/>
              <a:gd name="connsiteY12" fmla="*/ 1367237 h 1716487"/>
              <a:gd name="connsiteX13" fmla="*/ 730250 w 3352800"/>
              <a:gd name="connsiteY13" fmla="*/ 1513287 h 1716487"/>
              <a:gd name="connsiteX14" fmla="*/ 527050 w 3352800"/>
              <a:gd name="connsiteY14" fmla="*/ 1627587 h 1716487"/>
              <a:gd name="connsiteX15" fmla="*/ 0 w 3352800"/>
              <a:gd name="connsiteY15" fmla="*/ 1716487 h 1716487"/>
              <a:gd name="connsiteX0" fmla="*/ 3352800 w 3352800"/>
              <a:gd name="connsiteY0" fmla="*/ 535387 h 1716487"/>
              <a:gd name="connsiteX1" fmla="*/ 2889250 w 3352800"/>
              <a:gd name="connsiteY1" fmla="*/ 224237 h 1716487"/>
              <a:gd name="connsiteX2" fmla="*/ 2717800 w 3352800"/>
              <a:gd name="connsiteY2" fmla="*/ 8337 h 1716487"/>
              <a:gd name="connsiteX3" fmla="*/ 2571750 w 3352800"/>
              <a:gd name="connsiteY3" fmla="*/ 65487 h 1716487"/>
              <a:gd name="connsiteX4" fmla="*/ 2457450 w 3352800"/>
              <a:gd name="connsiteY4" fmla="*/ 262337 h 1716487"/>
              <a:gd name="connsiteX5" fmla="*/ 2413000 w 3352800"/>
              <a:gd name="connsiteY5" fmla="*/ 421087 h 1716487"/>
              <a:gd name="connsiteX6" fmla="*/ 2247900 w 3352800"/>
              <a:gd name="connsiteY6" fmla="*/ 783037 h 1716487"/>
              <a:gd name="connsiteX7" fmla="*/ 2139950 w 3352800"/>
              <a:gd name="connsiteY7" fmla="*/ 1138637 h 1716487"/>
              <a:gd name="connsiteX8" fmla="*/ 2000250 w 3352800"/>
              <a:gd name="connsiteY8" fmla="*/ 1367237 h 1716487"/>
              <a:gd name="connsiteX9" fmla="*/ 1714500 w 3352800"/>
              <a:gd name="connsiteY9" fmla="*/ 1398987 h 1716487"/>
              <a:gd name="connsiteX10" fmla="*/ 1492250 w 3352800"/>
              <a:gd name="connsiteY10" fmla="*/ 1189437 h 1716487"/>
              <a:gd name="connsiteX11" fmla="*/ 1111250 w 3352800"/>
              <a:gd name="connsiteY11" fmla="*/ 1164037 h 1716487"/>
              <a:gd name="connsiteX12" fmla="*/ 901700 w 3352800"/>
              <a:gd name="connsiteY12" fmla="*/ 1367237 h 1716487"/>
              <a:gd name="connsiteX13" fmla="*/ 730250 w 3352800"/>
              <a:gd name="connsiteY13" fmla="*/ 1513287 h 1716487"/>
              <a:gd name="connsiteX14" fmla="*/ 527050 w 3352800"/>
              <a:gd name="connsiteY14" fmla="*/ 1627587 h 1716487"/>
              <a:gd name="connsiteX15" fmla="*/ 0 w 3352800"/>
              <a:gd name="connsiteY15" fmla="*/ 1716487 h 1716487"/>
              <a:gd name="connsiteX0" fmla="*/ 3543300 w 3543300"/>
              <a:gd name="connsiteY0" fmla="*/ 535387 h 1741887"/>
              <a:gd name="connsiteX1" fmla="*/ 3079750 w 3543300"/>
              <a:gd name="connsiteY1" fmla="*/ 224237 h 1741887"/>
              <a:gd name="connsiteX2" fmla="*/ 2908300 w 3543300"/>
              <a:gd name="connsiteY2" fmla="*/ 8337 h 1741887"/>
              <a:gd name="connsiteX3" fmla="*/ 2762250 w 3543300"/>
              <a:gd name="connsiteY3" fmla="*/ 65487 h 1741887"/>
              <a:gd name="connsiteX4" fmla="*/ 2647950 w 3543300"/>
              <a:gd name="connsiteY4" fmla="*/ 262337 h 1741887"/>
              <a:gd name="connsiteX5" fmla="*/ 2603500 w 3543300"/>
              <a:gd name="connsiteY5" fmla="*/ 421087 h 1741887"/>
              <a:gd name="connsiteX6" fmla="*/ 2438400 w 3543300"/>
              <a:gd name="connsiteY6" fmla="*/ 783037 h 1741887"/>
              <a:gd name="connsiteX7" fmla="*/ 2330450 w 3543300"/>
              <a:gd name="connsiteY7" fmla="*/ 1138637 h 1741887"/>
              <a:gd name="connsiteX8" fmla="*/ 2190750 w 3543300"/>
              <a:gd name="connsiteY8" fmla="*/ 1367237 h 1741887"/>
              <a:gd name="connsiteX9" fmla="*/ 1905000 w 3543300"/>
              <a:gd name="connsiteY9" fmla="*/ 1398987 h 1741887"/>
              <a:gd name="connsiteX10" fmla="*/ 1682750 w 3543300"/>
              <a:gd name="connsiteY10" fmla="*/ 1189437 h 1741887"/>
              <a:gd name="connsiteX11" fmla="*/ 1301750 w 3543300"/>
              <a:gd name="connsiteY11" fmla="*/ 1164037 h 1741887"/>
              <a:gd name="connsiteX12" fmla="*/ 1092200 w 3543300"/>
              <a:gd name="connsiteY12" fmla="*/ 1367237 h 1741887"/>
              <a:gd name="connsiteX13" fmla="*/ 920750 w 3543300"/>
              <a:gd name="connsiteY13" fmla="*/ 1513287 h 1741887"/>
              <a:gd name="connsiteX14" fmla="*/ 717550 w 3543300"/>
              <a:gd name="connsiteY14" fmla="*/ 1627587 h 1741887"/>
              <a:gd name="connsiteX15" fmla="*/ 0 w 3543300"/>
              <a:gd name="connsiteY15" fmla="*/ 1741887 h 174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43300" h="1741887">
                <a:moveTo>
                  <a:pt x="3543300" y="535387"/>
                </a:moveTo>
                <a:cubicBezTo>
                  <a:pt x="3253846" y="530095"/>
                  <a:pt x="3185583" y="312079"/>
                  <a:pt x="3079750" y="224237"/>
                </a:cubicBezTo>
                <a:cubicBezTo>
                  <a:pt x="2973917" y="136395"/>
                  <a:pt x="2961217" y="34795"/>
                  <a:pt x="2908300" y="8337"/>
                </a:cubicBezTo>
                <a:cubicBezTo>
                  <a:pt x="2855383" y="-18121"/>
                  <a:pt x="2805642" y="23154"/>
                  <a:pt x="2762250" y="65487"/>
                </a:cubicBezTo>
                <a:cubicBezTo>
                  <a:pt x="2718858" y="107820"/>
                  <a:pt x="2674408" y="203070"/>
                  <a:pt x="2647950" y="262337"/>
                </a:cubicBezTo>
                <a:cubicBezTo>
                  <a:pt x="2621492" y="321604"/>
                  <a:pt x="2638425" y="334304"/>
                  <a:pt x="2603500" y="421087"/>
                </a:cubicBezTo>
                <a:cubicBezTo>
                  <a:pt x="2568575" y="507870"/>
                  <a:pt x="2483908" y="663445"/>
                  <a:pt x="2438400" y="783037"/>
                </a:cubicBezTo>
                <a:cubicBezTo>
                  <a:pt x="2392892" y="902629"/>
                  <a:pt x="2371725" y="1041270"/>
                  <a:pt x="2330450" y="1138637"/>
                </a:cubicBezTo>
                <a:cubicBezTo>
                  <a:pt x="2289175" y="1236004"/>
                  <a:pt x="2261658" y="1323845"/>
                  <a:pt x="2190750" y="1367237"/>
                </a:cubicBezTo>
                <a:cubicBezTo>
                  <a:pt x="2119842" y="1410629"/>
                  <a:pt x="1989667" y="1428620"/>
                  <a:pt x="1905000" y="1398987"/>
                </a:cubicBezTo>
                <a:cubicBezTo>
                  <a:pt x="1820333" y="1369354"/>
                  <a:pt x="1783292" y="1228595"/>
                  <a:pt x="1682750" y="1189437"/>
                </a:cubicBezTo>
                <a:cubicBezTo>
                  <a:pt x="1582208" y="1150279"/>
                  <a:pt x="1400175" y="1134404"/>
                  <a:pt x="1301750" y="1164037"/>
                </a:cubicBezTo>
                <a:cubicBezTo>
                  <a:pt x="1203325" y="1193670"/>
                  <a:pt x="1155700" y="1309029"/>
                  <a:pt x="1092200" y="1367237"/>
                </a:cubicBezTo>
                <a:cubicBezTo>
                  <a:pt x="1028700" y="1425445"/>
                  <a:pt x="983192" y="1469895"/>
                  <a:pt x="920750" y="1513287"/>
                </a:cubicBezTo>
                <a:cubicBezTo>
                  <a:pt x="858308" y="1556679"/>
                  <a:pt x="871008" y="1589487"/>
                  <a:pt x="717550" y="1627587"/>
                </a:cubicBezTo>
                <a:cubicBezTo>
                  <a:pt x="564092" y="1665687"/>
                  <a:pt x="202671" y="1714370"/>
                  <a:pt x="0" y="1741887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6988" y="365125"/>
            <a:ext cx="3835400" cy="119538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52425" y="1860550"/>
            <a:ext cx="4157663" cy="452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208338" y="552450"/>
            <a:ext cx="12700" cy="8636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7200" y="1419225"/>
            <a:ext cx="0" cy="8826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644690" y="2730600"/>
              <a:ext cx="360" cy="3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43970" y="272916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/>
              <p14:cNvContentPartPr/>
              <p14:nvPr/>
            </p14:nvContentPartPr>
            <p14:xfrm>
              <a:off x="3153490" y="1461960"/>
              <a:ext cx="89280" cy="1306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52406" y="1459440"/>
                <a:ext cx="9181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/>
              <p14:cNvContentPartPr/>
              <p14:nvPr/>
            </p14:nvContentPartPr>
            <p14:xfrm>
              <a:off x="3132610" y="1470960"/>
              <a:ext cx="119520" cy="1526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31170" y="1468800"/>
                <a:ext cx="1220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/>
              <p14:cNvContentPartPr/>
              <p14:nvPr/>
            </p14:nvContentPartPr>
            <p14:xfrm>
              <a:off x="3268330" y="1548720"/>
              <a:ext cx="11160" cy="1177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67610" y="1546200"/>
                <a:ext cx="12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/>
              <p14:cNvContentPartPr/>
              <p14:nvPr/>
            </p14:nvContentPartPr>
            <p14:xfrm>
              <a:off x="363130" y="1201680"/>
              <a:ext cx="121320" cy="128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050" y="1199520"/>
                <a:ext cx="123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/>
              <p14:cNvContentPartPr/>
              <p14:nvPr/>
            </p14:nvContentPartPr>
            <p14:xfrm>
              <a:off x="392290" y="1194480"/>
              <a:ext cx="100080" cy="1515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1210" y="1192676"/>
                <a:ext cx="101880" cy="155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/>
              <p14:cNvContentPartPr/>
              <p14:nvPr/>
            </p14:nvContentPartPr>
            <p14:xfrm>
              <a:off x="508930" y="1286640"/>
              <a:ext cx="74880" cy="648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7490" y="1284480"/>
                <a:ext cx="7740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48" name="Group 49"/>
          <p:cNvGrpSpPr>
            <a:grpSpLocks/>
          </p:cNvGrpSpPr>
          <p:nvPr/>
        </p:nvGrpSpPr>
        <p:grpSpPr bwMode="auto">
          <a:xfrm>
            <a:off x="4302125" y="1493838"/>
            <a:ext cx="119063" cy="157162"/>
            <a:chOff x="4301530" y="1493280"/>
            <a:chExt cx="1198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/>
                <p14:cNvContentPartPr/>
                <p14:nvPr/>
              </p14:nvContentPartPr>
              <p14:xfrm>
                <a:off x="4306570" y="1500120"/>
                <a:ext cx="96840" cy="13320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05845" y="1498668"/>
                  <a:ext cx="98653" cy="136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/>
                <p14:cNvContentPartPr/>
                <p14:nvPr/>
              </p14:nvContentPartPr>
              <p14:xfrm>
                <a:off x="4301530" y="1493280"/>
                <a:ext cx="119880" cy="1584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01168" y="1491105"/>
                  <a:ext cx="120967" cy="1613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49" name="Group 50"/>
          <p:cNvGrpSpPr>
            <a:grpSpLocks/>
          </p:cNvGrpSpPr>
          <p:nvPr/>
        </p:nvGrpSpPr>
        <p:grpSpPr bwMode="auto">
          <a:xfrm>
            <a:off x="1217613" y="501650"/>
            <a:ext cx="384175" cy="249238"/>
            <a:chOff x="1802050" y="378360"/>
            <a:chExt cx="3841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/>
                <p14:cNvContentPartPr/>
                <p14:nvPr/>
              </p14:nvContentPartPr>
              <p14:xfrm>
                <a:off x="1802050" y="413280"/>
                <a:ext cx="87840" cy="2131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00970" y="411489"/>
                  <a:ext cx="89280" cy="217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/>
                <p14:cNvContentPartPr/>
                <p14:nvPr/>
              </p14:nvContentPartPr>
              <p14:xfrm>
                <a:off x="1948210" y="396720"/>
                <a:ext cx="39960" cy="1767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7130" y="395644"/>
                  <a:ext cx="41400" cy="179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/>
                <p14:cNvContentPartPr/>
                <p14:nvPr/>
              </p14:nvContentPartPr>
              <p14:xfrm>
                <a:off x="2052610" y="437760"/>
                <a:ext cx="54360" cy="849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1890" y="435968"/>
                  <a:ext cx="55440" cy="88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/>
                <p14:cNvContentPartPr/>
                <p14:nvPr/>
              </p14:nvContentPartPr>
              <p14:xfrm>
                <a:off x="2046850" y="451080"/>
                <a:ext cx="76320" cy="806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46130" y="449646"/>
                  <a:ext cx="77760" cy="84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/>
                <p14:cNvContentPartPr/>
                <p14:nvPr/>
              </p14:nvContentPartPr>
              <p14:xfrm>
                <a:off x="2151610" y="378360"/>
                <a:ext cx="34560" cy="2048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51250" y="376211"/>
                  <a:ext cx="36000" cy="207705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Newton method: caveat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750" y="425450"/>
            <a:ext cx="4171950" cy="2492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i="1" dirty="0">
                <a:latin typeface="+mn-lt"/>
                <a:cs typeface="+mn-cs"/>
                <a:sym typeface="Symbol"/>
              </a:rPr>
              <a:t>F = 0</a:t>
            </a:r>
            <a:r>
              <a:rPr lang="en-US" dirty="0">
                <a:latin typeface="+mn-lt"/>
                <a:cs typeface="+mn-cs"/>
                <a:sym typeface="Symbol"/>
              </a:rPr>
              <a:t> is a necessary condition for a minimum, not sufficient</a:t>
            </a:r>
          </a:p>
          <a:p>
            <a:pPr marL="285750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cs typeface="+mn-cs"/>
                <a:sym typeface="Symbol"/>
              </a:rPr>
              <a:t>Thus, Newton steps may converge to a saddle point or even a maximum</a:t>
            </a:r>
          </a:p>
          <a:p>
            <a:pPr marL="285750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cs typeface="+mn-cs"/>
                <a:sym typeface="Symbol"/>
              </a:rPr>
              <a:t>For convex functions, all points with zero gradient are local minima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Newton method: caveat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550" y="342900"/>
            <a:ext cx="4324350" cy="2462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  <a:cs typeface="+mn-cs"/>
              </a:rPr>
              <a:t>Newton method may prescribe very big steps (especially if </a:t>
            </a:r>
            <a:r>
              <a:rPr lang="en-US" sz="1600" i="1" dirty="0">
                <a:latin typeface="+mn-lt"/>
                <a:cs typeface="+mn-cs"/>
                <a:sym typeface="Symbol"/>
              </a:rPr>
              <a:t></a:t>
            </a:r>
            <a:r>
              <a:rPr lang="en-US" sz="1600" i="1" baseline="30000" dirty="0">
                <a:latin typeface="+mn-lt"/>
                <a:cs typeface="+mn-cs"/>
                <a:sym typeface="Symbol"/>
              </a:rPr>
              <a:t>2</a:t>
            </a:r>
            <a:r>
              <a:rPr lang="en-US" sz="1600" i="1" dirty="0">
                <a:latin typeface="+mn-lt"/>
                <a:cs typeface="+mn-cs"/>
                <a:sym typeface="Symbol"/>
              </a:rPr>
              <a:t>f</a:t>
            </a:r>
            <a:r>
              <a:rPr lang="en-US" sz="1600" dirty="0">
                <a:latin typeface="+mn-lt"/>
                <a:cs typeface="+mn-cs"/>
                <a:sym typeface="Symbol"/>
              </a:rPr>
              <a:t> is near-degenerate)</a:t>
            </a:r>
          </a:p>
          <a:p>
            <a:pPr marL="285750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  <a:cs typeface="+mn-cs"/>
                <a:sym typeface="Symbol"/>
              </a:rPr>
              <a:t>For very big steps, the Taylor approximation is likely to be invalid (same overshooting </a:t>
            </a:r>
            <a:r>
              <a:rPr lang="en-US" sz="1600" dirty="0" err="1">
                <a:latin typeface="+mn-lt"/>
                <a:cs typeface="+mn-cs"/>
                <a:sym typeface="Symbol"/>
              </a:rPr>
              <a:t>behaviour</a:t>
            </a:r>
            <a:r>
              <a:rPr lang="en-US" sz="1600" dirty="0">
                <a:latin typeface="+mn-lt"/>
                <a:cs typeface="+mn-cs"/>
                <a:sym typeface="Symbol"/>
              </a:rPr>
              <a:t> as in the 2</a:t>
            </a:r>
            <a:r>
              <a:rPr lang="en-US" sz="1600" baseline="30000" dirty="0">
                <a:latin typeface="+mn-lt"/>
                <a:cs typeface="+mn-cs"/>
                <a:sym typeface="Symbol"/>
              </a:rPr>
              <a:t>nd</a:t>
            </a:r>
            <a:r>
              <a:rPr lang="en-US" sz="1600" dirty="0">
                <a:latin typeface="+mn-lt"/>
                <a:cs typeface="+mn-cs"/>
                <a:sym typeface="Symbol"/>
              </a:rPr>
              <a:t> example)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400" dirty="0">
              <a:latin typeface="+mn-lt"/>
              <a:cs typeface="+mn-cs"/>
              <a:sym typeface="Symbo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400" dirty="0">
              <a:latin typeface="+mn-lt"/>
              <a:cs typeface="+mn-cs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  <a:sym typeface="Symbol"/>
              </a:rPr>
              <a:t>Solution 1: </a:t>
            </a:r>
            <a:r>
              <a:rPr lang="en-US" dirty="0">
                <a:latin typeface="+mn-lt"/>
                <a:cs typeface="+mn-cs"/>
                <a:sym typeface="Symbol"/>
              </a:rPr>
              <a:t>line search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  <a:sym typeface="Symbol"/>
              </a:rPr>
              <a:t>Solution 2: </a:t>
            </a:r>
            <a:r>
              <a:rPr lang="en-US" dirty="0">
                <a:latin typeface="+mn-lt"/>
                <a:cs typeface="+mn-cs"/>
                <a:sym typeface="Symbol"/>
              </a:rPr>
              <a:t>trust region</a:t>
            </a:r>
            <a:endParaRPr lang="en-US" sz="20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Newton algorithm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611" y="1816100"/>
            <a:ext cx="298190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Initialize x0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While ||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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f</a:t>
            </a:r>
            <a:r>
              <a:rPr lang="en-US" sz="2000" baseline="-25000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|| &gt;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eps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US" sz="2000" baseline="-25000" dirty="0" err="1" smtClean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= –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</a:t>
            </a:r>
            <a:r>
              <a:rPr lang="en-US" sz="2000" baseline="30000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2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f(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x</a:t>
            </a:r>
            <a:r>
              <a:rPr lang="en-US" sz="2000" baseline="-25000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)</a:t>
            </a:r>
            <a:r>
              <a:rPr lang="en-US" sz="2000" baseline="30000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-1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*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Symbol"/>
              </a:rPr>
              <a:t>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f</a:t>
            </a:r>
            <a:r>
              <a:rPr lang="en-US" sz="2000" baseline="-25000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;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	x</a:t>
            </a:r>
            <a:r>
              <a:rPr lang="en-US" sz="2000" baseline="-25000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k+1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 =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LineSearch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(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x</a:t>
            </a:r>
            <a:r>
              <a:rPr lang="en-US" sz="2000" baseline="-25000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d</a:t>
            </a:r>
            <a:r>
              <a:rPr lang="en-US" sz="2000" baseline="-25000" dirty="0" err="1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sym typeface="Symbol"/>
              </a:rPr>
              <a:t>);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end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32116" y="420688"/>
            <a:ext cx="4079875" cy="495300"/>
            <a:chOff x="146770" y="2356934"/>
            <a:chExt cx="4079717" cy="4960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/>
                <p14:cNvContentPartPr/>
                <p14:nvPr/>
              </p14:nvContentPartPr>
              <p14:xfrm>
                <a:off x="3487407" y="2852640"/>
                <a:ext cx="360" cy="3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86687" y="285120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/>
                <p14:cNvContentPartPr/>
                <p14:nvPr/>
              </p14:nvContentPartPr>
              <p14:xfrm>
                <a:off x="4226127" y="2715120"/>
                <a:ext cx="360" cy="3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5407" y="271368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/>
                <p14:cNvContentPartPr/>
                <p14:nvPr/>
              </p14:nvContentPartPr>
              <p14:xfrm>
                <a:off x="1030369" y="2464214"/>
                <a:ext cx="121320" cy="1306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9292" y="2462770"/>
                  <a:ext cx="123474" cy="134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/>
                <p14:cNvContentPartPr/>
                <p14:nvPr/>
              </p14:nvContentPartPr>
              <p14:xfrm>
                <a:off x="1199569" y="2356934"/>
                <a:ext cx="86040" cy="32364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8489" y="2354772"/>
                  <a:ext cx="88200" cy="327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/>
                <p14:cNvContentPartPr/>
                <p14:nvPr/>
              </p14:nvContentPartPr>
              <p14:xfrm>
                <a:off x="1165729" y="2549534"/>
                <a:ext cx="115200" cy="3420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5009" y="2548454"/>
                  <a:ext cx="116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1365889" y="2397614"/>
                <a:ext cx="45720" cy="226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64809" y="2395451"/>
                  <a:ext cx="47880" cy="231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/>
                <p14:cNvContentPartPr/>
                <p14:nvPr/>
              </p14:nvContentPartPr>
              <p14:xfrm>
                <a:off x="1426369" y="2478974"/>
                <a:ext cx="85680" cy="903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25649" y="2477528"/>
                  <a:ext cx="86760" cy="93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/>
                <p14:cNvContentPartPr/>
                <p14:nvPr/>
              </p14:nvContentPartPr>
              <p14:xfrm>
                <a:off x="1450129" y="2495894"/>
                <a:ext cx="48240" cy="75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49772" y="2494094"/>
                  <a:ext cx="49669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/>
                <p14:cNvContentPartPr/>
                <p14:nvPr/>
              </p14:nvContentPartPr>
              <p14:xfrm>
                <a:off x="1557409" y="2538734"/>
                <a:ext cx="46080" cy="1314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56329" y="2536568"/>
                  <a:ext cx="47520" cy="136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/>
                <p14:cNvContentPartPr/>
                <p14:nvPr/>
              </p14:nvContentPartPr>
              <p14:xfrm>
                <a:off x="1532929" y="2602094"/>
                <a:ext cx="67680" cy="194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31849" y="2601360"/>
                  <a:ext cx="69120" cy="22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/>
                <p14:cNvContentPartPr/>
                <p14:nvPr/>
              </p14:nvContentPartPr>
              <p14:xfrm>
                <a:off x="1631209" y="2414174"/>
                <a:ext cx="73080" cy="22176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30129" y="2411650"/>
                  <a:ext cx="75600" cy="225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/>
                <p14:cNvContentPartPr/>
                <p14:nvPr/>
              </p14:nvContentPartPr>
              <p14:xfrm>
                <a:off x="1877449" y="2550614"/>
                <a:ext cx="120600" cy="612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76369" y="2548094"/>
                  <a:ext cx="122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/>
                <p14:cNvContentPartPr/>
                <p14:nvPr/>
              </p14:nvContentPartPr>
              <p14:xfrm>
                <a:off x="1877449" y="2550614"/>
                <a:ext cx="120600" cy="61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76369" y="2548094"/>
                  <a:ext cx="122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/>
                <p14:cNvContentPartPr/>
                <p14:nvPr/>
              </p14:nvContentPartPr>
              <p14:xfrm>
                <a:off x="1925689" y="2515334"/>
                <a:ext cx="16920" cy="925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24609" y="2513174"/>
                  <a:ext cx="18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/>
                <p14:cNvContentPartPr/>
                <p14:nvPr/>
              </p14:nvContentPartPr>
              <p14:xfrm>
                <a:off x="2129809" y="2484014"/>
                <a:ext cx="170640" cy="1335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28729" y="2481848"/>
                  <a:ext cx="172800" cy="138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/>
                <p14:cNvContentPartPr/>
                <p14:nvPr/>
              </p14:nvContentPartPr>
              <p14:xfrm>
                <a:off x="2339689" y="2429294"/>
                <a:ext cx="86400" cy="846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38609" y="2427134"/>
                  <a:ext cx="87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/>
                <p14:cNvContentPartPr/>
                <p14:nvPr/>
              </p14:nvContentPartPr>
              <p14:xfrm>
                <a:off x="2441569" y="2405894"/>
                <a:ext cx="65520" cy="23724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41209" y="2403727"/>
                  <a:ext cx="66960" cy="24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/>
                <p14:cNvContentPartPr/>
                <p14:nvPr/>
              </p14:nvContentPartPr>
              <p14:xfrm>
                <a:off x="2400529" y="2537294"/>
                <a:ext cx="112320" cy="3240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99449" y="2535134"/>
                  <a:ext cx="114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/>
                <p14:cNvContentPartPr/>
                <p14:nvPr/>
              </p14:nvContentPartPr>
              <p14:xfrm>
                <a:off x="2894939" y="2457194"/>
                <a:ext cx="70200" cy="1980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93859" y="2455391"/>
                  <a:ext cx="72360" cy="20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/>
                <p14:cNvContentPartPr/>
                <p14:nvPr/>
              </p14:nvContentPartPr>
              <p14:xfrm>
                <a:off x="3020939" y="2532434"/>
                <a:ext cx="77040" cy="889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20579" y="2530274"/>
                  <a:ext cx="77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/>
                <p14:cNvContentPartPr/>
                <p14:nvPr/>
              </p14:nvContentPartPr>
              <p14:xfrm>
                <a:off x="3016259" y="2526674"/>
                <a:ext cx="87840" cy="1083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5179" y="2524514"/>
                  <a:ext cx="90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/>
                <p14:cNvContentPartPr/>
                <p14:nvPr/>
              </p14:nvContentPartPr>
              <p14:xfrm>
                <a:off x="3143339" y="2574194"/>
                <a:ext cx="93600" cy="79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42259" y="2571931"/>
                  <a:ext cx="95040" cy="12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/>
                <p14:cNvContentPartPr/>
                <p14:nvPr/>
              </p14:nvContentPartPr>
              <p14:xfrm>
                <a:off x="3317219" y="2515154"/>
                <a:ext cx="82080" cy="10800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16139" y="2512994"/>
                  <a:ext cx="83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/>
                <p14:cNvContentPartPr/>
                <p14:nvPr/>
              </p14:nvContentPartPr>
              <p14:xfrm>
                <a:off x="3314699" y="2520914"/>
                <a:ext cx="87840" cy="961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13619" y="2518754"/>
                  <a:ext cx="90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/>
                <p14:cNvContentPartPr/>
                <p14:nvPr/>
              </p14:nvContentPartPr>
              <p14:xfrm>
                <a:off x="3441419" y="2581034"/>
                <a:ext cx="52200" cy="1288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40339" y="2578874"/>
                  <a:ext cx="54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/>
                <p14:cNvContentPartPr/>
                <p14:nvPr/>
              </p14:nvContentPartPr>
              <p14:xfrm>
                <a:off x="3410459" y="2643674"/>
                <a:ext cx="54360" cy="208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09379" y="2642954"/>
                  <a:ext cx="55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/>
                <p14:cNvContentPartPr/>
                <p14:nvPr/>
              </p14:nvContentPartPr>
              <p14:xfrm>
                <a:off x="3501539" y="2443514"/>
                <a:ext cx="66240" cy="2250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00465" y="2441351"/>
                  <a:ext cx="68388" cy="227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/>
                <p14:cNvContentPartPr/>
                <p14:nvPr/>
              </p14:nvContentPartPr>
              <p14:xfrm>
                <a:off x="3718979" y="2523074"/>
                <a:ext cx="106560" cy="144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7903" y="2520554"/>
                  <a:ext cx="108713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/>
                <p14:cNvContentPartPr/>
                <p14:nvPr/>
              </p14:nvContentPartPr>
              <p14:xfrm>
                <a:off x="3731939" y="2577434"/>
                <a:ext cx="109440" cy="115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30859" y="2574914"/>
                  <a:ext cx="1112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/>
                <p14:cNvContentPartPr/>
                <p14:nvPr/>
              </p14:nvContentPartPr>
              <p14:xfrm>
                <a:off x="3911219" y="2468354"/>
                <a:ext cx="122040" cy="14580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10860" y="2465828"/>
                  <a:ext cx="123476" cy="150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/>
                <p14:cNvContentPartPr/>
                <p14:nvPr/>
              </p14:nvContentPartPr>
              <p14:xfrm>
                <a:off x="2569210" y="2414880"/>
                <a:ext cx="68400" cy="2124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67770" y="2412356"/>
                  <a:ext cx="70920" cy="217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/>
                <p14:cNvContentPartPr/>
                <p14:nvPr/>
              </p14:nvContentPartPr>
              <p14:xfrm>
                <a:off x="2661730" y="2490840"/>
                <a:ext cx="74160" cy="82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60650" y="2488309"/>
                  <a:ext cx="75600" cy="87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/>
                <p14:cNvContentPartPr/>
                <p14:nvPr/>
              </p14:nvContentPartPr>
              <p14:xfrm>
                <a:off x="2630770" y="2486880"/>
                <a:ext cx="105840" cy="1371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29330" y="2484353"/>
                  <a:ext cx="108360" cy="14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/>
                <p14:cNvContentPartPr/>
                <p14:nvPr/>
              </p14:nvContentPartPr>
              <p14:xfrm>
                <a:off x="2766490" y="2540520"/>
                <a:ext cx="39240" cy="1393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5050" y="2537993"/>
                  <a:ext cx="41400" cy="144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/>
                <p14:cNvContentPartPr/>
                <p14:nvPr/>
              </p14:nvContentPartPr>
              <p14:xfrm>
                <a:off x="2747050" y="2595240"/>
                <a:ext cx="66600" cy="4284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45970" y="2594160"/>
                  <a:ext cx="68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/>
                <p14:cNvContentPartPr/>
                <p14:nvPr/>
              </p14:nvContentPartPr>
              <p14:xfrm>
                <a:off x="2846099" y="2443694"/>
                <a:ext cx="27720" cy="2142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45739" y="2441170"/>
                  <a:ext cx="29520" cy="217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/>
                <p14:cNvContentPartPr/>
                <p14:nvPr/>
              </p14:nvContentPartPr>
              <p14:xfrm>
                <a:off x="146770" y="2480760"/>
                <a:ext cx="118440" cy="13464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5690" y="2478594"/>
                  <a:ext cx="120600" cy="139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/>
                <p14:cNvContentPartPr/>
                <p14:nvPr/>
              </p14:nvContentPartPr>
              <p14:xfrm>
                <a:off x="350890" y="2421360"/>
                <a:ext cx="55800" cy="25308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0530" y="2418833"/>
                  <a:ext cx="57240" cy="258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/>
                <p14:cNvContentPartPr/>
                <p14:nvPr/>
              </p14:nvContentPartPr>
              <p14:xfrm>
                <a:off x="321730" y="2573640"/>
                <a:ext cx="96120" cy="356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0650" y="2572549"/>
                  <a:ext cx="97560" cy="3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/>
                <p14:cNvContentPartPr/>
                <p14:nvPr/>
              </p14:nvContentPartPr>
              <p14:xfrm>
                <a:off x="456010" y="2418480"/>
                <a:ext cx="48960" cy="2106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4570" y="2415956"/>
                  <a:ext cx="50760" cy="215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/>
                <p14:cNvContentPartPr/>
                <p14:nvPr/>
              </p14:nvContentPartPr>
              <p14:xfrm>
                <a:off x="515050" y="2510640"/>
                <a:ext cx="67320" cy="734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3970" y="2508480"/>
                  <a:ext cx="6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/>
                <p14:cNvContentPartPr/>
                <p14:nvPr/>
              </p14:nvContentPartPr>
              <p14:xfrm>
                <a:off x="539530" y="2505240"/>
                <a:ext cx="37800" cy="1011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8450" y="2503072"/>
                  <a:ext cx="39960" cy="105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/>
                <p14:cNvContentPartPr/>
                <p14:nvPr/>
              </p14:nvContentPartPr>
              <p14:xfrm>
                <a:off x="609730" y="2414160"/>
                <a:ext cx="61200" cy="21852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8650" y="2411996"/>
                  <a:ext cx="63720" cy="222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/>
                <p14:cNvContentPartPr/>
                <p14:nvPr/>
              </p14:nvContentPartPr>
              <p14:xfrm>
                <a:off x="783970" y="2509560"/>
                <a:ext cx="74160" cy="1080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2895" y="2506953"/>
                  <a:ext cx="76310" cy="14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/>
                <p14:cNvContentPartPr/>
                <p14:nvPr/>
              </p14:nvContentPartPr>
              <p14:xfrm>
                <a:off x="785050" y="2572920"/>
                <a:ext cx="114480" cy="936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3970" y="2570760"/>
                  <a:ext cx="116280" cy="1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840599" y="991832"/>
            <a:ext cx="2868613" cy="457200"/>
            <a:chOff x="867490" y="2814120"/>
            <a:chExt cx="286812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/>
                <p14:cNvContentPartPr/>
                <p14:nvPr/>
              </p14:nvContentPartPr>
              <p14:xfrm>
                <a:off x="3360490" y="3175560"/>
                <a:ext cx="360" cy="36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59770" y="317412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/>
                <p14:cNvContentPartPr/>
                <p14:nvPr/>
              </p14:nvContentPartPr>
              <p14:xfrm>
                <a:off x="3711490" y="3062520"/>
                <a:ext cx="360" cy="3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0770" y="306108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/>
                <p14:cNvContentPartPr/>
                <p14:nvPr/>
              </p14:nvContentPartPr>
              <p14:xfrm>
                <a:off x="867490" y="3030480"/>
                <a:ext cx="83520" cy="1450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6410" y="3028680"/>
                  <a:ext cx="85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/>
                <p14:cNvContentPartPr/>
                <p14:nvPr/>
              </p14:nvContentPartPr>
              <p14:xfrm>
                <a:off x="884410" y="3034800"/>
                <a:ext cx="97920" cy="12312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3330" y="3032640"/>
                  <a:ext cx="100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/>
                <p14:cNvContentPartPr/>
                <p14:nvPr/>
              </p14:nvContentPartPr>
              <p14:xfrm>
                <a:off x="1056130" y="3134880"/>
                <a:ext cx="38160" cy="1353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55050" y="3132726"/>
                  <a:ext cx="39600" cy="139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Ink 56"/>
                <p14:cNvContentPartPr/>
                <p14:nvPr/>
              </p14:nvContentPartPr>
              <p14:xfrm>
                <a:off x="1020850" y="3202920"/>
                <a:ext cx="85680" cy="190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19770" y="3200400"/>
                  <a:ext cx="87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Ink 57"/>
                <p14:cNvContentPartPr/>
                <p14:nvPr/>
              </p14:nvContentPartPr>
              <p14:xfrm>
                <a:off x="1176370" y="3215520"/>
                <a:ext cx="71640" cy="54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75290" y="3213000"/>
                  <a:ext cx="7344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/>
                <p14:cNvContentPartPr/>
                <p14:nvPr/>
              </p14:nvContentPartPr>
              <p14:xfrm>
                <a:off x="1220290" y="3173400"/>
                <a:ext cx="14760" cy="820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19210" y="3170891"/>
                  <a:ext cx="16920" cy="8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/>
                <p14:cNvContentPartPr/>
                <p14:nvPr/>
              </p14:nvContentPartPr>
              <p14:xfrm>
                <a:off x="1309570" y="3163680"/>
                <a:ext cx="3600" cy="957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08588" y="3161169"/>
                  <a:ext cx="5564" cy="9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Ink 60"/>
                <p14:cNvContentPartPr/>
                <p14:nvPr/>
              </p14:nvContentPartPr>
              <p14:xfrm>
                <a:off x="1413250" y="3072960"/>
                <a:ext cx="106920" cy="230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12174" y="3070800"/>
                  <a:ext cx="109073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Ink 61"/>
                <p14:cNvContentPartPr/>
                <p14:nvPr/>
              </p14:nvContentPartPr>
              <p14:xfrm>
                <a:off x="1413250" y="3159720"/>
                <a:ext cx="97200" cy="129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12170" y="3157618"/>
                  <a:ext cx="98640" cy="16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Ink 62"/>
                <p14:cNvContentPartPr/>
                <p14:nvPr/>
              </p14:nvContentPartPr>
              <p14:xfrm>
                <a:off x="1597570" y="3069720"/>
                <a:ext cx="122400" cy="10296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96850" y="3067560"/>
                  <a:ext cx="123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4" name="Ink 63"/>
                <p14:cNvContentPartPr/>
                <p14:nvPr/>
              </p14:nvContentPartPr>
              <p14:xfrm>
                <a:off x="1618450" y="3065040"/>
                <a:ext cx="123840" cy="1476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617370" y="3062885"/>
                  <a:ext cx="126000" cy="15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5" name="Ink 64"/>
                <p14:cNvContentPartPr/>
                <p14:nvPr/>
              </p14:nvContentPartPr>
              <p14:xfrm>
                <a:off x="1798810" y="3114360"/>
                <a:ext cx="58320" cy="12312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797730" y="3111847"/>
                  <a:ext cx="59760" cy="128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6" name="Ink 65"/>
                <p14:cNvContentPartPr/>
                <p14:nvPr/>
              </p14:nvContentPartPr>
              <p14:xfrm>
                <a:off x="1772530" y="3184560"/>
                <a:ext cx="80280" cy="147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771450" y="3184200"/>
                  <a:ext cx="817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Ink 66"/>
                <p14:cNvContentPartPr/>
                <p14:nvPr/>
              </p14:nvContentPartPr>
              <p14:xfrm>
                <a:off x="1994290" y="3090600"/>
                <a:ext cx="118080" cy="194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93210" y="3088080"/>
                  <a:ext cx="120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Ink 67"/>
                <p14:cNvContentPartPr/>
                <p14:nvPr/>
              </p14:nvContentPartPr>
              <p14:xfrm>
                <a:off x="2223610" y="3022920"/>
                <a:ext cx="131400" cy="1821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222530" y="3020410"/>
                  <a:ext cx="133560" cy="187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9" name="Ink 68"/>
                <p14:cNvContentPartPr/>
                <p14:nvPr/>
              </p14:nvContentPartPr>
              <p14:xfrm>
                <a:off x="2375890" y="3158640"/>
                <a:ext cx="72720" cy="7344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74810" y="3156491"/>
                  <a:ext cx="74520" cy="78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0" name="Ink 69"/>
                <p14:cNvContentPartPr/>
                <p14:nvPr/>
              </p14:nvContentPartPr>
              <p14:xfrm>
                <a:off x="2506930" y="2970360"/>
                <a:ext cx="52200" cy="24300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05850" y="2967847"/>
                  <a:ext cx="54360" cy="248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1" name="Ink 70"/>
                <p14:cNvContentPartPr/>
                <p14:nvPr/>
              </p14:nvContentPartPr>
              <p14:xfrm>
                <a:off x="2487490" y="3104640"/>
                <a:ext cx="78120" cy="23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86410" y="3103920"/>
                  <a:ext cx="79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2" name="Ink 71"/>
                <p14:cNvContentPartPr/>
                <p14:nvPr/>
              </p14:nvContentPartPr>
              <p14:xfrm>
                <a:off x="2172130" y="2892600"/>
                <a:ext cx="66240" cy="3722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171050" y="2890444"/>
                  <a:ext cx="67680" cy="376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Ink 72"/>
                <p14:cNvContentPartPr/>
                <p14:nvPr/>
              </p14:nvContentPartPr>
              <p14:xfrm>
                <a:off x="2643730" y="2888280"/>
                <a:ext cx="69120" cy="35676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42650" y="2886124"/>
                  <a:ext cx="71640" cy="361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Ink 73"/>
                <p14:cNvContentPartPr/>
                <p14:nvPr/>
              </p14:nvContentPartPr>
              <p14:xfrm>
                <a:off x="2720770" y="2869200"/>
                <a:ext cx="84960" cy="2844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19690" y="2868489"/>
                  <a:ext cx="86400" cy="31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Ink 74"/>
                <p14:cNvContentPartPr/>
                <p14:nvPr/>
              </p14:nvContentPartPr>
              <p14:xfrm>
                <a:off x="2850370" y="2814120"/>
                <a:ext cx="18360" cy="12312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48958" y="2811607"/>
                  <a:ext cx="20832" cy="126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Ink 75"/>
                <p14:cNvContentPartPr/>
                <p14:nvPr/>
              </p14:nvContentPartPr>
              <p14:xfrm>
                <a:off x="2967730" y="3021120"/>
                <a:ext cx="155520" cy="12780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66650" y="3018607"/>
                  <a:ext cx="157680" cy="132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/>
                <p14:cNvContentPartPr/>
                <p14:nvPr/>
              </p14:nvContentPartPr>
              <p14:xfrm>
                <a:off x="3194170" y="2928600"/>
                <a:ext cx="55440" cy="261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93090" y="2926087"/>
                  <a:ext cx="57600" cy="266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/>
                <p14:cNvContentPartPr/>
                <p14:nvPr/>
              </p14:nvContentPartPr>
              <p14:xfrm>
                <a:off x="3143050" y="3083040"/>
                <a:ext cx="84240" cy="3960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41970" y="3081600"/>
                  <a:ext cx="86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/>
                <p14:cNvContentPartPr/>
                <p14:nvPr/>
              </p14:nvContentPartPr>
              <p14:xfrm>
                <a:off x="3311170" y="2923200"/>
                <a:ext cx="58680" cy="24408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09730" y="2921043"/>
                  <a:ext cx="60840" cy="248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Ink 79"/>
                <p14:cNvContentPartPr/>
                <p14:nvPr/>
              </p14:nvContentPartPr>
              <p14:xfrm>
                <a:off x="3411970" y="3011400"/>
                <a:ext cx="101880" cy="9612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10890" y="3008889"/>
                  <a:ext cx="103320" cy="100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Ink 80"/>
                <p14:cNvContentPartPr/>
                <p14:nvPr/>
              </p14:nvContentPartPr>
              <p14:xfrm>
                <a:off x="3433570" y="3011400"/>
                <a:ext cx="76320" cy="10296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32495" y="3008889"/>
                  <a:ext cx="78470" cy="107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" name="Ink 81"/>
                <p14:cNvContentPartPr/>
                <p14:nvPr/>
              </p14:nvContentPartPr>
              <p14:xfrm>
                <a:off x="3561370" y="3069720"/>
                <a:ext cx="65160" cy="13176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559930" y="3067207"/>
                  <a:ext cx="67320" cy="136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3" name="Ink 82"/>
                <p14:cNvContentPartPr/>
                <p14:nvPr/>
              </p14:nvContentPartPr>
              <p14:xfrm>
                <a:off x="3545530" y="3144960"/>
                <a:ext cx="64440" cy="1512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544450" y="3142440"/>
                  <a:ext cx="65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4" name="Ink 83"/>
                <p14:cNvContentPartPr/>
                <p14:nvPr/>
              </p14:nvContentPartPr>
              <p14:xfrm>
                <a:off x="3668290" y="2923200"/>
                <a:ext cx="67320" cy="24912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667570" y="2920684"/>
                  <a:ext cx="69480" cy="25343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21557" y="768276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Vanilla Newton step: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4066" y="1515892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realistic Newton involves line search: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7" name="Ink 86"/>
              <p14:cNvContentPartPr/>
              <p14:nvPr/>
            </p14:nvContentPartPr>
            <p14:xfrm>
              <a:off x="3358669" y="781163"/>
              <a:ext cx="57960" cy="108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357589" y="778643"/>
                <a:ext cx="601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8" name="Ink 87"/>
              <p14:cNvContentPartPr/>
              <p14:nvPr/>
            </p14:nvContentPartPr>
            <p14:xfrm>
              <a:off x="3401509" y="782603"/>
              <a:ext cx="62640" cy="932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401149" y="780083"/>
                <a:ext cx="633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9" name="Ink 88"/>
              <p14:cNvContentPartPr/>
              <p14:nvPr/>
            </p14:nvContentPartPr>
            <p14:xfrm>
              <a:off x="3451189" y="877283"/>
              <a:ext cx="102600" cy="1004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449749" y="875123"/>
                <a:ext cx="1051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0" name="Ink 89"/>
              <p14:cNvContentPartPr/>
              <p14:nvPr/>
            </p14:nvContentPartPr>
            <p14:xfrm>
              <a:off x="3581869" y="893843"/>
              <a:ext cx="94680" cy="6588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580429" y="891683"/>
                <a:ext cx="972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1" name="Ink 90"/>
              <p14:cNvContentPartPr/>
              <p14:nvPr/>
            </p14:nvContentPartPr>
            <p14:xfrm>
              <a:off x="3584389" y="882683"/>
              <a:ext cx="89640" cy="10476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583669" y="880883"/>
                <a:ext cx="9144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5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  <a:endParaRPr lang="en-US" dirty="0"/>
          </a:p>
        </p:txBody>
      </p:sp>
      <p:pic>
        <p:nvPicPr>
          <p:cNvPr id="1026" name="Picture 2" descr="http://www.ece.northwestern.edu/~nocedal/images/cover-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" y="380726"/>
            <a:ext cx="1887220" cy="27641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2700" y="2651760"/>
            <a:ext cx="1728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Nocedal</a:t>
            </a:r>
            <a:r>
              <a:rPr lang="en-US" dirty="0" smtClean="0"/>
              <a:t>, Wright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Armijo rule for line search</a:t>
            </a:r>
            <a:endParaRPr lang="en-US" dirty="0"/>
          </a:p>
        </p:txBody>
      </p:sp>
      <p:cxnSp>
        <p:nvCxnSpPr>
          <p:cNvPr id="4" name="Прямая со стрелкой 6"/>
          <p:cNvCxnSpPr/>
          <p:nvPr/>
        </p:nvCxnSpPr>
        <p:spPr>
          <a:xfrm flipV="1">
            <a:off x="435079" y="590174"/>
            <a:ext cx="0" cy="222064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8"/>
          <p:cNvCxnSpPr/>
          <p:nvPr/>
        </p:nvCxnSpPr>
        <p:spPr>
          <a:xfrm>
            <a:off x="67705" y="2200058"/>
            <a:ext cx="427207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11"/>
          <p:cNvCxnSpPr/>
          <p:nvPr/>
        </p:nvCxnSpPr>
        <p:spPr>
          <a:xfrm>
            <a:off x="434819" y="1144075"/>
            <a:ext cx="3910294" cy="902261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25"/>
          <p:cNvCxnSpPr/>
          <p:nvPr/>
        </p:nvCxnSpPr>
        <p:spPr>
          <a:xfrm>
            <a:off x="210749" y="240291"/>
            <a:ext cx="622574" cy="2533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31"/>
          <p:cNvCxnSpPr/>
          <p:nvPr/>
        </p:nvCxnSpPr>
        <p:spPr>
          <a:xfrm flipV="1">
            <a:off x="435079" y="1144075"/>
            <a:ext cx="3667072" cy="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олилиния 14"/>
          <p:cNvSpPr/>
          <p:nvPr/>
        </p:nvSpPr>
        <p:spPr>
          <a:xfrm>
            <a:off x="445731" y="1160015"/>
            <a:ext cx="3987055" cy="1211493"/>
          </a:xfrm>
          <a:custGeom>
            <a:avLst/>
            <a:gdLst>
              <a:gd name="connsiteX0" fmla="*/ 0 w 7930055"/>
              <a:gd name="connsiteY0" fmla="*/ 0 h 2396359"/>
              <a:gd name="connsiteX1" fmla="*/ 15766 w 7930055"/>
              <a:gd name="connsiteY1" fmla="*/ 94593 h 2396359"/>
              <a:gd name="connsiteX2" fmla="*/ 31531 w 7930055"/>
              <a:gd name="connsiteY2" fmla="*/ 141890 h 2396359"/>
              <a:gd name="connsiteX3" fmla="*/ 78828 w 7930055"/>
              <a:gd name="connsiteY3" fmla="*/ 299545 h 2396359"/>
              <a:gd name="connsiteX4" fmla="*/ 94593 w 7930055"/>
              <a:gd name="connsiteY4" fmla="*/ 346841 h 2396359"/>
              <a:gd name="connsiteX5" fmla="*/ 126124 w 7930055"/>
              <a:gd name="connsiteY5" fmla="*/ 394138 h 2396359"/>
              <a:gd name="connsiteX6" fmla="*/ 157655 w 7930055"/>
              <a:gd name="connsiteY6" fmla="*/ 504497 h 2396359"/>
              <a:gd name="connsiteX7" fmla="*/ 189186 w 7930055"/>
              <a:gd name="connsiteY7" fmla="*/ 599090 h 2396359"/>
              <a:gd name="connsiteX8" fmla="*/ 220717 w 7930055"/>
              <a:gd name="connsiteY8" fmla="*/ 693683 h 2396359"/>
              <a:gd name="connsiteX9" fmla="*/ 236483 w 7930055"/>
              <a:gd name="connsiteY9" fmla="*/ 740979 h 2396359"/>
              <a:gd name="connsiteX10" fmla="*/ 252248 w 7930055"/>
              <a:gd name="connsiteY10" fmla="*/ 788276 h 2396359"/>
              <a:gd name="connsiteX11" fmla="*/ 283779 w 7930055"/>
              <a:gd name="connsiteY11" fmla="*/ 835572 h 2396359"/>
              <a:gd name="connsiteX12" fmla="*/ 315310 w 7930055"/>
              <a:gd name="connsiteY12" fmla="*/ 930166 h 2396359"/>
              <a:gd name="connsiteX13" fmla="*/ 362607 w 7930055"/>
              <a:gd name="connsiteY13" fmla="*/ 1072055 h 2396359"/>
              <a:gd name="connsiteX14" fmla="*/ 378372 w 7930055"/>
              <a:gd name="connsiteY14" fmla="*/ 1119352 h 2396359"/>
              <a:gd name="connsiteX15" fmla="*/ 425669 w 7930055"/>
              <a:gd name="connsiteY15" fmla="*/ 1213945 h 2396359"/>
              <a:gd name="connsiteX16" fmla="*/ 472966 w 7930055"/>
              <a:gd name="connsiteY16" fmla="*/ 1245476 h 2396359"/>
              <a:gd name="connsiteX17" fmla="*/ 488731 w 7930055"/>
              <a:gd name="connsiteY17" fmla="*/ 1292772 h 2396359"/>
              <a:gd name="connsiteX18" fmla="*/ 520262 w 7930055"/>
              <a:gd name="connsiteY18" fmla="*/ 1324304 h 2396359"/>
              <a:gd name="connsiteX19" fmla="*/ 599090 w 7930055"/>
              <a:gd name="connsiteY19" fmla="*/ 1418897 h 2396359"/>
              <a:gd name="connsiteX20" fmla="*/ 646386 w 7930055"/>
              <a:gd name="connsiteY20" fmla="*/ 1513490 h 2396359"/>
              <a:gd name="connsiteX21" fmla="*/ 693683 w 7930055"/>
              <a:gd name="connsiteY21" fmla="*/ 1545021 h 2396359"/>
              <a:gd name="connsiteX22" fmla="*/ 740979 w 7930055"/>
              <a:gd name="connsiteY22" fmla="*/ 1592317 h 2396359"/>
              <a:gd name="connsiteX23" fmla="*/ 804041 w 7930055"/>
              <a:gd name="connsiteY23" fmla="*/ 1639614 h 2396359"/>
              <a:gd name="connsiteX24" fmla="*/ 898635 w 7930055"/>
              <a:gd name="connsiteY24" fmla="*/ 1702676 h 2396359"/>
              <a:gd name="connsiteX25" fmla="*/ 961697 w 7930055"/>
              <a:gd name="connsiteY25" fmla="*/ 1781504 h 2396359"/>
              <a:gd name="connsiteX26" fmla="*/ 1008993 w 7930055"/>
              <a:gd name="connsiteY26" fmla="*/ 1797269 h 2396359"/>
              <a:gd name="connsiteX27" fmla="*/ 1119352 w 7930055"/>
              <a:gd name="connsiteY27" fmla="*/ 1891862 h 2396359"/>
              <a:gd name="connsiteX28" fmla="*/ 1166648 w 7930055"/>
              <a:gd name="connsiteY28" fmla="*/ 1923393 h 2396359"/>
              <a:gd name="connsiteX29" fmla="*/ 1261241 w 7930055"/>
              <a:gd name="connsiteY29" fmla="*/ 2017986 h 2396359"/>
              <a:gd name="connsiteX30" fmla="*/ 1387366 w 7930055"/>
              <a:gd name="connsiteY30" fmla="*/ 2096814 h 2396359"/>
              <a:gd name="connsiteX31" fmla="*/ 1481959 w 7930055"/>
              <a:gd name="connsiteY31" fmla="*/ 2159876 h 2396359"/>
              <a:gd name="connsiteX32" fmla="*/ 1529255 w 7930055"/>
              <a:gd name="connsiteY32" fmla="*/ 2191407 h 2396359"/>
              <a:gd name="connsiteX33" fmla="*/ 1623848 w 7930055"/>
              <a:gd name="connsiteY33" fmla="*/ 2222938 h 2396359"/>
              <a:gd name="connsiteX34" fmla="*/ 1718441 w 7930055"/>
              <a:gd name="connsiteY34" fmla="*/ 2270235 h 2396359"/>
              <a:gd name="connsiteX35" fmla="*/ 1860331 w 7930055"/>
              <a:gd name="connsiteY35" fmla="*/ 2333297 h 2396359"/>
              <a:gd name="connsiteX36" fmla="*/ 1923393 w 7930055"/>
              <a:gd name="connsiteY36" fmla="*/ 2349062 h 2396359"/>
              <a:gd name="connsiteX37" fmla="*/ 2081048 w 7930055"/>
              <a:gd name="connsiteY37" fmla="*/ 2396359 h 2396359"/>
              <a:gd name="connsiteX38" fmla="*/ 2270235 w 7930055"/>
              <a:gd name="connsiteY38" fmla="*/ 2380593 h 2396359"/>
              <a:gd name="connsiteX39" fmla="*/ 2317531 w 7930055"/>
              <a:gd name="connsiteY39" fmla="*/ 2364828 h 2396359"/>
              <a:gd name="connsiteX40" fmla="*/ 2427890 w 7930055"/>
              <a:gd name="connsiteY40" fmla="*/ 2349062 h 2396359"/>
              <a:gd name="connsiteX41" fmla="*/ 2617076 w 7930055"/>
              <a:gd name="connsiteY41" fmla="*/ 2317531 h 2396359"/>
              <a:gd name="connsiteX42" fmla="*/ 2711669 w 7930055"/>
              <a:gd name="connsiteY42" fmla="*/ 2286000 h 2396359"/>
              <a:gd name="connsiteX43" fmla="*/ 2758966 w 7930055"/>
              <a:gd name="connsiteY43" fmla="*/ 2270235 h 2396359"/>
              <a:gd name="connsiteX44" fmla="*/ 2885090 w 7930055"/>
              <a:gd name="connsiteY44" fmla="*/ 2238704 h 2396359"/>
              <a:gd name="connsiteX45" fmla="*/ 3011214 w 7930055"/>
              <a:gd name="connsiteY45" fmla="*/ 2144110 h 2396359"/>
              <a:gd name="connsiteX46" fmla="*/ 3105807 w 7930055"/>
              <a:gd name="connsiteY46" fmla="*/ 2081048 h 2396359"/>
              <a:gd name="connsiteX47" fmla="*/ 3153103 w 7930055"/>
              <a:gd name="connsiteY47" fmla="*/ 2065283 h 2396359"/>
              <a:gd name="connsiteX48" fmla="*/ 3231931 w 7930055"/>
              <a:gd name="connsiteY48" fmla="*/ 2002221 h 2396359"/>
              <a:gd name="connsiteX49" fmla="*/ 3326524 w 7930055"/>
              <a:gd name="connsiteY49" fmla="*/ 1907628 h 2396359"/>
              <a:gd name="connsiteX50" fmla="*/ 3373821 w 7930055"/>
              <a:gd name="connsiteY50" fmla="*/ 1876097 h 2396359"/>
              <a:gd name="connsiteX51" fmla="*/ 3405352 w 7930055"/>
              <a:gd name="connsiteY51" fmla="*/ 1828800 h 2396359"/>
              <a:gd name="connsiteX52" fmla="*/ 3452648 w 7930055"/>
              <a:gd name="connsiteY52" fmla="*/ 1797269 h 2396359"/>
              <a:gd name="connsiteX53" fmla="*/ 3515710 w 7930055"/>
              <a:gd name="connsiteY53" fmla="*/ 1702676 h 2396359"/>
              <a:gd name="connsiteX54" fmla="*/ 3547241 w 7930055"/>
              <a:gd name="connsiteY54" fmla="*/ 1655379 h 2396359"/>
              <a:gd name="connsiteX55" fmla="*/ 3594538 w 7930055"/>
              <a:gd name="connsiteY55" fmla="*/ 1608083 h 2396359"/>
              <a:gd name="connsiteX56" fmla="*/ 3610303 w 7930055"/>
              <a:gd name="connsiteY56" fmla="*/ 1560786 h 2396359"/>
              <a:gd name="connsiteX57" fmla="*/ 3641835 w 7930055"/>
              <a:gd name="connsiteY57" fmla="*/ 1529255 h 2396359"/>
              <a:gd name="connsiteX58" fmla="*/ 3673366 w 7930055"/>
              <a:gd name="connsiteY58" fmla="*/ 1481959 h 2396359"/>
              <a:gd name="connsiteX59" fmla="*/ 3720662 w 7930055"/>
              <a:gd name="connsiteY59" fmla="*/ 1434662 h 2396359"/>
              <a:gd name="connsiteX60" fmla="*/ 3799490 w 7930055"/>
              <a:gd name="connsiteY60" fmla="*/ 1355835 h 2396359"/>
              <a:gd name="connsiteX61" fmla="*/ 3831021 w 7930055"/>
              <a:gd name="connsiteY61" fmla="*/ 1308538 h 2396359"/>
              <a:gd name="connsiteX62" fmla="*/ 3972910 w 7930055"/>
              <a:gd name="connsiteY62" fmla="*/ 1182414 h 2396359"/>
              <a:gd name="connsiteX63" fmla="*/ 4035972 w 7930055"/>
              <a:gd name="connsiteY63" fmla="*/ 1103586 h 2396359"/>
              <a:gd name="connsiteX64" fmla="*/ 4067503 w 7930055"/>
              <a:gd name="connsiteY64" fmla="*/ 1056290 h 2396359"/>
              <a:gd name="connsiteX65" fmla="*/ 4083269 w 7930055"/>
              <a:gd name="connsiteY65" fmla="*/ 1008993 h 2396359"/>
              <a:gd name="connsiteX66" fmla="*/ 4130566 w 7930055"/>
              <a:gd name="connsiteY66" fmla="*/ 993228 h 2396359"/>
              <a:gd name="connsiteX67" fmla="*/ 4162097 w 7930055"/>
              <a:gd name="connsiteY67" fmla="*/ 945931 h 2396359"/>
              <a:gd name="connsiteX68" fmla="*/ 4209393 w 7930055"/>
              <a:gd name="connsiteY68" fmla="*/ 930166 h 2396359"/>
              <a:gd name="connsiteX69" fmla="*/ 4319752 w 7930055"/>
              <a:gd name="connsiteY69" fmla="*/ 882869 h 2396359"/>
              <a:gd name="connsiteX70" fmla="*/ 4603531 w 7930055"/>
              <a:gd name="connsiteY70" fmla="*/ 898635 h 2396359"/>
              <a:gd name="connsiteX71" fmla="*/ 4666593 w 7930055"/>
              <a:gd name="connsiteY71" fmla="*/ 914400 h 2396359"/>
              <a:gd name="connsiteX72" fmla="*/ 4761186 w 7930055"/>
              <a:gd name="connsiteY72" fmla="*/ 1008993 h 2396359"/>
              <a:gd name="connsiteX73" fmla="*/ 4855779 w 7930055"/>
              <a:gd name="connsiteY73" fmla="*/ 1087821 h 2396359"/>
              <a:gd name="connsiteX74" fmla="*/ 4903076 w 7930055"/>
              <a:gd name="connsiteY74" fmla="*/ 1119352 h 2396359"/>
              <a:gd name="connsiteX75" fmla="*/ 4981903 w 7930055"/>
              <a:gd name="connsiteY75" fmla="*/ 1213945 h 2396359"/>
              <a:gd name="connsiteX76" fmla="*/ 5013435 w 7930055"/>
              <a:gd name="connsiteY76" fmla="*/ 1261241 h 2396359"/>
              <a:gd name="connsiteX77" fmla="*/ 5060731 w 7930055"/>
              <a:gd name="connsiteY77" fmla="*/ 1308538 h 2396359"/>
              <a:gd name="connsiteX78" fmla="*/ 5171090 w 7930055"/>
              <a:gd name="connsiteY78" fmla="*/ 1434662 h 2396359"/>
              <a:gd name="connsiteX79" fmla="*/ 5281448 w 7930055"/>
              <a:gd name="connsiteY79" fmla="*/ 1576552 h 2396359"/>
              <a:gd name="connsiteX80" fmla="*/ 5344510 w 7930055"/>
              <a:gd name="connsiteY80" fmla="*/ 1608083 h 2396359"/>
              <a:gd name="connsiteX81" fmla="*/ 5439103 w 7930055"/>
              <a:gd name="connsiteY81" fmla="*/ 1671145 h 2396359"/>
              <a:gd name="connsiteX82" fmla="*/ 5565228 w 7930055"/>
              <a:gd name="connsiteY82" fmla="*/ 1718441 h 2396359"/>
              <a:gd name="connsiteX83" fmla="*/ 5612524 w 7930055"/>
              <a:gd name="connsiteY83" fmla="*/ 1749972 h 2396359"/>
              <a:gd name="connsiteX84" fmla="*/ 5707117 w 7930055"/>
              <a:gd name="connsiteY84" fmla="*/ 1781504 h 2396359"/>
              <a:gd name="connsiteX85" fmla="*/ 6022428 w 7930055"/>
              <a:gd name="connsiteY85" fmla="*/ 1765738 h 2396359"/>
              <a:gd name="connsiteX86" fmla="*/ 6164317 w 7930055"/>
              <a:gd name="connsiteY86" fmla="*/ 1718441 h 2396359"/>
              <a:gd name="connsiteX87" fmla="*/ 6243145 w 7930055"/>
              <a:gd name="connsiteY87" fmla="*/ 1702676 h 2396359"/>
              <a:gd name="connsiteX88" fmla="*/ 6306207 w 7930055"/>
              <a:gd name="connsiteY88" fmla="*/ 1686910 h 2396359"/>
              <a:gd name="connsiteX89" fmla="*/ 6432331 w 7930055"/>
              <a:gd name="connsiteY89" fmla="*/ 1671145 h 2396359"/>
              <a:gd name="connsiteX90" fmla="*/ 6574221 w 7930055"/>
              <a:gd name="connsiteY90" fmla="*/ 1623848 h 2396359"/>
              <a:gd name="connsiteX91" fmla="*/ 6621517 w 7930055"/>
              <a:gd name="connsiteY91" fmla="*/ 1608083 h 2396359"/>
              <a:gd name="connsiteX92" fmla="*/ 6668814 w 7930055"/>
              <a:gd name="connsiteY92" fmla="*/ 1592317 h 2396359"/>
              <a:gd name="connsiteX93" fmla="*/ 6826469 w 7930055"/>
              <a:gd name="connsiteY93" fmla="*/ 1545021 h 2396359"/>
              <a:gd name="connsiteX94" fmla="*/ 6873766 w 7930055"/>
              <a:gd name="connsiteY94" fmla="*/ 1529255 h 2396359"/>
              <a:gd name="connsiteX95" fmla="*/ 6921062 w 7930055"/>
              <a:gd name="connsiteY95" fmla="*/ 1497724 h 2396359"/>
              <a:gd name="connsiteX96" fmla="*/ 6984124 w 7930055"/>
              <a:gd name="connsiteY96" fmla="*/ 1481959 h 2396359"/>
              <a:gd name="connsiteX97" fmla="*/ 7078717 w 7930055"/>
              <a:gd name="connsiteY97" fmla="*/ 1450428 h 2396359"/>
              <a:gd name="connsiteX98" fmla="*/ 7126014 w 7930055"/>
              <a:gd name="connsiteY98" fmla="*/ 1434662 h 2396359"/>
              <a:gd name="connsiteX99" fmla="*/ 7267903 w 7930055"/>
              <a:gd name="connsiteY99" fmla="*/ 1371600 h 2396359"/>
              <a:gd name="connsiteX100" fmla="*/ 7330966 w 7930055"/>
              <a:gd name="connsiteY100" fmla="*/ 1340069 h 2396359"/>
              <a:gd name="connsiteX101" fmla="*/ 7378262 w 7930055"/>
              <a:gd name="connsiteY101" fmla="*/ 1308538 h 2396359"/>
              <a:gd name="connsiteX102" fmla="*/ 7425559 w 7930055"/>
              <a:gd name="connsiteY102" fmla="*/ 1292772 h 2396359"/>
              <a:gd name="connsiteX103" fmla="*/ 7520152 w 7930055"/>
              <a:gd name="connsiteY103" fmla="*/ 1245476 h 2396359"/>
              <a:gd name="connsiteX104" fmla="*/ 7677807 w 7930055"/>
              <a:gd name="connsiteY104" fmla="*/ 1166648 h 2396359"/>
              <a:gd name="connsiteX105" fmla="*/ 7772400 w 7930055"/>
              <a:gd name="connsiteY105" fmla="*/ 1103586 h 2396359"/>
              <a:gd name="connsiteX106" fmla="*/ 7914290 w 7930055"/>
              <a:gd name="connsiteY106" fmla="*/ 1040524 h 2396359"/>
              <a:gd name="connsiteX107" fmla="*/ 7930055 w 7930055"/>
              <a:gd name="connsiteY107" fmla="*/ 1024759 h 239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930055" h="2396359">
                <a:moveTo>
                  <a:pt x="0" y="0"/>
                </a:moveTo>
                <a:cubicBezTo>
                  <a:pt x="5255" y="31531"/>
                  <a:pt x="8832" y="63388"/>
                  <a:pt x="15766" y="94593"/>
                </a:cubicBezTo>
                <a:cubicBezTo>
                  <a:pt x="19371" y="110816"/>
                  <a:pt x="26966" y="125911"/>
                  <a:pt x="31531" y="141890"/>
                </a:cubicBezTo>
                <a:cubicBezTo>
                  <a:pt x="79180" y="308663"/>
                  <a:pt x="3904" y="74772"/>
                  <a:pt x="78828" y="299545"/>
                </a:cubicBezTo>
                <a:cubicBezTo>
                  <a:pt x="84083" y="315310"/>
                  <a:pt x="85375" y="333014"/>
                  <a:pt x="94593" y="346841"/>
                </a:cubicBezTo>
                <a:cubicBezTo>
                  <a:pt x="105103" y="362607"/>
                  <a:pt x="117650" y="377190"/>
                  <a:pt x="126124" y="394138"/>
                </a:cubicBezTo>
                <a:cubicBezTo>
                  <a:pt x="139372" y="420634"/>
                  <a:pt x="150076" y="479234"/>
                  <a:pt x="157655" y="504497"/>
                </a:cubicBezTo>
                <a:cubicBezTo>
                  <a:pt x="167205" y="536332"/>
                  <a:pt x="178676" y="567559"/>
                  <a:pt x="189186" y="599090"/>
                </a:cubicBezTo>
                <a:lnTo>
                  <a:pt x="220717" y="693683"/>
                </a:lnTo>
                <a:lnTo>
                  <a:pt x="236483" y="740979"/>
                </a:lnTo>
                <a:cubicBezTo>
                  <a:pt x="241738" y="756745"/>
                  <a:pt x="243030" y="774449"/>
                  <a:pt x="252248" y="788276"/>
                </a:cubicBezTo>
                <a:cubicBezTo>
                  <a:pt x="262758" y="804041"/>
                  <a:pt x="276084" y="818257"/>
                  <a:pt x="283779" y="835572"/>
                </a:cubicBezTo>
                <a:cubicBezTo>
                  <a:pt x="297278" y="865944"/>
                  <a:pt x="304799" y="898635"/>
                  <a:pt x="315310" y="930166"/>
                </a:cubicBezTo>
                <a:lnTo>
                  <a:pt x="362607" y="1072055"/>
                </a:lnTo>
                <a:lnTo>
                  <a:pt x="378372" y="1119352"/>
                </a:lnTo>
                <a:cubicBezTo>
                  <a:pt x="391194" y="1157817"/>
                  <a:pt x="395109" y="1183385"/>
                  <a:pt x="425669" y="1213945"/>
                </a:cubicBezTo>
                <a:cubicBezTo>
                  <a:pt x="439067" y="1227343"/>
                  <a:pt x="457200" y="1234966"/>
                  <a:pt x="472966" y="1245476"/>
                </a:cubicBezTo>
                <a:cubicBezTo>
                  <a:pt x="478221" y="1261241"/>
                  <a:pt x="480181" y="1278522"/>
                  <a:pt x="488731" y="1292772"/>
                </a:cubicBezTo>
                <a:cubicBezTo>
                  <a:pt x="496378" y="1305518"/>
                  <a:pt x="510977" y="1312697"/>
                  <a:pt x="520262" y="1324304"/>
                </a:cubicBezTo>
                <a:cubicBezTo>
                  <a:pt x="608054" y="1434044"/>
                  <a:pt x="486745" y="1306552"/>
                  <a:pt x="599090" y="1418897"/>
                </a:cubicBezTo>
                <a:cubicBezTo>
                  <a:pt x="611912" y="1457364"/>
                  <a:pt x="615824" y="1482928"/>
                  <a:pt x="646386" y="1513490"/>
                </a:cubicBezTo>
                <a:cubicBezTo>
                  <a:pt x="659784" y="1526888"/>
                  <a:pt x="679127" y="1532891"/>
                  <a:pt x="693683" y="1545021"/>
                </a:cubicBezTo>
                <a:cubicBezTo>
                  <a:pt x="710811" y="1559294"/>
                  <a:pt x="724051" y="1577807"/>
                  <a:pt x="740979" y="1592317"/>
                </a:cubicBezTo>
                <a:cubicBezTo>
                  <a:pt x="760929" y="1609417"/>
                  <a:pt x="784091" y="1622514"/>
                  <a:pt x="804041" y="1639614"/>
                </a:cubicBezTo>
                <a:cubicBezTo>
                  <a:pt x="879192" y="1704029"/>
                  <a:pt x="818184" y="1675859"/>
                  <a:pt x="898635" y="1702676"/>
                </a:cubicBezTo>
                <a:cubicBezTo>
                  <a:pt x="912955" y="1724156"/>
                  <a:pt x="936738" y="1766528"/>
                  <a:pt x="961697" y="1781504"/>
                </a:cubicBezTo>
                <a:cubicBezTo>
                  <a:pt x="975947" y="1790054"/>
                  <a:pt x="993228" y="1792014"/>
                  <a:pt x="1008993" y="1797269"/>
                </a:cubicBezTo>
                <a:cubicBezTo>
                  <a:pt x="1066291" y="1854567"/>
                  <a:pt x="1048564" y="1841299"/>
                  <a:pt x="1119352" y="1891862"/>
                </a:cubicBezTo>
                <a:cubicBezTo>
                  <a:pt x="1134770" y="1902875"/>
                  <a:pt x="1153250" y="1909995"/>
                  <a:pt x="1166648" y="1923393"/>
                </a:cubicBezTo>
                <a:cubicBezTo>
                  <a:pt x="1283978" y="2040723"/>
                  <a:pt x="1149779" y="1943677"/>
                  <a:pt x="1261241" y="2017986"/>
                </a:cubicBezTo>
                <a:cubicBezTo>
                  <a:pt x="1336878" y="2131443"/>
                  <a:pt x="1229769" y="1991749"/>
                  <a:pt x="1387366" y="2096814"/>
                </a:cubicBezTo>
                <a:lnTo>
                  <a:pt x="1481959" y="2159876"/>
                </a:lnTo>
                <a:cubicBezTo>
                  <a:pt x="1497724" y="2170386"/>
                  <a:pt x="1511280" y="2185415"/>
                  <a:pt x="1529255" y="2191407"/>
                </a:cubicBezTo>
                <a:cubicBezTo>
                  <a:pt x="1560786" y="2201917"/>
                  <a:pt x="1596193" y="2204502"/>
                  <a:pt x="1623848" y="2222938"/>
                </a:cubicBezTo>
                <a:cubicBezTo>
                  <a:pt x="1714740" y="2283532"/>
                  <a:pt x="1627062" y="2231072"/>
                  <a:pt x="1718441" y="2270235"/>
                </a:cubicBezTo>
                <a:cubicBezTo>
                  <a:pt x="1814579" y="2311437"/>
                  <a:pt x="1750334" y="2296632"/>
                  <a:pt x="1860331" y="2333297"/>
                </a:cubicBezTo>
                <a:cubicBezTo>
                  <a:pt x="1880887" y="2340149"/>
                  <a:pt x="1902639" y="2342836"/>
                  <a:pt x="1923393" y="2349062"/>
                </a:cubicBezTo>
                <a:cubicBezTo>
                  <a:pt x="2115332" y="2406643"/>
                  <a:pt x="1935681" y="2360016"/>
                  <a:pt x="2081048" y="2396359"/>
                </a:cubicBezTo>
                <a:cubicBezTo>
                  <a:pt x="2144110" y="2391104"/>
                  <a:pt x="2207509" y="2388956"/>
                  <a:pt x="2270235" y="2380593"/>
                </a:cubicBezTo>
                <a:cubicBezTo>
                  <a:pt x="2286707" y="2378397"/>
                  <a:pt x="2301236" y="2368087"/>
                  <a:pt x="2317531" y="2364828"/>
                </a:cubicBezTo>
                <a:cubicBezTo>
                  <a:pt x="2353969" y="2357540"/>
                  <a:pt x="2391104" y="2354317"/>
                  <a:pt x="2427890" y="2349062"/>
                </a:cubicBezTo>
                <a:cubicBezTo>
                  <a:pt x="2557212" y="2305956"/>
                  <a:pt x="2353060" y="2370335"/>
                  <a:pt x="2617076" y="2317531"/>
                </a:cubicBezTo>
                <a:cubicBezTo>
                  <a:pt x="2649667" y="2311013"/>
                  <a:pt x="2680138" y="2296510"/>
                  <a:pt x="2711669" y="2286000"/>
                </a:cubicBezTo>
                <a:cubicBezTo>
                  <a:pt x="2727435" y="2280745"/>
                  <a:pt x="2742844" y="2274266"/>
                  <a:pt x="2758966" y="2270235"/>
                </a:cubicBezTo>
                <a:lnTo>
                  <a:pt x="2885090" y="2238704"/>
                </a:lnTo>
                <a:cubicBezTo>
                  <a:pt x="2943417" y="2180375"/>
                  <a:pt x="2904253" y="2215418"/>
                  <a:pt x="3011214" y="2144110"/>
                </a:cubicBezTo>
                <a:lnTo>
                  <a:pt x="3105807" y="2081048"/>
                </a:lnTo>
                <a:lnTo>
                  <a:pt x="3153103" y="2065283"/>
                </a:lnTo>
                <a:cubicBezTo>
                  <a:pt x="3239655" y="1935458"/>
                  <a:pt x="3126490" y="2084231"/>
                  <a:pt x="3231931" y="2002221"/>
                </a:cubicBezTo>
                <a:cubicBezTo>
                  <a:pt x="3267129" y="1974844"/>
                  <a:pt x="3294993" y="1939159"/>
                  <a:pt x="3326524" y="1907628"/>
                </a:cubicBezTo>
                <a:cubicBezTo>
                  <a:pt x="3339922" y="1894230"/>
                  <a:pt x="3358055" y="1886607"/>
                  <a:pt x="3373821" y="1876097"/>
                </a:cubicBezTo>
                <a:cubicBezTo>
                  <a:pt x="3384331" y="1860331"/>
                  <a:pt x="3391954" y="1842198"/>
                  <a:pt x="3405352" y="1828800"/>
                </a:cubicBezTo>
                <a:cubicBezTo>
                  <a:pt x="3418750" y="1815402"/>
                  <a:pt x="3440171" y="1811529"/>
                  <a:pt x="3452648" y="1797269"/>
                </a:cubicBezTo>
                <a:cubicBezTo>
                  <a:pt x="3477602" y="1768750"/>
                  <a:pt x="3494689" y="1734207"/>
                  <a:pt x="3515710" y="1702676"/>
                </a:cubicBezTo>
                <a:cubicBezTo>
                  <a:pt x="3526220" y="1686910"/>
                  <a:pt x="3533843" y="1668777"/>
                  <a:pt x="3547241" y="1655379"/>
                </a:cubicBezTo>
                <a:lnTo>
                  <a:pt x="3594538" y="1608083"/>
                </a:lnTo>
                <a:cubicBezTo>
                  <a:pt x="3599793" y="1592317"/>
                  <a:pt x="3601753" y="1575036"/>
                  <a:pt x="3610303" y="1560786"/>
                </a:cubicBezTo>
                <a:cubicBezTo>
                  <a:pt x="3617951" y="1548040"/>
                  <a:pt x="3632549" y="1540862"/>
                  <a:pt x="3641835" y="1529255"/>
                </a:cubicBezTo>
                <a:cubicBezTo>
                  <a:pt x="3653672" y="1514460"/>
                  <a:pt x="3661236" y="1496515"/>
                  <a:pt x="3673366" y="1481959"/>
                </a:cubicBezTo>
                <a:cubicBezTo>
                  <a:pt x="3687639" y="1464831"/>
                  <a:pt x="3706389" y="1451790"/>
                  <a:pt x="3720662" y="1434662"/>
                </a:cubicBezTo>
                <a:cubicBezTo>
                  <a:pt x="3786349" y="1355837"/>
                  <a:pt x="3712781" y="1413640"/>
                  <a:pt x="3799490" y="1355835"/>
                </a:cubicBezTo>
                <a:cubicBezTo>
                  <a:pt x="3810000" y="1340069"/>
                  <a:pt x="3818433" y="1322700"/>
                  <a:pt x="3831021" y="1308538"/>
                </a:cubicBezTo>
                <a:cubicBezTo>
                  <a:pt x="3909559" y="1220183"/>
                  <a:pt x="3901027" y="1230337"/>
                  <a:pt x="3972910" y="1182414"/>
                </a:cubicBezTo>
                <a:cubicBezTo>
                  <a:pt x="4003603" y="1090337"/>
                  <a:pt x="3964661" y="1174897"/>
                  <a:pt x="4035972" y="1103586"/>
                </a:cubicBezTo>
                <a:cubicBezTo>
                  <a:pt x="4049370" y="1090188"/>
                  <a:pt x="4059029" y="1073237"/>
                  <a:pt x="4067503" y="1056290"/>
                </a:cubicBezTo>
                <a:cubicBezTo>
                  <a:pt x="4074935" y="1041426"/>
                  <a:pt x="4071518" y="1020744"/>
                  <a:pt x="4083269" y="1008993"/>
                </a:cubicBezTo>
                <a:cubicBezTo>
                  <a:pt x="4095020" y="997242"/>
                  <a:pt x="4114800" y="998483"/>
                  <a:pt x="4130566" y="993228"/>
                </a:cubicBezTo>
                <a:cubicBezTo>
                  <a:pt x="4141076" y="977462"/>
                  <a:pt x="4147301" y="957768"/>
                  <a:pt x="4162097" y="945931"/>
                </a:cubicBezTo>
                <a:cubicBezTo>
                  <a:pt x="4175074" y="935550"/>
                  <a:pt x="4194529" y="937598"/>
                  <a:pt x="4209393" y="930166"/>
                </a:cubicBezTo>
                <a:cubicBezTo>
                  <a:pt x="4318271" y="875728"/>
                  <a:pt x="4188504" y="915682"/>
                  <a:pt x="4319752" y="882869"/>
                </a:cubicBezTo>
                <a:cubicBezTo>
                  <a:pt x="4414345" y="888124"/>
                  <a:pt x="4509181" y="890058"/>
                  <a:pt x="4603531" y="898635"/>
                </a:cubicBezTo>
                <a:cubicBezTo>
                  <a:pt x="4625110" y="900597"/>
                  <a:pt x="4648842" y="901975"/>
                  <a:pt x="4666593" y="914400"/>
                </a:cubicBezTo>
                <a:cubicBezTo>
                  <a:pt x="4703124" y="939972"/>
                  <a:pt x="4724083" y="984258"/>
                  <a:pt x="4761186" y="1008993"/>
                </a:cubicBezTo>
                <a:cubicBezTo>
                  <a:pt x="4878616" y="1087279"/>
                  <a:pt x="4734390" y="986663"/>
                  <a:pt x="4855779" y="1087821"/>
                </a:cubicBezTo>
                <a:cubicBezTo>
                  <a:pt x="4870335" y="1099951"/>
                  <a:pt x="4887310" y="1108842"/>
                  <a:pt x="4903076" y="1119352"/>
                </a:cubicBezTo>
                <a:cubicBezTo>
                  <a:pt x="4981357" y="1236772"/>
                  <a:pt x="4880751" y="1092564"/>
                  <a:pt x="4981903" y="1213945"/>
                </a:cubicBezTo>
                <a:cubicBezTo>
                  <a:pt x="4994033" y="1228501"/>
                  <a:pt x="5001305" y="1246685"/>
                  <a:pt x="5013435" y="1261241"/>
                </a:cubicBezTo>
                <a:cubicBezTo>
                  <a:pt x="5027708" y="1278369"/>
                  <a:pt x="5047043" y="1290939"/>
                  <a:pt x="5060731" y="1308538"/>
                </a:cubicBezTo>
                <a:cubicBezTo>
                  <a:pt x="5159769" y="1435873"/>
                  <a:pt x="5079529" y="1373622"/>
                  <a:pt x="5171090" y="1434662"/>
                </a:cubicBezTo>
                <a:cubicBezTo>
                  <a:pt x="5200723" y="1479112"/>
                  <a:pt x="5234300" y="1542875"/>
                  <a:pt x="5281448" y="1576552"/>
                </a:cubicBezTo>
                <a:cubicBezTo>
                  <a:pt x="5300572" y="1590212"/>
                  <a:pt x="5324357" y="1595991"/>
                  <a:pt x="5344510" y="1608083"/>
                </a:cubicBezTo>
                <a:cubicBezTo>
                  <a:pt x="5377005" y="1627580"/>
                  <a:pt x="5403918" y="1657071"/>
                  <a:pt x="5439103" y="1671145"/>
                </a:cubicBezTo>
                <a:cubicBezTo>
                  <a:pt x="5533361" y="1708848"/>
                  <a:pt x="5491083" y="1693727"/>
                  <a:pt x="5565228" y="1718441"/>
                </a:cubicBezTo>
                <a:cubicBezTo>
                  <a:pt x="5580993" y="1728951"/>
                  <a:pt x="5595209" y="1742277"/>
                  <a:pt x="5612524" y="1749972"/>
                </a:cubicBezTo>
                <a:cubicBezTo>
                  <a:pt x="5642896" y="1763471"/>
                  <a:pt x="5707117" y="1781504"/>
                  <a:pt x="5707117" y="1781504"/>
                </a:cubicBezTo>
                <a:cubicBezTo>
                  <a:pt x="5812221" y="1776249"/>
                  <a:pt x="5917887" y="1777801"/>
                  <a:pt x="6022428" y="1765738"/>
                </a:cubicBezTo>
                <a:cubicBezTo>
                  <a:pt x="6096994" y="1757134"/>
                  <a:pt x="6103386" y="1730627"/>
                  <a:pt x="6164317" y="1718441"/>
                </a:cubicBezTo>
                <a:cubicBezTo>
                  <a:pt x="6190593" y="1713186"/>
                  <a:pt x="6216987" y="1708489"/>
                  <a:pt x="6243145" y="1702676"/>
                </a:cubicBezTo>
                <a:cubicBezTo>
                  <a:pt x="6264297" y="1697976"/>
                  <a:pt x="6284834" y="1690472"/>
                  <a:pt x="6306207" y="1686910"/>
                </a:cubicBezTo>
                <a:cubicBezTo>
                  <a:pt x="6347999" y="1679945"/>
                  <a:pt x="6390290" y="1676400"/>
                  <a:pt x="6432331" y="1671145"/>
                </a:cubicBezTo>
                <a:lnTo>
                  <a:pt x="6574221" y="1623848"/>
                </a:lnTo>
                <a:lnTo>
                  <a:pt x="6621517" y="1608083"/>
                </a:lnTo>
                <a:cubicBezTo>
                  <a:pt x="6637283" y="1602828"/>
                  <a:pt x="6652692" y="1596347"/>
                  <a:pt x="6668814" y="1592317"/>
                </a:cubicBezTo>
                <a:cubicBezTo>
                  <a:pt x="6764118" y="1568492"/>
                  <a:pt x="6711324" y="1583403"/>
                  <a:pt x="6826469" y="1545021"/>
                </a:cubicBezTo>
                <a:cubicBezTo>
                  <a:pt x="6842235" y="1539766"/>
                  <a:pt x="6859939" y="1538473"/>
                  <a:pt x="6873766" y="1529255"/>
                </a:cubicBezTo>
                <a:cubicBezTo>
                  <a:pt x="6889531" y="1518745"/>
                  <a:pt x="6903646" y="1505188"/>
                  <a:pt x="6921062" y="1497724"/>
                </a:cubicBezTo>
                <a:cubicBezTo>
                  <a:pt x="6940978" y="1489189"/>
                  <a:pt x="6963370" y="1488185"/>
                  <a:pt x="6984124" y="1481959"/>
                </a:cubicBezTo>
                <a:cubicBezTo>
                  <a:pt x="7015959" y="1472409"/>
                  <a:pt x="7047186" y="1460938"/>
                  <a:pt x="7078717" y="1450428"/>
                </a:cubicBezTo>
                <a:cubicBezTo>
                  <a:pt x="7094483" y="1445173"/>
                  <a:pt x="7112187" y="1443880"/>
                  <a:pt x="7126014" y="1434662"/>
                </a:cubicBezTo>
                <a:cubicBezTo>
                  <a:pt x="7265129" y="1341918"/>
                  <a:pt x="7042782" y="1484159"/>
                  <a:pt x="7267903" y="1371600"/>
                </a:cubicBezTo>
                <a:cubicBezTo>
                  <a:pt x="7288924" y="1361090"/>
                  <a:pt x="7310560" y="1351729"/>
                  <a:pt x="7330966" y="1340069"/>
                </a:cubicBezTo>
                <a:cubicBezTo>
                  <a:pt x="7347417" y="1330668"/>
                  <a:pt x="7361315" y="1317012"/>
                  <a:pt x="7378262" y="1308538"/>
                </a:cubicBezTo>
                <a:cubicBezTo>
                  <a:pt x="7393126" y="1301106"/>
                  <a:pt x="7410695" y="1300204"/>
                  <a:pt x="7425559" y="1292772"/>
                </a:cubicBezTo>
                <a:cubicBezTo>
                  <a:pt x="7547799" y="1231651"/>
                  <a:pt x="7401276" y="1285100"/>
                  <a:pt x="7520152" y="1245476"/>
                </a:cubicBezTo>
                <a:cubicBezTo>
                  <a:pt x="7632774" y="1170395"/>
                  <a:pt x="7577981" y="1191605"/>
                  <a:pt x="7677807" y="1166648"/>
                </a:cubicBezTo>
                <a:cubicBezTo>
                  <a:pt x="7709338" y="1145627"/>
                  <a:pt x="7736449" y="1115570"/>
                  <a:pt x="7772400" y="1103586"/>
                </a:cubicBezTo>
                <a:cubicBezTo>
                  <a:pt x="7858674" y="1074828"/>
                  <a:pt x="7854329" y="1085494"/>
                  <a:pt x="7914290" y="1040524"/>
                </a:cubicBezTo>
                <a:cubicBezTo>
                  <a:pt x="7920235" y="1036065"/>
                  <a:pt x="7924800" y="1030014"/>
                  <a:pt x="7930055" y="102475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77" tIns="23038" rIns="46077" bIns="23038"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14515" y="282397"/>
            <a:ext cx="3876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Assume that the search direction is a descent one: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Ink 50"/>
              <p14:cNvContentPartPr/>
              <p14:nvPr/>
            </p14:nvContentPartPr>
            <p14:xfrm>
              <a:off x="1227220" y="678090"/>
              <a:ext cx="119160" cy="1515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140" y="677010"/>
                <a:ext cx="1216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/>
              <p14:cNvContentPartPr/>
              <p14:nvPr/>
            </p14:nvContentPartPr>
            <p14:xfrm>
              <a:off x="1447540" y="601050"/>
              <a:ext cx="52560" cy="2624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6460" y="598530"/>
                <a:ext cx="547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1410460" y="771330"/>
              <a:ext cx="94320" cy="252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9380" y="770610"/>
                <a:ext cx="957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/>
              <p14:cNvContentPartPr/>
              <p14:nvPr/>
            </p14:nvContentPartPr>
            <p14:xfrm>
              <a:off x="1598020" y="627330"/>
              <a:ext cx="46440" cy="225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6940" y="624810"/>
                <a:ext cx="486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/>
              <p14:cNvContentPartPr/>
              <p14:nvPr/>
            </p14:nvContentPartPr>
            <p14:xfrm>
              <a:off x="1686580" y="713010"/>
              <a:ext cx="87480" cy="892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5500" y="710850"/>
                <a:ext cx="889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" name="Ink 55"/>
              <p14:cNvContentPartPr/>
              <p14:nvPr/>
            </p14:nvContentPartPr>
            <p14:xfrm>
              <a:off x="1711780" y="705090"/>
              <a:ext cx="47880" cy="1141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1060" y="702930"/>
                <a:ext cx="49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/>
              <p14:cNvContentPartPr/>
              <p14:nvPr/>
            </p14:nvContentPartPr>
            <p14:xfrm>
              <a:off x="1814020" y="773490"/>
              <a:ext cx="87840" cy="105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12580" y="771690"/>
                <a:ext cx="900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/>
              <p14:cNvContentPartPr/>
              <p14:nvPr/>
            </p14:nvContentPartPr>
            <p14:xfrm>
              <a:off x="1933540" y="635610"/>
              <a:ext cx="59040" cy="2739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32820" y="633450"/>
                <a:ext cx="612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/>
              <p14:cNvContentPartPr/>
              <p14:nvPr/>
            </p14:nvContentPartPr>
            <p14:xfrm>
              <a:off x="2093020" y="781410"/>
              <a:ext cx="19440" cy="244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92300" y="778890"/>
                <a:ext cx="205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59"/>
              <p14:cNvContentPartPr/>
              <p14:nvPr/>
            </p14:nvContentPartPr>
            <p14:xfrm>
              <a:off x="2264020" y="692490"/>
              <a:ext cx="25920" cy="2905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3300" y="689970"/>
                <a:ext cx="273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/>
              <p14:cNvContentPartPr/>
              <p14:nvPr/>
            </p14:nvContentPartPr>
            <p14:xfrm>
              <a:off x="2269060" y="677010"/>
              <a:ext cx="113760" cy="1260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67980" y="674490"/>
                <a:ext cx="1162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/>
              <p14:cNvContentPartPr/>
              <p14:nvPr/>
            </p14:nvContentPartPr>
            <p14:xfrm>
              <a:off x="2426740" y="799050"/>
              <a:ext cx="110520" cy="1051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25300" y="796890"/>
                <a:ext cx="111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/>
              <p14:cNvContentPartPr/>
              <p14:nvPr/>
            </p14:nvContentPartPr>
            <p14:xfrm>
              <a:off x="2712580" y="701850"/>
              <a:ext cx="101880" cy="1155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11140" y="699690"/>
                <a:ext cx="1036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/>
              <p14:cNvContentPartPr/>
              <p14:nvPr/>
            </p14:nvContentPartPr>
            <p14:xfrm>
              <a:off x="2952700" y="677370"/>
              <a:ext cx="112680" cy="1450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1620" y="674850"/>
                <a:ext cx="11520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/>
          <p:cNvGrpSpPr/>
          <p:nvPr/>
        </p:nvGrpSpPr>
        <p:grpSpPr>
          <a:xfrm>
            <a:off x="97191" y="2879747"/>
            <a:ext cx="3781080" cy="376078"/>
            <a:chOff x="249820" y="2856450"/>
            <a:chExt cx="408996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5" name="Ink 64"/>
                <p14:cNvContentPartPr/>
                <p14:nvPr/>
              </p14:nvContentPartPr>
              <p14:xfrm>
                <a:off x="292300" y="2942850"/>
                <a:ext cx="84600" cy="2826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1580" y="2940330"/>
                  <a:ext cx="86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Ink 65"/>
                <p14:cNvContentPartPr/>
                <p14:nvPr/>
              </p14:nvContentPartPr>
              <p14:xfrm>
                <a:off x="249820" y="3133650"/>
                <a:ext cx="114840" cy="374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8380" y="3132570"/>
                  <a:ext cx="116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Ink 66"/>
                <p14:cNvContentPartPr/>
                <p14:nvPr/>
              </p14:nvContentPartPr>
              <p14:xfrm>
                <a:off x="410380" y="2920530"/>
                <a:ext cx="86760" cy="27468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300" y="2918010"/>
                  <a:ext cx="88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8" name="Ink 67"/>
                <p14:cNvContentPartPr/>
                <p14:nvPr/>
              </p14:nvContentPartPr>
              <p14:xfrm>
                <a:off x="558700" y="3040050"/>
                <a:ext cx="74880" cy="13320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7620" y="3037530"/>
                  <a:ext cx="76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Ink 68"/>
                <p14:cNvContentPartPr/>
                <p14:nvPr/>
              </p14:nvContentPartPr>
              <p14:xfrm>
                <a:off x="543220" y="3024570"/>
                <a:ext cx="101880" cy="15876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2500" y="3022410"/>
                  <a:ext cx="103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/>
                <p14:cNvContentPartPr/>
                <p14:nvPr/>
              </p14:nvContentPartPr>
              <p14:xfrm>
                <a:off x="699460" y="3138330"/>
                <a:ext cx="96480" cy="9900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8380" y="3136170"/>
                  <a:ext cx="97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/>
                <p14:cNvContentPartPr/>
                <p14:nvPr/>
              </p14:nvContentPartPr>
              <p14:xfrm>
                <a:off x="835900" y="3060210"/>
                <a:ext cx="110520" cy="223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80" y="3059490"/>
                  <a:ext cx="111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/>
                <p14:cNvContentPartPr/>
                <p14:nvPr/>
              </p14:nvContentPartPr>
              <p14:xfrm>
                <a:off x="894580" y="3011250"/>
                <a:ext cx="26640" cy="11340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3500" y="3009450"/>
                  <a:ext cx="28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3" name="Ink 72"/>
                <p14:cNvContentPartPr/>
                <p14:nvPr/>
              </p14:nvContentPartPr>
              <p14:xfrm>
                <a:off x="1014820" y="3004770"/>
                <a:ext cx="125640" cy="12960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3740" y="3002250"/>
                  <a:ext cx="128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4" name="Ink 73"/>
                <p14:cNvContentPartPr/>
                <p14:nvPr/>
              </p14:nvContentPartPr>
              <p14:xfrm>
                <a:off x="1212820" y="3113490"/>
                <a:ext cx="71280" cy="9252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11380" y="3110970"/>
                  <a:ext cx="73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5" name="Ink 74"/>
                <p14:cNvContentPartPr/>
                <p14:nvPr/>
              </p14:nvContentPartPr>
              <p14:xfrm>
                <a:off x="1436740" y="3013410"/>
                <a:ext cx="3960" cy="24984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36020" y="3010890"/>
                  <a:ext cx="5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/>
                <p14:cNvContentPartPr/>
                <p14:nvPr/>
              </p14:nvContentPartPr>
              <p14:xfrm>
                <a:off x="1431700" y="3021330"/>
                <a:ext cx="89640" cy="12312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30620" y="3018810"/>
                  <a:ext cx="92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Ink 76"/>
                <p14:cNvContentPartPr/>
                <p14:nvPr/>
              </p14:nvContentPartPr>
              <p14:xfrm>
                <a:off x="1519180" y="3135450"/>
                <a:ext cx="100080" cy="518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18100" y="3132930"/>
                  <a:ext cx="101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8" name="Ink 77"/>
                <p14:cNvContentPartPr/>
                <p14:nvPr/>
              </p14:nvContentPartPr>
              <p14:xfrm>
                <a:off x="1654540" y="2920890"/>
                <a:ext cx="72360" cy="31500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53460" y="2918730"/>
                  <a:ext cx="74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9" name="Ink 78"/>
                <p14:cNvContentPartPr/>
                <p14:nvPr/>
              </p14:nvContentPartPr>
              <p14:xfrm>
                <a:off x="1919140" y="2989650"/>
                <a:ext cx="67320" cy="9720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17700" y="2987130"/>
                  <a:ext cx="69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0" name="Ink 79"/>
                <p14:cNvContentPartPr/>
                <p14:nvPr/>
              </p14:nvContentPartPr>
              <p14:xfrm>
                <a:off x="1910140" y="3111690"/>
                <a:ext cx="85680" cy="500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09060" y="3109170"/>
                  <a:ext cx="87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1" name="Ink 80"/>
                <p14:cNvContentPartPr/>
                <p14:nvPr/>
              </p14:nvContentPartPr>
              <p14:xfrm>
                <a:off x="2190220" y="2904330"/>
                <a:ext cx="63000" cy="3034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88780" y="2901810"/>
                  <a:ext cx="655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2" name="Ink 81"/>
                <p14:cNvContentPartPr/>
                <p14:nvPr/>
              </p14:nvContentPartPr>
              <p14:xfrm>
                <a:off x="2148100" y="3075330"/>
                <a:ext cx="120600" cy="550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47020" y="3074970"/>
                  <a:ext cx="122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" name="Ink 82"/>
                <p14:cNvContentPartPr/>
                <p14:nvPr/>
              </p14:nvContentPartPr>
              <p14:xfrm>
                <a:off x="2319460" y="2905410"/>
                <a:ext cx="68760" cy="26316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18020" y="2902890"/>
                  <a:ext cx="70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4" name="Ink 83"/>
                <p14:cNvContentPartPr/>
                <p14:nvPr/>
              </p14:nvContentPartPr>
              <p14:xfrm>
                <a:off x="2426020" y="3003690"/>
                <a:ext cx="88920" cy="9540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24940" y="3001530"/>
                  <a:ext cx="90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/>
                <p14:cNvContentPartPr/>
                <p14:nvPr/>
              </p14:nvContentPartPr>
              <p14:xfrm>
                <a:off x="2436100" y="3002610"/>
                <a:ext cx="65160" cy="14400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35740" y="3000450"/>
                  <a:ext cx="66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/>
                <p14:cNvContentPartPr/>
                <p14:nvPr/>
              </p14:nvContentPartPr>
              <p14:xfrm>
                <a:off x="2572540" y="3085050"/>
                <a:ext cx="102240" cy="10116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71460" y="3083250"/>
                  <a:ext cx="104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7" name="Ink 86"/>
                <p14:cNvContentPartPr/>
                <p14:nvPr/>
              </p14:nvContentPartPr>
              <p14:xfrm>
                <a:off x="2677660" y="2934570"/>
                <a:ext cx="81360" cy="32652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76580" y="2932410"/>
                  <a:ext cx="83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Ink 87"/>
                <p14:cNvContentPartPr/>
                <p14:nvPr/>
              </p14:nvContentPartPr>
              <p14:xfrm>
                <a:off x="2677660" y="2934570"/>
                <a:ext cx="81360" cy="32652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76580" y="2932410"/>
                  <a:ext cx="83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0" name="Ink 89"/>
                <p14:cNvContentPartPr/>
                <p14:nvPr/>
              </p14:nvContentPartPr>
              <p14:xfrm>
                <a:off x="2878180" y="3037890"/>
                <a:ext cx="139680" cy="2268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877100" y="3036450"/>
                  <a:ext cx="141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1" name="Ink 90"/>
                <p14:cNvContentPartPr/>
                <p14:nvPr/>
              </p14:nvContentPartPr>
              <p14:xfrm>
                <a:off x="2964220" y="2974890"/>
                <a:ext cx="8640" cy="153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62780" y="2972370"/>
                  <a:ext cx="10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2" name="Ink 91"/>
                <p14:cNvContentPartPr/>
                <p14:nvPr/>
              </p14:nvContentPartPr>
              <p14:xfrm>
                <a:off x="3140980" y="2974890"/>
                <a:ext cx="114120" cy="13104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139900" y="2972730"/>
                  <a:ext cx="115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3" name="Ink 92"/>
                <p14:cNvContentPartPr/>
                <p14:nvPr/>
              </p14:nvContentPartPr>
              <p14:xfrm>
                <a:off x="3289660" y="3048330"/>
                <a:ext cx="11160" cy="9972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288580" y="3046530"/>
                  <a:ext cx="13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4" name="Ink 93"/>
                <p14:cNvContentPartPr/>
                <p14:nvPr/>
              </p14:nvContentPartPr>
              <p14:xfrm>
                <a:off x="3364900" y="2983890"/>
                <a:ext cx="104400" cy="1047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63460" y="2981370"/>
                  <a:ext cx="106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5" name="Ink 94"/>
                <p14:cNvContentPartPr/>
                <p14:nvPr/>
              </p14:nvContentPartPr>
              <p14:xfrm>
                <a:off x="3524020" y="3059490"/>
                <a:ext cx="5040" cy="10152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22940" y="3056970"/>
                  <a:ext cx="7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6" name="Ink 95"/>
                <p14:cNvContentPartPr/>
                <p14:nvPr/>
              </p14:nvContentPartPr>
              <p14:xfrm>
                <a:off x="3620500" y="2961210"/>
                <a:ext cx="140040" cy="1274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619060" y="2958690"/>
                  <a:ext cx="142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7" name="Ink 96"/>
                <p14:cNvContentPartPr/>
                <p14:nvPr/>
              </p14:nvContentPartPr>
              <p14:xfrm>
                <a:off x="3846580" y="2856450"/>
                <a:ext cx="64800" cy="30744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45860" y="2853930"/>
                  <a:ext cx="66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8" name="Ink 97"/>
                <p14:cNvContentPartPr/>
                <p14:nvPr/>
              </p14:nvContentPartPr>
              <p14:xfrm>
                <a:off x="3822820" y="3018090"/>
                <a:ext cx="93960" cy="370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21740" y="3017730"/>
                  <a:ext cx="95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9" name="Ink 98"/>
                <p14:cNvContentPartPr/>
                <p14:nvPr/>
              </p14:nvContentPartPr>
              <p14:xfrm>
                <a:off x="3953500" y="2902170"/>
                <a:ext cx="72000" cy="22572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952060" y="2899650"/>
                  <a:ext cx="74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0" name="Ink 99"/>
                <p14:cNvContentPartPr/>
                <p14:nvPr/>
              </p14:nvContentPartPr>
              <p14:xfrm>
                <a:off x="4055020" y="2993610"/>
                <a:ext cx="78480" cy="936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53940" y="2991090"/>
                  <a:ext cx="80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1" name="Ink 100"/>
                <p14:cNvContentPartPr/>
                <p14:nvPr/>
              </p14:nvContentPartPr>
              <p14:xfrm>
                <a:off x="4066180" y="2983170"/>
                <a:ext cx="81000" cy="14724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65100" y="2980650"/>
                  <a:ext cx="82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2" name="Ink 101"/>
                <p14:cNvContentPartPr/>
                <p14:nvPr/>
              </p14:nvContentPartPr>
              <p14:xfrm>
                <a:off x="4174900" y="3100530"/>
                <a:ext cx="98640" cy="950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173820" y="3098370"/>
                  <a:ext cx="100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3" name="Ink 102"/>
                <p14:cNvContentPartPr/>
                <p14:nvPr/>
              </p14:nvContentPartPr>
              <p14:xfrm>
                <a:off x="4269220" y="2894610"/>
                <a:ext cx="70560" cy="30096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69220" y="2892090"/>
                  <a:ext cx="72000" cy="30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TextBox 103"/>
          <p:cNvSpPr txBox="1"/>
          <p:nvPr/>
        </p:nvSpPr>
        <p:spPr>
          <a:xfrm>
            <a:off x="1014070" y="2371390"/>
            <a:ext cx="352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Armijo rule ensures that we find good enough point (not necessarily a minimum):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" name="Ink 2"/>
              <p14:cNvContentPartPr/>
              <p14:nvPr/>
            </p14:nvContentPartPr>
            <p14:xfrm>
              <a:off x="3118909" y="3060374"/>
              <a:ext cx="96840" cy="168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117829" y="3058934"/>
                <a:ext cx="982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" name="Ink 6"/>
              <p14:cNvContentPartPr/>
              <p14:nvPr/>
            </p14:nvContentPartPr>
            <p14:xfrm>
              <a:off x="3951949" y="3052094"/>
              <a:ext cx="16560" cy="24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950869" y="3049574"/>
                <a:ext cx="19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" name="Ink 7"/>
              <p14:cNvContentPartPr/>
              <p14:nvPr/>
            </p14:nvContentPartPr>
            <p14:xfrm>
              <a:off x="4028269" y="2996294"/>
              <a:ext cx="42840" cy="292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026829" y="2994134"/>
                <a:ext cx="450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" name="Ink 8"/>
              <p14:cNvContentPartPr/>
              <p14:nvPr/>
            </p14:nvContentPartPr>
            <p14:xfrm>
              <a:off x="4058509" y="3012854"/>
              <a:ext cx="98280" cy="135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057429" y="3010334"/>
                <a:ext cx="1008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3" name="Ink 12"/>
              <p14:cNvContentPartPr/>
              <p14:nvPr/>
            </p14:nvContentPartPr>
            <p14:xfrm>
              <a:off x="4176589" y="3120494"/>
              <a:ext cx="89280" cy="108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175149" y="3118334"/>
                <a:ext cx="910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4" name="Ink 13"/>
              <p14:cNvContentPartPr/>
              <p14:nvPr/>
            </p14:nvContentPartPr>
            <p14:xfrm>
              <a:off x="3180109" y="2885414"/>
              <a:ext cx="46080" cy="2826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178669" y="2883254"/>
                <a:ext cx="478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5" name="Ink 14"/>
              <p14:cNvContentPartPr/>
              <p14:nvPr/>
            </p14:nvContentPartPr>
            <p14:xfrm>
              <a:off x="4233109" y="2906654"/>
              <a:ext cx="85680" cy="2826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232029" y="2904134"/>
                <a:ext cx="878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" name="Ink 16"/>
              <p14:cNvContentPartPr/>
              <p14:nvPr/>
            </p14:nvContentPartPr>
            <p14:xfrm>
              <a:off x="2871229" y="2853683"/>
              <a:ext cx="88920" cy="113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870149" y="2851163"/>
                <a:ext cx="914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" name="Ink 17"/>
              <p14:cNvContentPartPr/>
              <p14:nvPr/>
            </p14:nvContentPartPr>
            <p14:xfrm>
              <a:off x="2998309" y="2784923"/>
              <a:ext cx="76320" cy="1393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996869" y="2782403"/>
                <a:ext cx="7920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2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Wolfe conditions for line search</a:t>
            </a:r>
            <a:endParaRPr lang="en-US" dirty="0"/>
          </a:p>
        </p:txBody>
      </p:sp>
      <p:grpSp>
        <p:nvGrpSpPr>
          <p:cNvPr id="195" name="Group 194"/>
          <p:cNvGrpSpPr/>
          <p:nvPr/>
        </p:nvGrpSpPr>
        <p:grpSpPr>
          <a:xfrm>
            <a:off x="139140" y="2726160"/>
            <a:ext cx="4398840" cy="504720"/>
            <a:chOff x="139140" y="2726160"/>
            <a:chExt cx="439884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/>
                <p14:cNvContentPartPr/>
                <p14:nvPr/>
              </p14:nvContentPartPr>
              <p14:xfrm>
                <a:off x="270540" y="2896080"/>
                <a:ext cx="50760" cy="324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9460" y="2894280"/>
                  <a:ext cx="529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/>
                <p14:cNvContentPartPr/>
                <p14:nvPr/>
              </p14:nvContentPartPr>
              <p14:xfrm>
                <a:off x="259020" y="2884920"/>
                <a:ext cx="144720" cy="16884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660" y="2882760"/>
                  <a:ext cx="146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/>
                <p14:cNvContentPartPr/>
                <p14:nvPr/>
              </p14:nvContentPartPr>
              <p14:xfrm>
                <a:off x="410580" y="3039720"/>
                <a:ext cx="94680" cy="1368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500" y="3037920"/>
                  <a:ext cx="96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/>
                <p14:cNvContentPartPr/>
                <p14:nvPr/>
              </p14:nvContentPartPr>
              <p14:xfrm>
                <a:off x="501660" y="2826960"/>
                <a:ext cx="36000" cy="9324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940" y="2825520"/>
                  <a:ext cx="37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/>
                <p14:cNvContentPartPr/>
                <p14:nvPr/>
              </p14:nvContentPartPr>
              <p14:xfrm>
                <a:off x="448020" y="2780520"/>
                <a:ext cx="179640" cy="406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7300" y="2778360"/>
                  <a:ext cx="180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/>
                <p14:cNvContentPartPr/>
                <p14:nvPr/>
              </p14:nvContentPartPr>
              <p14:xfrm>
                <a:off x="674460" y="2871960"/>
                <a:ext cx="178920" cy="22392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3380" y="2869440"/>
                  <a:ext cx="181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/>
                <p14:cNvContentPartPr/>
                <p14:nvPr/>
              </p14:nvContentPartPr>
              <p14:xfrm>
                <a:off x="943380" y="2811120"/>
                <a:ext cx="77760" cy="3225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020" y="2808960"/>
                  <a:ext cx="79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/>
                <p14:cNvContentPartPr/>
                <p14:nvPr/>
              </p14:nvContentPartPr>
              <p14:xfrm>
                <a:off x="895860" y="3008760"/>
                <a:ext cx="114480" cy="309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4780" y="3006960"/>
                  <a:ext cx="116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/>
                <p14:cNvContentPartPr/>
                <p14:nvPr/>
              </p14:nvContentPartPr>
              <p14:xfrm>
                <a:off x="1116900" y="2775120"/>
                <a:ext cx="95400" cy="3643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5820" y="2772960"/>
                  <a:ext cx="97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/>
                <p14:cNvContentPartPr/>
                <p14:nvPr/>
              </p14:nvContentPartPr>
              <p14:xfrm>
                <a:off x="1242900" y="2901840"/>
                <a:ext cx="138600" cy="1256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2180" y="2899680"/>
                  <a:ext cx="139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/>
                <p14:cNvContentPartPr/>
                <p14:nvPr/>
              </p14:nvContentPartPr>
              <p14:xfrm>
                <a:off x="1237140" y="2873040"/>
                <a:ext cx="137520" cy="1720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36060" y="2870880"/>
                  <a:ext cx="139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/>
                <p14:cNvContentPartPr/>
                <p14:nvPr/>
              </p14:nvContentPartPr>
              <p14:xfrm>
                <a:off x="1419660" y="2998320"/>
                <a:ext cx="109800" cy="1054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18580" y="2996520"/>
                  <a:ext cx="110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/>
                <p14:cNvContentPartPr/>
                <p14:nvPr/>
              </p14:nvContentPartPr>
              <p14:xfrm>
                <a:off x="1532700" y="2918400"/>
                <a:ext cx="114120" cy="165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31620" y="2918040"/>
                  <a:ext cx="115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/>
                <p14:cNvContentPartPr/>
                <p14:nvPr/>
              </p14:nvContentPartPr>
              <p14:xfrm>
                <a:off x="1580940" y="2858280"/>
                <a:ext cx="8280" cy="13104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79860" y="2857200"/>
                  <a:ext cx="9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/>
                <p14:cNvContentPartPr/>
                <p14:nvPr/>
              </p14:nvContentPartPr>
              <p14:xfrm>
                <a:off x="1722060" y="2843520"/>
                <a:ext cx="152280" cy="17856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20980" y="2841360"/>
                  <a:ext cx="154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/>
                <p14:cNvContentPartPr/>
                <p14:nvPr/>
              </p14:nvContentPartPr>
              <p14:xfrm>
                <a:off x="1915740" y="2955480"/>
                <a:ext cx="99360" cy="1450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14660" y="2954040"/>
                  <a:ext cx="100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/>
                <p14:cNvContentPartPr/>
                <p14:nvPr/>
              </p14:nvContentPartPr>
              <p14:xfrm>
                <a:off x="2084940" y="2891760"/>
                <a:ext cx="30240" cy="3391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83500" y="2889600"/>
                  <a:ext cx="32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/>
                <p14:cNvContentPartPr/>
                <p14:nvPr/>
              </p14:nvContentPartPr>
              <p14:xfrm>
                <a:off x="2100420" y="2886720"/>
                <a:ext cx="135720" cy="1404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00060" y="2884200"/>
                  <a:ext cx="137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/>
                <p14:cNvContentPartPr/>
                <p14:nvPr/>
              </p14:nvContentPartPr>
              <p14:xfrm>
                <a:off x="2246580" y="3010200"/>
                <a:ext cx="120600" cy="8856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45500" y="3007680"/>
                  <a:ext cx="122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/>
                <p14:cNvContentPartPr/>
                <p14:nvPr/>
              </p14:nvContentPartPr>
              <p14:xfrm>
                <a:off x="2357100" y="2767920"/>
                <a:ext cx="123120" cy="4406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56740" y="2765760"/>
                  <a:ext cx="1249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Ink 40"/>
                <p14:cNvContentPartPr/>
                <p14:nvPr/>
              </p14:nvContentPartPr>
              <p14:xfrm>
                <a:off x="2830140" y="2836680"/>
                <a:ext cx="146160" cy="2016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29060" y="2834160"/>
                  <a:ext cx="147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/>
                <p14:cNvContentPartPr/>
                <p14:nvPr/>
              </p14:nvContentPartPr>
              <p14:xfrm>
                <a:off x="3016980" y="2977800"/>
                <a:ext cx="93240" cy="10836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15900" y="2975280"/>
                  <a:ext cx="94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/>
                <p14:cNvContentPartPr/>
                <p14:nvPr/>
              </p14:nvContentPartPr>
              <p14:xfrm>
                <a:off x="3185820" y="2857200"/>
                <a:ext cx="74520" cy="3283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84740" y="2855040"/>
                  <a:ext cx="766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/>
                <p14:cNvContentPartPr/>
                <p14:nvPr/>
              </p14:nvContentPartPr>
              <p14:xfrm>
                <a:off x="3252420" y="2847840"/>
                <a:ext cx="55440" cy="871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52060" y="2846400"/>
                  <a:ext cx="56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/>
                <p14:cNvContentPartPr/>
                <p14:nvPr/>
              </p14:nvContentPartPr>
              <p14:xfrm>
                <a:off x="3211020" y="2847840"/>
                <a:ext cx="96840" cy="1368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10300" y="2846400"/>
                  <a:ext cx="98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/>
                <p14:cNvContentPartPr/>
                <p14:nvPr/>
              </p14:nvContentPartPr>
              <p14:xfrm>
                <a:off x="3314700" y="2977800"/>
                <a:ext cx="81360" cy="1011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3620" y="2976000"/>
                  <a:ext cx="82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/>
                <p14:cNvContentPartPr/>
                <p14:nvPr/>
              </p14:nvContentPartPr>
              <p14:xfrm>
                <a:off x="3383460" y="2776560"/>
                <a:ext cx="28800" cy="8208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82380" y="2774760"/>
                  <a:ext cx="30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/>
                <p14:cNvContentPartPr/>
                <p14:nvPr/>
              </p14:nvContentPartPr>
              <p14:xfrm>
                <a:off x="3350340" y="2742360"/>
                <a:ext cx="164160" cy="1548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49620" y="2739840"/>
                  <a:ext cx="165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/>
                <p14:cNvContentPartPr/>
                <p14:nvPr/>
              </p14:nvContentPartPr>
              <p14:xfrm>
                <a:off x="3561660" y="2810760"/>
                <a:ext cx="194760" cy="2206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60940" y="2808240"/>
                  <a:ext cx="196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9" name="Ink 88"/>
                <p14:cNvContentPartPr/>
                <p14:nvPr/>
              </p14:nvContentPartPr>
              <p14:xfrm>
                <a:off x="3802140" y="2757480"/>
                <a:ext cx="149400" cy="35568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02140" y="2755320"/>
                  <a:ext cx="1504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6" name="Ink 105"/>
                <p14:cNvContentPartPr/>
                <p14:nvPr/>
              </p14:nvContentPartPr>
              <p14:xfrm>
                <a:off x="3756060" y="2970600"/>
                <a:ext cx="140760" cy="3816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54980" y="2969880"/>
                  <a:ext cx="141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7" name="Ink 106"/>
                <p14:cNvContentPartPr/>
                <p14:nvPr/>
              </p14:nvContentPartPr>
              <p14:xfrm>
                <a:off x="4016340" y="2779080"/>
                <a:ext cx="101520" cy="29772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15260" y="2776560"/>
                  <a:ext cx="103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8" name="Ink 107"/>
                <p14:cNvContentPartPr/>
                <p14:nvPr/>
              </p14:nvContentPartPr>
              <p14:xfrm>
                <a:off x="4144140" y="2870520"/>
                <a:ext cx="101880" cy="16056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43060" y="2868000"/>
                  <a:ext cx="103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9" name="Ink 108"/>
                <p14:cNvContentPartPr/>
                <p14:nvPr/>
              </p14:nvContentPartPr>
              <p14:xfrm>
                <a:off x="4122180" y="2893200"/>
                <a:ext cx="129960" cy="15372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21820" y="2891760"/>
                  <a:ext cx="130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0" name="Ink 109"/>
                <p14:cNvContentPartPr/>
                <p14:nvPr/>
              </p14:nvContentPartPr>
              <p14:xfrm>
                <a:off x="4274100" y="2957640"/>
                <a:ext cx="75600" cy="12708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73020" y="2956200"/>
                  <a:ext cx="77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1" name="Ink 110"/>
                <p14:cNvContentPartPr/>
                <p14:nvPr/>
              </p14:nvContentPartPr>
              <p14:xfrm>
                <a:off x="4387500" y="2812920"/>
                <a:ext cx="66960" cy="3103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87140" y="2810760"/>
                  <a:ext cx="687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2" name="Ink 111"/>
                <p14:cNvContentPartPr/>
                <p14:nvPr/>
              </p14:nvContentPartPr>
              <p14:xfrm>
                <a:off x="2596140" y="2845680"/>
                <a:ext cx="114840" cy="1706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95060" y="2843880"/>
                  <a:ext cx="116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3" name="Ink 112"/>
                <p14:cNvContentPartPr/>
                <p14:nvPr/>
              </p14:nvContentPartPr>
              <p14:xfrm>
                <a:off x="2601540" y="3017760"/>
                <a:ext cx="142560" cy="5328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00460" y="3015960"/>
                  <a:ext cx="144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4" name="Ink 113"/>
                <p14:cNvContentPartPr/>
                <p14:nvPr/>
              </p14:nvContentPartPr>
              <p14:xfrm>
                <a:off x="139140" y="2774400"/>
                <a:ext cx="42120" cy="4467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8060" y="2772960"/>
                  <a:ext cx="439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5" name="Ink 114"/>
                <p14:cNvContentPartPr/>
                <p14:nvPr/>
              </p14:nvContentPartPr>
              <p14:xfrm>
                <a:off x="2548620" y="2737680"/>
                <a:ext cx="20160" cy="40680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47540" y="2735880"/>
                  <a:ext cx="219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6" name="Ink 115"/>
                <p14:cNvContentPartPr/>
                <p14:nvPr/>
              </p14:nvContentPartPr>
              <p14:xfrm>
                <a:off x="2784780" y="2726160"/>
                <a:ext cx="24480" cy="39384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83700" y="2724360"/>
                  <a:ext cx="26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7" name="Ink 116"/>
                <p14:cNvContentPartPr/>
                <p14:nvPr/>
              </p14:nvContentPartPr>
              <p14:xfrm>
                <a:off x="4504140" y="2761440"/>
                <a:ext cx="33840" cy="40356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03060" y="2759640"/>
                  <a:ext cx="36000" cy="4075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1" name="Прямая со стрелкой 6"/>
          <p:cNvCxnSpPr/>
          <p:nvPr/>
        </p:nvCxnSpPr>
        <p:spPr>
          <a:xfrm flipV="1">
            <a:off x="310648" y="298147"/>
            <a:ext cx="0" cy="19779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 стрелкой 8"/>
          <p:cNvCxnSpPr/>
          <p:nvPr/>
        </p:nvCxnSpPr>
        <p:spPr>
          <a:xfrm>
            <a:off x="-51393" y="2109761"/>
            <a:ext cx="427207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1"/>
          <p:cNvCxnSpPr/>
          <p:nvPr/>
        </p:nvCxnSpPr>
        <p:spPr>
          <a:xfrm>
            <a:off x="310388" y="609306"/>
            <a:ext cx="3910294" cy="902261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6"/>
          <p:cNvCxnSpPr/>
          <p:nvPr/>
        </p:nvCxnSpPr>
        <p:spPr>
          <a:xfrm>
            <a:off x="2700113" y="1183931"/>
            <a:ext cx="543060" cy="462595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22"/>
          <p:cNvCxnSpPr/>
          <p:nvPr/>
        </p:nvCxnSpPr>
        <p:spPr>
          <a:xfrm>
            <a:off x="527872" y="1293143"/>
            <a:ext cx="543060" cy="462595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23"/>
          <p:cNvCxnSpPr/>
          <p:nvPr/>
        </p:nvCxnSpPr>
        <p:spPr>
          <a:xfrm flipH="1">
            <a:off x="1722474" y="1370189"/>
            <a:ext cx="543060" cy="462595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25"/>
          <p:cNvCxnSpPr/>
          <p:nvPr/>
        </p:nvCxnSpPr>
        <p:spPr>
          <a:xfrm>
            <a:off x="231943" y="298147"/>
            <a:ext cx="476949" cy="194095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единительная линия 31"/>
          <p:cNvCxnSpPr/>
          <p:nvPr/>
        </p:nvCxnSpPr>
        <p:spPr>
          <a:xfrm flipV="1">
            <a:off x="310648" y="609306"/>
            <a:ext cx="3667072" cy="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Полилиния 14"/>
          <p:cNvSpPr/>
          <p:nvPr/>
        </p:nvSpPr>
        <p:spPr>
          <a:xfrm>
            <a:off x="321300" y="625246"/>
            <a:ext cx="3987055" cy="1211493"/>
          </a:xfrm>
          <a:custGeom>
            <a:avLst/>
            <a:gdLst>
              <a:gd name="connsiteX0" fmla="*/ 0 w 7930055"/>
              <a:gd name="connsiteY0" fmla="*/ 0 h 2396359"/>
              <a:gd name="connsiteX1" fmla="*/ 15766 w 7930055"/>
              <a:gd name="connsiteY1" fmla="*/ 94593 h 2396359"/>
              <a:gd name="connsiteX2" fmla="*/ 31531 w 7930055"/>
              <a:gd name="connsiteY2" fmla="*/ 141890 h 2396359"/>
              <a:gd name="connsiteX3" fmla="*/ 78828 w 7930055"/>
              <a:gd name="connsiteY3" fmla="*/ 299545 h 2396359"/>
              <a:gd name="connsiteX4" fmla="*/ 94593 w 7930055"/>
              <a:gd name="connsiteY4" fmla="*/ 346841 h 2396359"/>
              <a:gd name="connsiteX5" fmla="*/ 126124 w 7930055"/>
              <a:gd name="connsiteY5" fmla="*/ 394138 h 2396359"/>
              <a:gd name="connsiteX6" fmla="*/ 157655 w 7930055"/>
              <a:gd name="connsiteY6" fmla="*/ 504497 h 2396359"/>
              <a:gd name="connsiteX7" fmla="*/ 189186 w 7930055"/>
              <a:gd name="connsiteY7" fmla="*/ 599090 h 2396359"/>
              <a:gd name="connsiteX8" fmla="*/ 220717 w 7930055"/>
              <a:gd name="connsiteY8" fmla="*/ 693683 h 2396359"/>
              <a:gd name="connsiteX9" fmla="*/ 236483 w 7930055"/>
              <a:gd name="connsiteY9" fmla="*/ 740979 h 2396359"/>
              <a:gd name="connsiteX10" fmla="*/ 252248 w 7930055"/>
              <a:gd name="connsiteY10" fmla="*/ 788276 h 2396359"/>
              <a:gd name="connsiteX11" fmla="*/ 283779 w 7930055"/>
              <a:gd name="connsiteY11" fmla="*/ 835572 h 2396359"/>
              <a:gd name="connsiteX12" fmla="*/ 315310 w 7930055"/>
              <a:gd name="connsiteY12" fmla="*/ 930166 h 2396359"/>
              <a:gd name="connsiteX13" fmla="*/ 362607 w 7930055"/>
              <a:gd name="connsiteY13" fmla="*/ 1072055 h 2396359"/>
              <a:gd name="connsiteX14" fmla="*/ 378372 w 7930055"/>
              <a:gd name="connsiteY14" fmla="*/ 1119352 h 2396359"/>
              <a:gd name="connsiteX15" fmla="*/ 425669 w 7930055"/>
              <a:gd name="connsiteY15" fmla="*/ 1213945 h 2396359"/>
              <a:gd name="connsiteX16" fmla="*/ 472966 w 7930055"/>
              <a:gd name="connsiteY16" fmla="*/ 1245476 h 2396359"/>
              <a:gd name="connsiteX17" fmla="*/ 488731 w 7930055"/>
              <a:gd name="connsiteY17" fmla="*/ 1292772 h 2396359"/>
              <a:gd name="connsiteX18" fmla="*/ 520262 w 7930055"/>
              <a:gd name="connsiteY18" fmla="*/ 1324304 h 2396359"/>
              <a:gd name="connsiteX19" fmla="*/ 599090 w 7930055"/>
              <a:gd name="connsiteY19" fmla="*/ 1418897 h 2396359"/>
              <a:gd name="connsiteX20" fmla="*/ 646386 w 7930055"/>
              <a:gd name="connsiteY20" fmla="*/ 1513490 h 2396359"/>
              <a:gd name="connsiteX21" fmla="*/ 693683 w 7930055"/>
              <a:gd name="connsiteY21" fmla="*/ 1545021 h 2396359"/>
              <a:gd name="connsiteX22" fmla="*/ 740979 w 7930055"/>
              <a:gd name="connsiteY22" fmla="*/ 1592317 h 2396359"/>
              <a:gd name="connsiteX23" fmla="*/ 804041 w 7930055"/>
              <a:gd name="connsiteY23" fmla="*/ 1639614 h 2396359"/>
              <a:gd name="connsiteX24" fmla="*/ 898635 w 7930055"/>
              <a:gd name="connsiteY24" fmla="*/ 1702676 h 2396359"/>
              <a:gd name="connsiteX25" fmla="*/ 961697 w 7930055"/>
              <a:gd name="connsiteY25" fmla="*/ 1781504 h 2396359"/>
              <a:gd name="connsiteX26" fmla="*/ 1008993 w 7930055"/>
              <a:gd name="connsiteY26" fmla="*/ 1797269 h 2396359"/>
              <a:gd name="connsiteX27" fmla="*/ 1119352 w 7930055"/>
              <a:gd name="connsiteY27" fmla="*/ 1891862 h 2396359"/>
              <a:gd name="connsiteX28" fmla="*/ 1166648 w 7930055"/>
              <a:gd name="connsiteY28" fmla="*/ 1923393 h 2396359"/>
              <a:gd name="connsiteX29" fmla="*/ 1261241 w 7930055"/>
              <a:gd name="connsiteY29" fmla="*/ 2017986 h 2396359"/>
              <a:gd name="connsiteX30" fmla="*/ 1387366 w 7930055"/>
              <a:gd name="connsiteY30" fmla="*/ 2096814 h 2396359"/>
              <a:gd name="connsiteX31" fmla="*/ 1481959 w 7930055"/>
              <a:gd name="connsiteY31" fmla="*/ 2159876 h 2396359"/>
              <a:gd name="connsiteX32" fmla="*/ 1529255 w 7930055"/>
              <a:gd name="connsiteY32" fmla="*/ 2191407 h 2396359"/>
              <a:gd name="connsiteX33" fmla="*/ 1623848 w 7930055"/>
              <a:gd name="connsiteY33" fmla="*/ 2222938 h 2396359"/>
              <a:gd name="connsiteX34" fmla="*/ 1718441 w 7930055"/>
              <a:gd name="connsiteY34" fmla="*/ 2270235 h 2396359"/>
              <a:gd name="connsiteX35" fmla="*/ 1860331 w 7930055"/>
              <a:gd name="connsiteY35" fmla="*/ 2333297 h 2396359"/>
              <a:gd name="connsiteX36" fmla="*/ 1923393 w 7930055"/>
              <a:gd name="connsiteY36" fmla="*/ 2349062 h 2396359"/>
              <a:gd name="connsiteX37" fmla="*/ 2081048 w 7930055"/>
              <a:gd name="connsiteY37" fmla="*/ 2396359 h 2396359"/>
              <a:gd name="connsiteX38" fmla="*/ 2270235 w 7930055"/>
              <a:gd name="connsiteY38" fmla="*/ 2380593 h 2396359"/>
              <a:gd name="connsiteX39" fmla="*/ 2317531 w 7930055"/>
              <a:gd name="connsiteY39" fmla="*/ 2364828 h 2396359"/>
              <a:gd name="connsiteX40" fmla="*/ 2427890 w 7930055"/>
              <a:gd name="connsiteY40" fmla="*/ 2349062 h 2396359"/>
              <a:gd name="connsiteX41" fmla="*/ 2617076 w 7930055"/>
              <a:gd name="connsiteY41" fmla="*/ 2317531 h 2396359"/>
              <a:gd name="connsiteX42" fmla="*/ 2711669 w 7930055"/>
              <a:gd name="connsiteY42" fmla="*/ 2286000 h 2396359"/>
              <a:gd name="connsiteX43" fmla="*/ 2758966 w 7930055"/>
              <a:gd name="connsiteY43" fmla="*/ 2270235 h 2396359"/>
              <a:gd name="connsiteX44" fmla="*/ 2885090 w 7930055"/>
              <a:gd name="connsiteY44" fmla="*/ 2238704 h 2396359"/>
              <a:gd name="connsiteX45" fmla="*/ 3011214 w 7930055"/>
              <a:gd name="connsiteY45" fmla="*/ 2144110 h 2396359"/>
              <a:gd name="connsiteX46" fmla="*/ 3105807 w 7930055"/>
              <a:gd name="connsiteY46" fmla="*/ 2081048 h 2396359"/>
              <a:gd name="connsiteX47" fmla="*/ 3153103 w 7930055"/>
              <a:gd name="connsiteY47" fmla="*/ 2065283 h 2396359"/>
              <a:gd name="connsiteX48" fmla="*/ 3231931 w 7930055"/>
              <a:gd name="connsiteY48" fmla="*/ 2002221 h 2396359"/>
              <a:gd name="connsiteX49" fmla="*/ 3326524 w 7930055"/>
              <a:gd name="connsiteY49" fmla="*/ 1907628 h 2396359"/>
              <a:gd name="connsiteX50" fmla="*/ 3373821 w 7930055"/>
              <a:gd name="connsiteY50" fmla="*/ 1876097 h 2396359"/>
              <a:gd name="connsiteX51" fmla="*/ 3405352 w 7930055"/>
              <a:gd name="connsiteY51" fmla="*/ 1828800 h 2396359"/>
              <a:gd name="connsiteX52" fmla="*/ 3452648 w 7930055"/>
              <a:gd name="connsiteY52" fmla="*/ 1797269 h 2396359"/>
              <a:gd name="connsiteX53" fmla="*/ 3515710 w 7930055"/>
              <a:gd name="connsiteY53" fmla="*/ 1702676 h 2396359"/>
              <a:gd name="connsiteX54" fmla="*/ 3547241 w 7930055"/>
              <a:gd name="connsiteY54" fmla="*/ 1655379 h 2396359"/>
              <a:gd name="connsiteX55" fmla="*/ 3594538 w 7930055"/>
              <a:gd name="connsiteY55" fmla="*/ 1608083 h 2396359"/>
              <a:gd name="connsiteX56" fmla="*/ 3610303 w 7930055"/>
              <a:gd name="connsiteY56" fmla="*/ 1560786 h 2396359"/>
              <a:gd name="connsiteX57" fmla="*/ 3641835 w 7930055"/>
              <a:gd name="connsiteY57" fmla="*/ 1529255 h 2396359"/>
              <a:gd name="connsiteX58" fmla="*/ 3673366 w 7930055"/>
              <a:gd name="connsiteY58" fmla="*/ 1481959 h 2396359"/>
              <a:gd name="connsiteX59" fmla="*/ 3720662 w 7930055"/>
              <a:gd name="connsiteY59" fmla="*/ 1434662 h 2396359"/>
              <a:gd name="connsiteX60" fmla="*/ 3799490 w 7930055"/>
              <a:gd name="connsiteY60" fmla="*/ 1355835 h 2396359"/>
              <a:gd name="connsiteX61" fmla="*/ 3831021 w 7930055"/>
              <a:gd name="connsiteY61" fmla="*/ 1308538 h 2396359"/>
              <a:gd name="connsiteX62" fmla="*/ 3972910 w 7930055"/>
              <a:gd name="connsiteY62" fmla="*/ 1182414 h 2396359"/>
              <a:gd name="connsiteX63" fmla="*/ 4035972 w 7930055"/>
              <a:gd name="connsiteY63" fmla="*/ 1103586 h 2396359"/>
              <a:gd name="connsiteX64" fmla="*/ 4067503 w 7930055"/>
              <a:gd name="connsiteY64" fmla="*/ 1056290 h 2396359"/>
              <a:gd name="connsiteX65" fmla="*/ 4083269 w 7930055"/>
              <a:gd name="connsiteY65" fmla="*/ 1008993 h 2396359"/>
              <a:gd name="connsiteX66" fmla="*/ 4130566 w 7930055"/>
              <a:gd name="connsiteY66" fmla="*/ 993228 h 2396359"/>
              <a:gd name="connsiteX67" fmla="*/ 4162097 w 7930055"/>
              <a:gd name="connsiteY67" fmla="*/ 945931 h 2396359"/>
              <a:gd name="connsiteX68" fmla="*/ 4209393 w 7930055"/>
              <a:gd name="connsiteY68" fmla="*/ 930166 h 2396359"/>
              <a:gd name="connsiteX69" fmla="*/ 4319752 w 7930055"/>
              <a:gd name="connsiteY69" fmla="*/ 882869 h 2396359"/>
              <a:gd name="connsiteX70" fmla="*/ 4603531 w 7930055"/>
              <a:gd name="connsiteY70" fmla="*/ 898635 h 2396359"/>
              <a:gd name="connsiteX71" fmla="*/ 4666593 w 7930055"/>
              <a:gd name="connsiteY71" fmla="*/ 914400 h 2396359"/>
              <a:gd name="connsiteX72" fmla="*/ 4761186 w 7930055"/>
              <a:gd name="connsiteY72" fmla="*/ 1008993 h 2396359"/>
              <a:gd name="connsiteX73" fmla="*/ 4855779 w 7930055"/>
              <a:gd name="connsiteY73" fmla="*/ 1087821 h 2396359"/>
              <a:gd name="connsiteX74" fmla="*/ 4903076 w 7930055"/>
              <a:gd name="connsiteY74" fmla="*/ 1119352 h 2396359"/>
              <a:gd name="connsiteX75" fmla="*/ 4981903 w 7930055"/>
              <a:gd name="connsiteY75" fmla="*/ 1213945 h 2396359"/>
              <a:gd name="connsiteX76" fmla="*/ 5013435 w 7930055"/>
              <a:gd name="connsiteY76" fmla="*/ 1261241 h 2396359"/>
              <a:gd name="connsiteX77" fmla="*/ 5060731 w 7930055"/>
              <a:gd name="connsiteY77" fmla="*/ 1308538 h 2396359"/>
              <a:gd name="connsiteX78" fmla="*/ 5171090 w 7930055"/>
              <a:gd name="connsiteY78" fmla="*/ 1434662 h 2396359"/>
              <a:gd name="connsiteX79" fmla="*/ 5281448 w 7930055"/>
              <a:gd name="connsiteY79" fmla="*/ 1576552 h 2396359"/>
              <a:gd name="connsiteX80" fmla="*/ 5344510 w 7930055"/>
              <a:gd name="connsiteY80" fmla="*/ 1608083 h 2396359"/>
              <a:gd name="connsiteX81" fmla="*/ 5439103 w 7930055"/>
              <a:gd name="connsiteY81" fmla="*/ 1671145 h 2396359"/>
              <a:gd name="connsiteX82" fmla="*/ 5565228 w 7930055"/>
              <a:gd name="connsiteY82" fmla="*/ 1718441 h 2396359"/>
              <a:gd name="connsiteX83" fmla="*/ 5612524 w 7930055"/>
              <a:gd name="connsiteY83" fmla="*/ 1749972 h 2396359"/>
              <a:gd name="connsiteX84" fmla="*/ 5707117 w 7930055"/>
              <a:gd name="connsiteY84" fmla="*/ 1781504 h 2396359"/>
              <a:gd name="connsiteX85" fmla="*/ 6022428 w 7930055"/>
              <a:gd name="connsiteY85" fmla="*/ 1765738 h 2396359"/>
              <a:gd name="connsiteX86" fmla="*/ 6164317 w 7930055"/>
              <a:gd name="connsiteY86" fmla="*/ 1718441 h 2396359"/>
              <a:gd name="connsiteX87" fmla="*/ 6243145 w 7930055"/>
              <a:gd name="connsiteY87" fmla="*/ 1702676 h 2396359"/>
              <a:gd name="connsiteX88" fmla="*/ 6306207 w 7930055"/>
              <a:gd name="connsiteY88" fmla="*/ 1686910 h 2396359"/>
              <a:gd name="connsiteX89" fmla="*/ 6432331 w 7930055"/>
              <a:gd name="connsiteY89" fmla="*/ 1671145 h 2396359"/>
              <a:gd name="connsiteX90" fmla="*/ 6574221 w 7930055"/>
              <a:gd name="connsiteY90" fmla="*/ 1623848 h 2396359"/>
              <a:gd name="connsiteX91" fmla="*/ 6621517 w 7930055"/>
              <a:gd name="connsiteY91" fmla="*/ 1608083 h 2396359"/>
              <a:gd name="connsiteX92" fmla="*/ 6668814 w 7930055"/>
              <a:gd name="connsiteY92" fmla="*/ 1592317 h 2396359"/>
              <a:gd name="connsiteX93" fmla="*/ 6826469 w 7930055"/>
              <a:gd name="connsiteY93" fmla="*/ 1545021 h 2396359"/>
              <a:gd name="connsiteX94" fmla="*/ 6873766 w 7930055"/>
              <a:gd name="connsiteY94" fmla="*/ 1529255 h 2396359"/>
              <a:gd name="connsiteX95" fmla="*/ 6921062 w 7930055"/>
              <a:gd name="connsiteY95" fmla="*/ 1497724 h 2396359"/>
              <a:gd name="connsiteX96" fmla="*/ 6984124 w 7930055"/>
              <a:gd name="connsiteY96" fmla="*/ 1481959 h 2396359"/>
              <a:gd name="connsiteX97" fmla="*/ 7078717 w 7930055"/>
              <a:gd name="connsiteY97" fmla="*/ 1450428 h 2396359"/>
              <a:gd name="connsiteX98" fmla="*/ 7126014 w 7930055"/>
              <a:gd name="connsiteY98" fmla="*/ 1434662 h 2396359"/>
              <a:gd name="connsiteX99" fmla="*/ 7267903 w 7930055"/>
              <a:gd name="connsiteY99" fmla="*/ 1371600 h 2396359"/>
              <a:gd name="connsiteX100" fmla="*/ 7330966 w 7930055"/>
              <a:gd name="connsiteY100" fmla="*/ 1340069 h 2396359"/>
              <a:gd name="connsiteX101" fmla="*/ 7378262 w 7930055"/>
              <a:gd name="connsiteY101" fmla="*/ 1308538 h 2396359"/>
              <a:gd name="connsiteX102" fmla="*/ 7425559 w 7930055"/>
              <a:gd name="connsiteY102" fmla="*/ 1292772 h 2396359"/>
              <a:gd name="connsiteX103" fmla="*/ 7520152 w 7930055"/>
              <a:gd name="connsiteY103" fmla="*/ 1245476 h 2396359"/>
              <a:gd name="connsiteX104" fmla="*/ 7677807 w 7930055"/>
              <a:gd name="connsiteY104" fmla="*/ 1166648 h 2396359"/>
              <a:gd name="connsiteX105" fmla="*/ 7772400 w 7930055"/>
              <a:gd name="connsiteY105" fmla="*/ 1103586 h 2396359"/>
              <a:gd name="connsiteX106" fmla="*/ 7914290 w 7930055"/>
              <a:gd name="connsiteY106" fmla="*/ 1040524 h 2396359"/>
              <a:gd name="connsiteX107" fmla="*/ 7930055 w 7930055"/>
              <a:gd name="connsiteY107" fmla="*/ 1024759 h 239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930055" h="2396359">
                <a:moveTo>
                  <a:pt x="0" y="0"/>
                </a:moveTo>
                <a:cubicBezTo>
                  <a:pt x="5255" y="31531"/>
                  <a:pt x="8832" y="63388"/>
                  <a:pt x="15766" y="94593"/>
                </a:cubicBezTo>
                <a:cubicBezTo>
                  <a:pt x="19371" y="110816"/>
                  <a:pt x="26966" y="125911"/>
                  <a:pt x="31531" y="141890"/>
                </a:cubicBezTo>
                <a:cubicBezTo>
                  <a:pt x="79180" y="308663"/>
                  <a:pt x="3904" y="74772"/>
                  <a:pt x="78828" y="299545"/>
                </a:cubicBezTo>
                <a:cubicBezTo>
                  <a:pt x="84083" y="315310"/>
                  <a:pt x="85375" y="333014"/>
                  <a:pt x="94593" y="346841"/>
                </a:cubicBezTo>
                <a:cubicBezTo>
                  <a:pt x="105103" y="362607"/>
                  <a:pt x="117650" y="377190"/>
                  <a:pt x="126124" y="394138"/>
                </a:cubicBezTo>
                <a:cubicBezTo>
                  <a:pt x="139372" y="420634"/>
                  <a:pt x="150076" y="479234"/>
                  <a:pt x="157655" y="504497"/>
                </a:cubicBezTo>
                <a:cubicBezTo>
                  <a:pt x="167205" y="536332"/>
                  <a:pt x="178676" y="567559"/>
                  <a:pt x="189186" y="599090"/>
                </a:cubicBezTo>
                <a:lnTo>
                  <a:pt x="220717" y="693683"/>
                </a:lnTo>
                <a:lnTo>
                  <a:pt x="236483" y="740979"/>
                </a:lnTo>
                <a:cubicBezTo>
                  <a:pt x="241738" y="756745"/>
                  <a:pt x="243030" y="774449"/>
                  <a:pt x="252248" y="788276"/>
                </a:cubicBezTo>
                <a:cubicBezTo>
                  <a:pt x="262758" y="804041"/>
                  <a:pt x="276084" y="818257"/>
                  <a:pt x="283779" y="835572"/>
                </a:cubicBezTo>
                <a:cubicBezTo>
                  <a:pt x="297278" y="865944"/>
                  <a:pt x="304799" y="898635"/>
                  <a:pt x="315310" y="930166"/>
                </a:cubicBezTo>
                <a:lnTo>
                  <a:pt x="362607" y="1072055"/>
                </a:lnTo>
                <a:lnTo>
                  <a:pt x="378372" y="1119352"/>
                </a:lnTo>
                <a:cubicBezTo>
                  <a:pt x="391194" y="1157817"/>
                  <a:pt x="395109" y="1183385"/>
                  <a:pt x="425669" y="1213945"/>
                </a:cubicBezTo>
                <a:cubicBezTo>
                  <a:pt x="439067" y="1227343"/>
                  <a:pt x="457200" y="1234966"/>
                  <a:pt x="472966" y="1245476"/>
                </a:cubicBezTo>
                <a:cubicBezTo>
                  <a:pt x="478221" y="1261241"/>
                  <a:pt x="480181" y="1278522"/>
                  <a:pt x="488731" y="1292772"/>
                </a:cubicBezTo>
                <a:cubicBezTo>
                  <a:pt x="496378" y="1305518"/>
                  <a:pt x="510977" y="1312697"/>
                  <a:pt x="520262" y="1324304"/>
                </a:cubicBezTo>
                <a:cubicBezTo>
                  <a:pt x="608054" y="1434044"/>
                  <a:pt x="486745" y="1306552"/>
                  <a:pt x="599090" y="1418897"/>
                </a:cubicBezTo>
                <a:cubicBezTo>
                  <a:pt x="611912" y="1457364"/>
                  <a:pt x="615824" y="1482928"/>
                  <a:pt x="646386" y="1513490"/>
                </a:cubicBezTo>
                <a:cubicBezTo>
                  <a:pt x="659784" y="1526888"/>
                  <a:pt x="679127" y="1532891"/>
                  <a:pt x="693683" y="1545021"/>
                </a:cubicBezTo>
                <a:cubicBezTo>
                  <a:pt x="710811" y="1559294"/>
                  <a:pt x="724051" y="1577807"/>
                  <a:pt x="740979" y="1592317"/>
                </a:cubicBezTo>
                <a:cubicBezTo>
                  <a:pt x="760929" y="1609417"/>
                  <a:pt x="784091" y="1622514"/>
                  <a:pt x="804041" y="1639614"/>
                </a:cubicBezTo>
                <a:cubicBezTo>
                  <a:pt x="879192" y="1704029"/>
                  <a:pt x="818184" y="1675859"/>
                  <a:pt x="898635" y="1702676"/>
                </a:cubicBezTo>
                <a:cubicBezTo>
                  <a:pt x="912955" y="1724156"/>
                  <a:pt x="936738" y="1766528"/>
                  <a:pt x="961697" y="1781504"/>
                </a:cubicBezTo>
                <a:cubicBezTo>
                  <a:pt x="975947" y="1790054"/>
                  <a:pt x="993228" y="1792014"/>
                  <a:pt x="1008993" y="1797269"/>
                </a:cubicBezTo>
                <a:cubicBezTo>
                  <a:pt x="1066291" y="1854567"/>
                  <a:pt x="1048564" y="1841299"/>
                  <a:pt x="1119352" y="1891862"/>
                </a:cubicBezTo>
                <a:cubicBezTo>
                  <a:pt x="1134770" y="1902875"/>
                  <a:pt x="1153250" y="1909995"/>
                  <a:pt x="1166648" y="1923393"/>
                </a:cubicBezTo>
                <a:cubicBezTo>
                  <a:pt x="1283978" y="2040723"/>
                  <a:pt x="1149779" y="1943677"/>
                  <a:pt x="1261241" y="2017986"/>
                </a:cubicBezTo>
                <a:cubicBezTo>
                  <a:pt x="1336878" y="2131443"/>
                  <a:pt x="1229769" y="1991749"/>
                  <a:pt x="1387366" y="2096814"/>
                </a:cubicBezTo>
                <a:lnTo>
                  <a:pt x="1481959" y="2159876"/>
                </a:lnTo>
                <a:cubicBezTo>
                  <a:pt x="1497724" y="2170386"/>
                  <a:pt x="1511280" y="2185415"/>
                  <a:pt x="1529255" y="2191407"/>
                </a:cubicBezTo>
                <a:cubicBezTo>
                  <a:pt x="1560786" y="2201917"/>
                  <a:pt x="1596193" y="2204502"/>
                  <a:pt x="1623848" y="2222938"/>
                </a:cubicBezTo>
                <a:cubicBezTo>
                  <a:pt x="1714740" y="2283532"/>
                  <a:pt x="1627062" y="2231072"/>
                  <a:pt x="1718441" y="2270235"/>
                </a:cubicBezTo>
                <a:cubicBezTo>
                  <a:pt x="1814579" y="2311437"/>
                  <a:pt x="1750334" y="2296632"/>
                  <a:pt x="1860331" y="2333297"/>
                </a:cubicBezTo>
                <a:cubicBezTo>
                  <a:pt x="1880887" y="2340149"/>
                  <a:pt x="1902639" y="2342836"/>
                  <a:pt x="1923393" y="2349062"/>
                </a:cubicBezTo>
                <a:cubicBezTo>
                  <a:pt x="2115332" y="2406643"/>
                  <a:pt x="1935681" y="2360016"/>
                  <a:pt x="2081048" y="2396359"/>
                </a:cubicBezTo>
                <a:cubicBezTo>
                  <a:pt x="2144110" y="2391104"/>
                  <a:pt x="2207509" y="2388956"/>
                  <a:pt x="2270235" y="2380593"/>
                </a:cubicBezTo>
                <a:cubicBezTo>
                  <a:pt x="2286707" y="2378397"/>
                  <a:pt x="2301236" y="2368087"/>
                  <a:pt x="2317531" y="2364828"/>
                </a:cubicBezTo>
                <a:cubicBezTo>
                  <a:pt x="2353969" y="2357540"/>
                  <a:pt x="2391104" y="2354317"/>
                  <a:pt x="2427890" y="2349062"/>
                </a:cubicBezTo>
                <a:cubicBezTo>
                  <a:pt x="2557212" y="2305956"/>
                  <a:pt x="2353060" y="2370335"/>
                  <a:pt x="2617076" y="2317531"/>
                </a:cubicBezTo>
                <a:cubicBezTo>
                  <a:pt x="2649667" y="2311013"/>
                  <a:pt x="2680138" y="2296510"/>
                  <a:pt x="2711669" y="2286000"/>
                </a:cubicBezTo>
                <a:cubicBezTo>
                  <a:pt x="2727435" y="2280745"/>
                  <a:pt x="2742844" y="2274266"/>
                  <a:pt x="2758966" y="2270235"/>
                </a:cubicBezTo>
                <a:lnTo>
                  <a:pt x="2885090" y="2238704"/>
                </a:lnTo>
                <a:cubicBezTo>
                  <a:pt x="2943417" y="2180375"/>
                  <a:pt x="2904253" y="2215418"/>
                  <a:pt x="3011214" y="2144110"/>
                </a:cubicBezTo>
                <a:lnTo>
                  <a:pt x="3105807" y="2081048"/>
                </a:lnTo>
                <a:lnTo>
                  <a:pt x="3153103" y="2065283"/>
                </a:lnTo>
                <a:cubicBezTo>
                  <a:pt x="3239655" y="1935458"/>
                  <a:pt x="3126490" y="2084231"/>
                  <a:pt x="3231931" y="2002221"/>
                </a:cubicBezTo>
                <a:cubicBezTo>
                  <a:pt x="3267129" y="1974844"/>
                  <a:pt x="3294993" y="1939159"/>
                  <a:pt x="3326524" y="1907628"/>
                </a:cubicBezTo>
                <a:cubicBezTo>
                  <a:pt x="3339922" y="1894230"/>
                  <a:pt x="3358055" y="1886607"/>
                  <a:pt x="3373821" y="1876097"/>
                </a:cubicBezTo>
                <a:cubicBezTo>
                  <a:pt x="3384331" y="1860331"/>
                  <a:pt x="3391954" y="1842198"/>
                  <a:pt x="3405352" y="1828800"/>
                </a:cubicBezTo>
                <a:cubicBezTo>
                  <a:pt x="3418750" y="1815402"/>
                  <a:pt x="3440171" y="1811529"/>
                  <a:pt x="3452648" y="1797269"/>
                </a:cubicBezTo>
                <a:cubicBezTo>
                  <a:pt x="3477602" y="1768750"/>
                  <a:pt x="3494689" y="1734207"/>
                  <a:pt x="3515710" y="1702676"/>
                </a:cubicBezTo>
                <a:cubicBezTo>
                  <a:pt x="3526220" y="1686910"/>
                  <a:pt x="3533843" y="1668777"/>
                  <a:pt x="3547241" y="1655379"/>
                </a:cubicBezTo>
                <a:lnTo>
                  <a:pt x="3594538" y="1608083"/>
                </a:lnTo>
                <a:cubicBezTo>
                  <a:pt x="3599793" y="1592317"/>
                  <a:pt x="3601753" y="1575036"/>
                  <a:pt x="3610303" y="1560786"/>
                </a:cubicBezTo>
                <a:cubicBezTo>
                  <a:pt x="3617951" y="1548040"/>
                  <a:pt x="3632549" y="1540862"/>
                  <a:pt x="3641835" y="1529255"/>
                </a:cubicBezTo>
                <a:cubicBezTo>
                  <a:pt x="3653672" y="1514460"/>
                  <a:pt x="3661236" y="1496515"/>
                  <a:pt x="3673366" y="1481959"/>
                </a:cubicBezTo>
                <a:cubicBezTo>
                  <a:pt x="3687639" y="1464831"/>
                  <a:pt x="3706389" y="1451790"/>
                  <a:pt x="3720662" y="1434662"/>
                </a:cubicBezTo>
                <a:cubicBezTo>
                  <a:pt x="3786349" y="1355837"/>
                  <a:pt x="3712781" y="1413640"/>
                  <a:pt x="3799490" y="1355835"/>
                </a:cubicBezTo>
                <a:cubicBezTo>
                  <a:pt x="3810000" y="1340069"/>
                  <a:pt x="3818433" y="1322700"/>
                  <a:pt x="3831021" y="1308538"/>
                </a:cubicBezTo>
                <a:cubicBezTo>
                  <a:pt x="3909559" y="1220183"/>
                  <a:pt x="3901027" y="1230337"/>
                  <a:pt x="3972910" y="1182414"/>
                </a:cubicBezTo>
                <a:cubicBezTo>
                  <a:pt x="4003603" y="1090337"/>
                  <a:pt x="3964661" y="1174897"/>
                  <a:pt x="4035972" y="1103586"/>
                </a:cubicBezTo>
                <a:cubicBezTo>
                  <a:pt x="4049370" y="1090188"/>
                  <a:pt x="4059029" y="1073237"/>
                  <a:pt x="4067503" y="1056290"/>
                </a:cubicBezTo>
                <a:cubicBezTo>
                  <a:pt x="4074935" y="1041426"/>
                  <a:pt x="4071518" y="1020744"/>
                  <a:pt x="4083269" y="1008993"/>
                </a:cubicBezTo>
                <a:cubicBezTo>
                  <a:pt x="4095020" y="997242"/>
                  <a:pt x="4114800" y="998483"/>
                  <a:pt x="4130566" y="993228"/>
                </a:cubicBezTo>
                <a:cubicBezTo>
                  <a:pt x="4141076" y="977462"/>
                  <a:pt x="4147301" y="957768"/>
                  <a:pt x="4162097" y="945931"/>
                </a:cubicBezTo>
                <a:cubicBezTo>
                  <a:pt x="4175074" y="935550"/>
                  <a:pt x="4194529" y="937598"/>
                  <a:pt x="4209393" y="930166"/>
                </a:cubicBezTo>
                <a:cubicBezTo>
                  <a:pt x="4318271" y="875728"/>
                  <a:pt x="4188504" y="915682"/>
                  <a:pt x="4319752" y="882869"/>
                </a:cubicBezTo>
                <a:cubicBezTo>
                  <a:pt x="4414345" y="888124"/>
                  <a:pt x="4509181" y="890058"/>
                  <a:pt x="4603531" y="898635"/>
                </a:cubicBezTo>
                <a:cubicBezTo>
                  <a:pt x="4625110" y="900597"/>
                  <a:pt x="4648842" y="901975"/>
                  <a:pt x="4666593" y="914400"/>
                </a:cubicBezTo>
                <a:cubicBezTo>
                  <a:pt x="4703124" y="939972"/>
                  <a:pt x="4724083" y="984258"/>
                  <a:pt x="4761186" y="1008993"/>
                </a:cubicBezTo>
                <a:cubicBezTo>
                  <a:pt x="4878616" y="1087279"/>
                  <a:pt x="4734390" y="986663"/>
                  <a:pt x="4855779" y="1087821"/>
                </a:cubicBezTo>
                <a:cubicBezTo>
                  <a:pt x="4870335" y="1099951"/>
                  <a:pt x="4887310" y="1108842"/>
                  <a:pt x="4903076" y="1119352"/>
                </a:cubicBezTo>
                <a:cubicBezTo>
                  <a:pt x="4981357" y="1236772"/>
                  <a:pt x="4880751" y="1092564"/>
                  <a:pt x="4981903" y="1213945"/>
                </a:cubicBezTo>
                <a:cubicBezTo>
                  <a:pt x="4994033" y="1228501"/>
                  <a:pt x="5001305" y="1246685"/>
                  <a:pt x="5013435" y="1261241"/>
                </a:cubicBezTo>
                <a:cubicBezTo>
                  <a:pt x="5027708" y="1278369"/>
                  <a:pt x="5047043" y="1290939"/>
                  <a:pt x="5060731" y="1308538"/>
                </a:cubicBezTo>
                <a:cubicBezTo>
                  <a:pt x="5159769" y="1435873"/>
                  <a:pt x="5079529" y="1373622"/>
                  <a:pt x="5171090" y="1434662"/>
                </a:cubicBezTo>
                <a:cubicBezTo>
                  <a:pt x="5200723" y="1479112"/>
                  <a:pt x="5234300" y="1542875"/>
                  <a:pt x="5281448" y="1576552"/>
                </a:cubicBezTo>
                <a:cubicBezTo>
                  <a:pt x="5300572" y="1590212"/>
                  <a:pt x="5324357" y="1595991"/>
                  <a:pt x="5344510" y="1608083"/>
                </a:cubicBezTo>
                <a:cubicBezTo>
                  <a:pt x="5377005" y="1627580"/>
                  <a:pt x="5403918" y="1657071"/>
                  <a:pt x="5439103" y="1671145"/>
                </a:cubicBezTo>
                <a:cubicBezTo>
                  <a:pt x="5533361" y="1708848"/>
                  <a:pt x="5491083" y="1693727"/>
                  <a:pt x="5565228" y="1718441"/>
                </a:cubicBezTo>
                <a:cubicBezTo>
                  <a:pt x="5580993" y="1728951"/>
                  <a:pt x="5595209" y="1742277"/>
                  <a:pt x="5612524" y="1749972"/>
                </a:cubicBezTo>
                <a:cubicBezTo>
                  <a:pt x="5642896" y="1763471"/>
                  <a:pt x="5707117" y="1781504"/>
                  <a:pt x="5707117" y="1781504"/>
                </a:cubicBezTo>
                <a:cubicBezTo>
                  <a:pt x="5812221" y="1776249"/>
                  <a:pt x="5917887" y="1777801"/>
                  <a:pt x="6022428" y="1765738"/>
                </a:cubicBezTo>
                <a:cubicBezTo>
                  <a:pt x="6096994" y="1757134"/>
                  <a:pt x="6103386" y="1730627"/>
                  <a:pt x="6164317" y="1718441"/>
                </a:cubicBezTo>
                <a:cubicBezTo>
                  <a:pt x="6190593" y="1713186"/>
                  <a:pt x="6216987" y="1708489"/>
                  <a:pt x="6243145" y="1702676"/>
                </a:cubicBezTo>
                <a:cubicBezTo>
                  <a:pt x="6264297" y="1697976"/>
                  <a:pt x="6284834" y="1690472"/>
                  <a:pt x="6306207" y="1686910"/>
                </a:cubicBezTo>
                <a:cubicBezTo>
                  <a:pt x="6347999" y="1679945"/>
                  <a:pt x="6390290" y="1676400"/>
                  <a:pt x="6432331" y="1671145"/>
                </a:cubicBezTo>
                <a:lnTo>
                  <a:pt x="6574221" y="1623848"/>
                </a:lnTo>
                <a:lnTo>
                  <a:pt x="6621517" y="1608083"/>
                </a:lnTo>
                <a:cubicBezTo>
                  <a:pt x="6637283" y="1602828"/>
                  <a:pt x="6652692" y="1596347"/>
                  <a:pt x="6668814" y="1592317"/>
                </a:cubicBezTo>
                <a:cubicBezTo>
                  <a:pt x="6764118" y="1568492"/>
                  <a:pt x="6711324" y="1583403"/>
                  <a:pt x="6826469" y="1545021"/>
                </a:cubicBezTo>
                <a:cubicBezTo>
                  <a:pt x="6842235" y="1539766"/>
                  <a:pt x="6859939" y="1538473"/>
                  <a:pt x="6873766" y="1529255"/>
                </a:cubicBezTo>
                <a:cubicBezTo>
                  <a:pt x="6889531" y="1518745"/>
                  <a:pt x="6903646" y="1505188"/>
                  <a:pt x="6921062" y="1497724"/>
                </a:cubicBezTo>
                <a:cubicBezTo>
                  <a:pt x="6940978" y="1489189"/>
                  <a:pt x="6963370" y="1488185"/>
                  <a:pt x="6984124" y="1481959"/>
                </a:cubicBezTo>
                <a:cubicBezTo>
                  <a:pt x="7015959" y="1472409"/>
                  <a:pt x="7047186" y="1460938"/>
                  <a:pt x="7078717" y="1450428"/>
                </a:cubicBezTo>
                <a:cubicBezTo>
                  <a:pt x="7094483" y="1445173"/>
                  <a:pt x="7112187" y="1443880"/>
                  <a:pt x="7126014" y="1434662"/>
                </a:cubicBezTo>
                <a:cubicBezTo>
                  <a:pt x="7265129" y="1341918"/>
                  <a:pt x="7042782" y="1484159"/>
                  <a:pt x="7267903" y="1371600"/>
                </a:cubicBezTo>
                <a:cubicBezTo>
                  <a:pt x="7288924" y="1361090"/>
                  <a:pt x="7310560" y="1351729"/>
                  <a:pt x="7330966" y="1340069"/>
                </a:cubicBezTo>
                <a:cubicBezTo>
                  <a:pt x="7347417" y="1330668"/>
                  <a:pt x="7361315" y="1317012"/>
                  <a:pt x="7378262" y="1308538"/>
                </a:cubicBezTo>
                <a:cubicBezTo>
                  <a:pt x="7393126" y="1301106"/>
                  <a:pt x="7410695" y="1300204"/>
                  <a:pt x="7425559" y="1292772"/>
                </a:cubicBezTo>
                <a:cubicBezTo>
                  <a:pt x="7547799" y="1231651"/>
                  <a:pt x="7401276" y="1285100"/>
                  <a:pt x="7520152" y="1245476"/>
                </a:cubicBezTo>
                <a:cubicBezTo>
                  <a:pt x="7632774" y="1170395"/>
                  <a:pt x="7577981" y="1191605"/>
                  <a:pt x="7677807" y="1166648"/>
                </a:cubicBezTo>
                <a:cubicBezTo>
                  <a:pt x="7709338" y="1145627"/>
                  <a:pt x="7736449" y="1115570"/>
                  <a:pt x="7772400" y="1103586"/>
                </a:cubicBezTo>
                <a:cubicBezTo>
                  <a:pt x="7858674" y="1074828"/>
                  <a:pt x="7854329" y="1085494"/>
                  <a:pt x="7914290" y="1040524"/>
                </a:cubicBezTo>
                <a:cubicBezTo>
                  <a:pt x="7920235" y="1036065"/>
                  <a:pt x="7924800" y="1030014"/>
                  <a:pt x="7930055" y="102475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77" tIns="23038" rIns="46077" bIns="23038" rtlCol="0" anchor="ctr"/>
          <a:lstStyle/>
          <a:p>
            <a:pPr algn="ctr"/>
            <a:endParaRPr lang="en-US"/>
          </a:p>
        </p:txBody>
      </p:sp>
      <p:cxnSp>
        <p:nvCxnSpPr>
          <p:cNvPr id="140" name="Прямая соединительная линия 106"/>
          <p:cNvCxnSpPr>
            <a:stCxn id="139" idx="24"/>
          </p:cNvCxnSpPr>
          <p:nvPr/>
        </p:nvCxnSpPr>
        <p:spPr>
          <a:xfrm flipH="1">
            <a:off x="767312" y="1486044"/>
            <a:ext cx="5802" cy="6237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08"/>
          <p:cNvCxnSpPr>
            <a:stCxn id="139" idx="49"/>
          </p:cNvCxnSpPr>
          <p:nvPr/>
        </p:nvCxnSpPr>
        <p:spPr>
          <a:xfrm flipH="1">
            <a:off x="1986753" y="1589658"/>
            <a:ext cx="7049" cy="52010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15"/>
          <p:cNvCxnSpPr>
            <a:stCxn id="139" idx="78"/>
          </p:cNvCxnSpPr>
          <p:nvPr/>
        </p:nvCxnSpPr>
        <p:spPr>
          <a:xfrm>
            <a:off x="2921209" y="1350548"/>
            <a:ext cx="71" cy="75921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149"/>
          <p:cNvCxnSpPr/>
          <p:nvPr/>
        </p:nvCxnSpPr>
        <p:spPr>
          <a:xfrm>
            <a:off x="3757388" y="1415228"/>
            <a:ext cx="0" cy="69453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 стрелкой 119"/>
          <p:cNvCxnSpPr/>
          <p:nvPr/>
        </p:nvCxnSpPr>
        <p:spPr>
          <a:xfrm>
            <a:off x="773113" y="1984820"/>
            <a:ext cx="1207944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я со стрелкой 154"/>
          <p:cNvCxnSpPr/>
          <p:nvPr/>
        </p:nvCxnSpPr>
        <p:spPr>
          <a:xfrm>
            <a:off x="2916886" y="1984820"/>
            <a:ext cx="84050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/>
          <p:cNvGrpSpPr/>
          <p:nvPr/>
        </p:nvGrpSpPr>
        <p:grpSpPr>
          <a:xfrm>
            <a:off x="162925" y="2276053"/>
            <a:ext cx="4221598" cy="408867"/>
            <a:chOff x="413190" y="3694182"/>
            <a:chExt cx="4221598" cy="408867"/>
          </a:xfrm>
        </p:grpSpPr>
        <p:grpSp>
          <p:nvGrpSpPr>
            <p:cNvPr id="146" name="Group 145"/>
            <p:cNvGrpSpPr/>
            <p:nvPr/>
          </p:nvGrpSpPr>
          <p:grpSpPr>
            <a:xfrm>
              <a:off x="413190" y="3694182"/>
              <a:ext cx="3781080" cy="376078"/>
              <a:chOff x="249820" y="2856450"/>
              <a:chExt cx="4089960" cy="40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47" name="Ink 146"/>
                  <p14:cNvContentPartPr/>
                  <p14:nvPr/>
                </p14:nvContentPartPr>
                <p14:xfrm>
                  <a:off x="292300" y="2942850"/>
                  <a:ext cx="84600" cy="28260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91580" y="2940330"/>
                    <a:ext cx="8640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48" name="Ink 147"/>
                  <p14:cNvContentPartPr/>
                  <p14:nvPr/>
                </p14:nvContentPartPr>
                <p14:xfrm>
                  <a:off x="249820" y="3133650"/>
                  <a:ext cx="114840" cy="3744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48380" y="3132570"/>
                    <a:ext cx="11664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49" name="Ink 148"/>
                  <p14:cNvContentPartPr/>
                  <p14:nvPr/>
                </p14:nvContentPartPr>
                <p14:xfrm>
                  <a:off x="410380" y="2920530"/>
                  <a:ext cx="86760" cy="27468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09300" y="2918010"/>
                    <a:ext cx="8892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50" name="Ink 149"/>
                  <p14:cNvContentPartPr/>
                  <p14:nvPr/>
                </p14:nvContentPartPr>
                <p14:xfrm>
                  <a:off x="558700" y="3040050"/>
                  <a:ext cx="74880" cy="13320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57620" y="3037530"/>
                    <a:ext cx="7632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51" name="Ink 150"/>
                  <p14:cNvContentPartPr/>
                  <p14:nvPr/>
                </p14:nvContentPartPr>
                <p14:xfrm>
                  <a:off x="543220" y="3024570"/>
                  <a:ext cx="101880" cy="15876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42500" y="3022410"/>
                    <a:ext cx="1036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52" name="Ink 151"/>
                  <p14:cNvContentPartPr/>
                  <p14:nvPr/>
                </p14:nvContentPartPr>
                <p14:xfrm>
                  <a:off x="699460" y="3138330"/>
                  <a:ext cx="96480" cy="9900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98380" y="3136170"/>
                    <a:ext cx="97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53" name="Ink 152"/>
                  <p14:cNvContentPartPr/>
                  <p14:nvPr/>
                </p14:nvContentPartPr>
                <p14:xfrm>
                  <a:off x="835900" y="3060210"/>
                  <a:ext cx="110520" cy="223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835180" y="3059490"/>
                    <a:ext cx="11196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54" name="Ink 153"/>
                  <p14:cNvContentPartPr/>
                  <p14:nvPr/>
                </p14:nvContentPartPr>
                <p14:xfrm>
                  <a:off x="894580" y="3011250"/>
                  <a:ext cx="26640" cy="11340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93500" y="3009450"/>
                    <a:ext cx="2844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55" name="Ink 154"/>
                  <p14:cNvContentPartPr/>
                  <p14:nvPr/>
                </p14:nvContentPartPr>
                <p14:xfrm>
                  <a:off x="1014820" y="3004770"/>
                  <a:ext cx="125640" cy="12960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013740" y="3002250"/>
                    <a:ext cx="12816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56" name="Ink 155"/>
                  <p14:cNvContentPartPr/>
                  <p14:nvPr/>
                </p14:nvContentPartPr>
                <p14:xfrm>
                  <a:off x="1212820" y="3113490"/>
                  <a:ext cx="71280" cy="92520"/>
                </p14:xfrm>
              </p:contentPart>
            </mc:Choice>
            <mc:Fallback xmlns="">
              <p:pic>
                <p:nvPicPr>
                  <p:cNvPr id="74" name="Ink 73"/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211380" y="3110970"/>
                    <a:ext cx="7308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57" name="Ink 156"/>
                  <p14:cNvContentPartPr/>
                  <p14:nvPr/>
                </p14:nvContentPartPr>
                <p14:xfrm>
                  <a:off x="1436740" y="3013410"/>
                  <a:ext cx="3960" cy="249840"/>
                </p14:xfrm>
              </p:contentPart>
            </mc:Choice>
            <mc:Fallback xmlns="">
              <p:pic>
                <p:nvPicPr>
                  <p:cNvPr id="75" name="Ink 74"/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436020" y="3010890"/>
                    <a:ext cx="576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58" name="Ink 157"/>
                  <p14:cNvContentPartPr/>
                  <p14:nvPr/>
                </p14:nvContentPartPr>
                <p14:xfrm>
                  <a:off x="1431700" y="3021330"/>
                  <a:ext cx="89640" cy="123120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430620" y="3018810"/>
                    <a:ext cx="9216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59" name="Ink 158"/>
                  <p14:cNvContentPartPr/>
                  <p14:nvPr/>
                </p14:nvContentPartPr>
                <p14:xfrm>
                  <a:off x="1519180" y="3135450"/>
                  <a:ext cx="100080" cy="5184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518100" y="3132930"/>
                    <a:ext cx="10152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60" name="Ink 159"/>
                  <p14:cNvContentPartPr/>
                  <p14:nvPr/>
                </p14:nvContentPartPr>
                <p14:xfrm>
                  <a:off x="1654540" y="2920890"/>
                  <a:ext cx="72360" cy="315000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653460" y="2918730"/>
                    <a:ext cx="7488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61" name="Ink 160"/>
                  <p14:cNvContentPartPr/>
                  <p14:nvPr/>
                </p14:nvContentPartPr>
                <p14:xfrm>
                  <a:off x="1919140" y="2989650"/>
                  <a:ext cx="67320" cy="97200"/>
                </p14:xfrm>
              </p:contentPart>
            </mc:Choice>
            <mc:Fallback xmlns="">
              <p:pic>
                <p:nvPicPr>
                  <p:cNvPr id="79" name="Ink 78"/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917700" y="2987130"/>
                    <a:ext cx="6984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62" name="Ink 161"/>
                  <p14:cNvContentPartPr/>
                  <p14:nvPr/>
                </p14:nvContentPartPr>
                <p14:xfrm>
                  <a:off x="1910140" y="3111690"/>
                  <a:ext cx="85680" cy="5004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909060" y="3109170"/>
                    <a:ext cx="871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63" name="Ink 162"/>
                  <p14:cNvContentPartPr/>
                  <p14:nvPr/>
                </p14:nvContentPartPr>
                <p14:xfrm>
                  <a:off x="2190220" y="2904330"/>
                  <a:ext cx="63000" cy="30348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188780" y="2901810"/>
                    <a:ext cx="65520" cy="30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64" name="Ink 163"/>
                  <p14:cNvContentPartPr/>
                  <p14:nvPr/>
                </p14:nvContentPartPr>
                <p14:xfrm>
                  <a:off x="2148100" y="3075330"/>
                  <a:ext cx="120600" cy="5508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147020" y="3074970"/>
                    <a:ext cx="12204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65" name="Ink 164"/>
                  <p14:cNvContentPartPr/>
                  <p14:nvPr/>
                </p14:nvContentPartPr>
                <p14:xfrm>
                  <a:off x="2319460" y="2905410"/>
                  <a:ext cx="68760" cy="263160"/>
                </p14:xfrm>
              </p:contentPart>
            </mc:Choice>
            <mc:Fallback xmlns="">
              <p:pic>
                <p:nvPicPr>
                  <p:cNvPr id="83" name="Ink 82"/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318020" y="2902890"/>
                    <a:ext cx="70560" cy="26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66" name="Ink 165"/>
                  <p14:cNvContentPartPr/>
                  <p14:nvPr/>
                </p14:nvContentPartPr>
                <p14:xfrm>
                  <a:off x="2426020" y="3003690"/>
                  <a:ext cx="88920" cy="95400"/>
                </p14:xfrm>
              </p:contentPart>
            </mc:Choice>
            <mc:Fallback xmlns="">
              <p:pic>
                <p:nvPicPr>
                  <p:cNvPr id="84" name="Ink 83"/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424940" y="3001530"/>
                    <a:ext cx="9036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7" name="Ink 166"/>
                  <p14:cNvContentPartPr/>
                  <p14:nvPr/>
                </p14:nvContentPartPr>
                <p14:xfrm>
                  <a:off x="2436100" y="3002610"/>
                  <a:ext cx="65160" cy="14400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435740" y="3000450"/>
                    <a:ext cx="666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8" name="Ink 167"/>
                  <p14:cNvContentPartPr/>
                  <p14:nvPr/>
                </p14:nvContentPartPr>
                <p14:xfrm>
                  <a:off x="2572540" y="3085050"/>
                  <a:ext cx="102240" cy="101160"/>
                </p14:xfrm>
              </p:contentPart>
            </mc:Choice>
            <mc:Fallback xmlns="">
              <p:pic>
                <p:nvPicPr>
                  <p:cNvPr id="86" name="Ink 85"/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571460" y="3083250"/>
                    <a:ext cx="10404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9" name="Ink 168"/>
                  <p14:cNvContentPartPr/>
                  <p14:nvPr/>
                </p14:nvContentPartPr>
                <p14:xfrm>
                  <a:off x="2677660" y="2934570"/>
                  <a:ext cx="81360" cy="326520"/>
                </p14:xfrm>
              </p:contentPart>
            </mc:Choice>
            <mc:Fallback xmlns="">
              <p:pic>
                <p:nvPicPr>
                  <p:cNvPr id="87" name="Ink 86"/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676580" y="2932410"/>
                    <a:ext cx="83880" cy="32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70" name="Ink 169"/>
                  <p14:cNvContentPartPr/>
                  <p14:nvPr/>
                </p14:nvContentPartPr>
                <p14:xfrm>
                  <a:off x="2677660" y="2934570"/>
                  <a:ext cx="81360" cy="326520"/>
                </p14:xfrm>
              </p:contentPart>
            </mc:Choice>
            <mc:Fallback xmlns="">
              <p:pic>
                <p:nvPicPr>
                  <p:cNvPr id="88" name="Ink 87"/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676580" y="2932410"/>
                    <a:ext cx="83880" cy="32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71" name="Ink 170"/>
                  <p14:cNvContentPartPr/>
                  <p14:nvPr/>
                </p14:nvContentPartPr>
                <p14:xfrm>
                  <a:off x="2878180" y="3037890"/>
                  <a:ext cx="139680" cy="22680"/>
                </p14:xfrm>
              </p:contentPart>
            </mc:Choice>
            <mc:Fallback xmlns="">
              <p:pic>
                <p:nvPicPr>
                  <p:cNvPr id="90" name="Ink 89"/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2877100" y="3036450"/>
                    <a:ext cx="14184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72" name="Ink 171"/>
                  <p14:cNvContentPartPr/>
                  <p14:nvPr/>
                </p14:nvContentPartPr>
                <p14:xfrm>
                  <a:off x="2964220" y="2974890"/>
                  <a:ext cx="8640" cy="153720"/>
                </p14:xfrm>
              </p:contentPart>
            </mc:Choice>
            <mc:Fallback xmlns="">
              <p:pic>
                <p:nvPicPr>
                  <p:cNvPr id="91" name="Ink 90"/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962780" y="2972370"/>
                    <a:ext cx="108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73" name="Ink 172"/>
                  <p14:cNvContentPartPr/>
                  <p14:nvPr/>
                </p14:nvContentPartPr>
                <p14:xfrm>
                  <a:off x="3140980" y="2974890"/>
                  <a:ext cx="114120" cy="131040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139900" y="2972730"/>
                    <a:ext cx="11556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74" name="Ink 173"/>
                  <p14:cNvContentPartPr/>
                  <p14:nvPr/>
                </p14:nvContentPartPr>
                <p14:xfrm>
                  <a:off x="3289660" y="3048330"/>
                  <a:ext cx="11160" cy="9972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288580" y="3046530"/>
                    <a:ext cx="133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75" name="Ink 174"/>
                  <p14:cNvContentPartPr/>
                  <p14:nvPr/>
                </p14:nvContentPartPr>
                <p14:xfrm>
                  <a:off x="3364900" y="2983890"/>
                  <a:ext cx="104400" cy="1047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363460" y="2981370"/>
                    <a:ext cx="10656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76" name="Ink 175"/>
                  <p14:cNvContentPartPr/>
                  <p14:nvPr/>
                </p14:nvContentPartPr>
                <p14:xfrm>
                  <a:off x="3524020" y="3059490"/>
                  <a:ext cx="5040" cy="10152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3522940" y="3056970"/>
                    <a:ext cx="720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77" name="Ink 176"/>
                  <p14:cNvContentPartPr/>
                  <p14:nvPr/>
                </p14:nvContentPartPr>
                <p14:xfrm>
                  <a:off x="3620500" y="2961210"/>
                  <a:ext cx="140040" cy="12744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3619060" y="2958690"/>
                    <a:ext cx="14292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78" name="Ink 177"/>
                  <p14:cNvContentPartPr/>
                  <p14:nvPr/>
                </p14:nvContentPartPr>
                <p14:xfrm>
                  <a:off x="3846580" y="2856450"/>
                  <a:ext cx="64800" cy="30744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3845860" y="2853930"/>
                    <a:ext cx="66600" cy="31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79" name="Ink 178"/>
                  <p14:cNvContentPartPr/>
                  <p14:nvPr/>
                </p14:nvContentPartPr>
                <p14:xfrm>
                  <a:off x="3822820" y="3018090"/>
                  <a:ext cx="93960" cy="3708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3821740" y="3017730"/>
                    <a:ext cx="9540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80" name="Ink 179"/>
                  <p14:cNvContentPartPr/>
                  <p14:nvPr/>
                </p14:nvContentPartPr>
                <p14:xfrm>
                  <a:off x="3953500" y="2902170"/>
                  <a:ext cx="72000" cy="225720"/>
                </p14:xfrm>
              </p:contentPart>
            </mc:Choice>
            <mc:Fallback xmlns="">
              <p:pic>
                <p:nvPicPr>
                  <p:cNvPr id="99" name="Ink 98"/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3952060" y="2899650"/>
                    <a:ext cx="7488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81" name="Ink 180"/>
                  <p14:cNvContentPartPr/>
                  <p14:nvPr/>
                </p14:nvContentPartPr>
                <p14:xfrm>
                  <a:off x="4055020" y="2993610"/>
                  <a:ext cx="78480" cy="93600"/>
                </p14:xfrm>
              </p:contentPart>
            </mc:Choice>
            <mc:Fallback xmlns="">
              <p:pic>
                <p:nvPicPr>
                  <p:cNvPr id="100" name="Ink 99"/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4053940" y="2991090"/>
                    <a:ext cx="8028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82" name="Ink 181"/>
                  <p14:cNvContentPartPr/>
                  <p14:nvPr/>
                </p14:nvContentPartPr>
                <p14:xfrm>
                  <a:off x="4066180" y="2983170"/>
                  <a:ext cx="81000" cy="147240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4065100" y="2980650"/>
                    <a:ext cx="8280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83" name="Ink 182"/>
                  <p14:cNvContentPartPr/>
                  <p14:nvPr/>
                </p14:nvContentPartPr>
                <p14:xfrm>
                  <a:off x="4174900" y="3100530"/>
                  <a:ext cx="98640" cy="95040"/>
                </p14:xfrm>
              </p:contentPart>
            </mc:Choice>
            <mc:Fallback xmlns="">
              <p:pic>
                <p:nvPicPr>
                  <p:cNvPr id="102" name="Ink 101"/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173820" y="3098370"/>
                    <a:ext cx="10008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84" name="Ink 183"/>
                  <p14:cNvContentPartPr/>
                  <p14:nvPr/>
                </p14:nvContentPartPr>
                <p14:xfrm>
                  <a:off x="4269220" y="2894610"/>
                  <a:ext cx="70560" cy="30096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269220" y="2892090"/>
                    <a:ext cx="72000" cy="304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5" name="Ink 184"/>
                <p14:cNvContentPartPr/>
                <p14:nvPr/>
              </p14:nvContentPartPr>
              <p14:xfrm>
                <a:off x="3434908" y="3874809"/>
                <a:ext cx="96840" cy="16848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33828" y="3873369"/>
                  <a:ext cx="98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6" name="Ink 185"/>
                <p14:cNvContentPartPr/>
                <p14:nvPr/>
              </p14:nvContentPartPr>
              <p14:xfrm>
                <a:off x="4267948" y="3866529"/>
                <a:ext cx="16560" cy="2484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66891" y="3864009"/>
                  <a:ext cx="18674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7" name="Ink 186"/>
                <p14:cNvContentPartPr/>
                <p14:nvPr/>
              </p14:nvContentPartPr>
              <p14:xfrm>
                <a:off x="4344268" y="3810729"/>
                <a:ext cx="42840" cy="29232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43197" y="3808569"/>
                  <a:ext cx="44625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8" name="Ink 187"/>
                <p14:cNvContentPartPr/>
                <p14:nvPr/>
              </p14:nvContentPartPr>
              <p14:xfrm>
                <a:off x="4374508" y="3827289"/>
                <a:ext cx="98280" cy="1353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73428" y="3824769"/>
                  <a:ext cx="100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9" name="Ink 188"/>
                <p14:cNvContentPartPr/>
                <p14:nvPr/>
              </p14:nvContentPartPr>
              <p14:xfrm>
                <a:off x="4492588" y="3934929"/>
                <a:ext cx="89280" cy="10836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91148" y="3932401"/>
                  <a:ext cx="91080" cy="111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0" name="Ink 189"/>
                <p14:cNvContentPartPr/>
                <p14:nvPr/>
              </p14:nvContentPartPr>
              <p14:xfrm>
                <a:off x="3496108" y="3699849"/>
                <a:ext cx="46080" cy="28260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95036" y="3698051"/>
                  <a:ext cx="47509" cy="285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1" name="Ink 190"/>
                <p14:cNvContentPartPr/>
                <p14:nvPr/>
              </p14:nvContentPartPr>
              <p14:xfrm>
                <a:off x="4549108" y="3721089"/>
                <a:ext cx="85680" cy="28260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548023" y="3718932"/>
                  <a:ext cx="88211" cy="2854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97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 search for Armijo rule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979" y="743466"/>
            <a:ext cx="4109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Simplest variant: </a:t>
            </a:r>
            <a:r>
              <a:rPr lang="en-US" dirty="0" smtClean="0"/>
              <a:t>start with </a:t>
            </a:r>
            <a:r>
              <a:rPr lang="el-GR" dirty="0" smtClean="0"/>
              <a:t>α</a:t>
            </a:r>
            <a:r>
              <a:rPr lang="en-US" dirty="0" smtClean="0"/>
              <a:t> = 1 and divide it by 2, till Armijo rule is satisfied</a:t>
            </a:r>
          </a:p>
          <a:p>
            <a:r>
              <a:rPr lang="en-US" b="1" dirty="0" smtClean="0"/>
              <a:t>More efficient variant: </a:t>
            </a:r>
            <a:r>
              <a:rPr lang="en-US" dirty="0" smtClean="0"/>
              <a:t>based on the evaluated points fit a polynomial approximation and go towards its minimum, given that it satisfies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341073" y="307798"/>
            <a:ext cx="3694680" cy="367484"/>
            <a:chOff x="249820" y="2856450"/>
            <a:chExt cx="408996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5" name="Ink 104"/>
                <p14:cNvContentPartPr/>
                <p14:nvPr/>
              </p14:nvContentPartPr>
              <p14:xfrm>
                <a:off x="292300" y="2942850"/>
                <a:ext cx="84600" cy="2826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580" y="2940330"/>
                  <a:ext cx="86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6" name="Ink 105"/>
                <p14:cNvContentPartPr/>
                <p14:nvPr/>
              </p14:nvContentPartPr>
              <p14:xfrm>
                <a:off x="249820" y="3133650"/>
                <a:ext cx="114840" cy="3744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8380" y="3132570"/>
                  <a:ext cx="116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7" name="Ink 106"/>
                <p14:cNvContentPartPr/>
                <p14:nvPr/>
              </p14:nvContentPartPr>
              <p14:xfrm>
                <a:off x="410380" y="2920530"/>
                <a:ext cx="86760" cy="27468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300" y="2918010"/>
                  <a:ext cx="88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8" name="Ink 107"/>
                <p14:cNvContentPartPr/>
                <p14:nvPr/>
              </p14:nvContentPartPr>
              <p14:xfrm>
                <a:off x="558700" y="3040050"/>
                <a:ext cx="74880" cy="1332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620" y="3037530"/>
                  <a:ext cx="76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9" name="Ink 108"/>
                <p14:cNvContentPartPr/>
                <p14:nvPr/>
              </p14:nvContentPartPr>
              <p14:xfrm>
                <a:off x="543220" y="3024570"/>
                <a:ext cx="101880" cy="1587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2500" y="3022410"/>
                  <a:ext cx="103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0" name="Ink 109"/>
                <p14:cNvContentPartPr/>
                <p14:nvPr/>
              </p14:nvContentPartPr>
              <p14:xfrm>
                <a:off x="699460" y="3138330"/>
                <a:ext cx="96480" cy="9900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8380" y="3136170"/>
                  <a:ext cx="97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1" name="Ink 110"/>
                <p14:cNvContentPartPr/>
                <p14:nvPr/>
              </p14:nvContentPartPr>
              <p14:xfrm>
                <a:off x="835900" y="3060210"/>
                <a:ext cx="110520" cy="223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180" y="3059490"/>
                  <a:ext cx="111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2" name="Ink 111"/>
                <p14:cNvContentPartPr/>
                <p14:nvPr/>
              </p14:nvContentPartPr>
              <p14:xfrm>
                <a:off x="894580" y="3011250"/>
                <a:ext cx="26640" cy="11340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3500" y="3009450"/>
                  <a:ext cx="28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3" name="Ink 112"/>
                <p14:cNvContentPartPr/>
                <p14:nvPr/>
              </p14:nvContentPartPr>
              <p14:xfrm>
                <a:off x="1014820" y="3004770"/>
                <a:ext cx="125640" cy="12960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3740" y="3002250"/>
                  <a:ext cx="128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4" name="Ink 113"/>
                <p14:cNvContentPartPr/>
                <p14:nvPr/>
              </p14:nvContentPartPr>
              <p14:xfrm>
                <a:off x="1212820" y="3113490"/>
                <a:ext cx="71280" cy="92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11380" y="3110970"/>
                  <a:ext cx="73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5" name="Ink 114"/>
                <p14:cNvContentPartPr/>
                <p14:nvPr/>
              </p14:nvContentPartPr>
              <p14:xfrm>
                <a:off x="1436740" y="3013410"/>
                <a:ext cx="3960" cy="2498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36020" y="3010890"/>
                  <a:ext cx="5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6" name="Ink 115"/>
                <p14:cNvContentPartPr/>
                <p14:nvPr/>
              </p14:nvContentPartPr>
              <p14:xfrm>
                <a:off x="1431700" y="3021330"/>
                <a:ext cx="89640" cy="12312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30620" y="3018810"/>
                  <a:ext cx="92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7" name="Ink 116"/>
                <p14:cNvContentPartPr/>
                <p14:nvPr/>
              </p14:nvContentPartPr>
              <p14:xfrm>
                <a:off x="1519180" y="3135450"/>
                <a:ext cx="100080" cy="5184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18100" y="3132930"/>
                  <a:ext cx="101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8" name="Ink 117"/>
                <p14:cNvContentPartPr/>
                <p14:nvPr/>
              </p14:nvContentPartPr>
              <p14:xfrm>
                <a:off x="1654540" y="2920890"/>
                <a:ext cx="72360" cy="31500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3460" y="2918730"/>
                  <a:ext cx="74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9" name="Ink 118"/>
                <p14:cNvContentPartPr/>
                <p14:nvPr/>
              </p14:nvContentPartPr>
              <p14:xfrm>
                <a:off x="1919140" y="2989650"/>
                <a:ext cx="67320" cy="9720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17700" y="2987130"/>
                  <a:ext cx="69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0" name="Ink 119"/>
                <p14:cNvContentPartPr/>
                <p14:nvPr/>
              </p14:nvContentPartPr>
              <p14:xfrm>
                <a:off x="1910140" y="3111690"/>
                <a:ext cx="85680" cy="5004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09060" y="3109170"/>
                  <a:ext cx="87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1" name="Ink 120"/>
                <p14:cNvContentPartPr/>
                <p14:nvPr/>
              </p14:nvContentPartPr>
              <p14:xfrm>
                <a:off x="2190220" y="2904330"/>
                <a:ext cx="63000" cy="3034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88780" y="2901810"/>
                  <a:ext cx="655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2" name="Ink 121"/>
                <p14:cNvContentPartPr/>
                <p14:nvPr/>
              </p14:nvContentPartPr>
              <p14:xfrm>
                <a:off x="2148100" y="3075330"/>
                <a:ext cx="120600" cy="5508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47020" y="3074970"/>
                  <a:ext cx="122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3" name="Ink 122"/>
                <p14:cNvContentPartPr/>
                <p14:nvPr/>
              </p14:nvContentPartPr>
              <p14:xfrm>
                <a:off x="2319460" y="2905410"/>
                <a:ext cx="68760" cy="26316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8020" y="2902890"/>
                  <a:ext cx="70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4" name="Ink 123"/>
                <p14:cNvContentPartPr/>
                <p14:nvPr/>
              </p14:nvContentPartPr>
              <p14:xfrm>
                <a:off x="2426020" y="3003690"/>
                <a:ext cx="88920" cy="9540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24940" y="3001530"/>
                  <a:ext cx="90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5" name="Ink 124"/>
                <p14:cNvContentPartPr/>
                <p14:nvPr/>
              </p14:nvContentPartPr>
              <p14:xfrm>
                <a:off x="2436100" y="3002610"/>
                <a:ext cx="65160" cy="14400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35740" y="3000450"/>
                  <a:ext cx="66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6" name="Ink 125"/>
                <p14:cNvContentPartPr/>
                <p14:nvPr/>
              </p14:nvContentPartPr>
              <p14:xfrm>
                <a:off x="2572540" y="3085050"/>
                <a:ext cx="102240" cy="1011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1460" y="3083250"/>
                  <a:ext cx="104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7" name="Ink 126"/>
                <p14:cNvContentPartPr/>
                <p14:nvPr/>
              </p14:nvContentPartPr>
              <p14:xfrm>
                <a:off x="2677660" y="2934570"/>
                <a:ext cx="81360" cy="32652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76580" y="2932410"/>
                  <a:ext cx="83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8" name="Ink 127"/>
                <p14:cNvContentPartPr/>
                <p14:nvPr/>
              </p14:nvContentPartPr>
              <p14:xfrm>
                <a:off x="2677660" y="2934570"/>
                <a:ext cx="81360" cy="32652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76580" y="2932410"/>
                  <a:ext cx="83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9" name="Ink 128"/>
                <p14:cNvContentPartPr/>
                <p14:nvPr/>
              </p14:nvContentPartPr>
              <p14:xfrm>
                <a:off x="2878180" y="3037890"/>
                <a:ext cx="139680" cy="226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77100" y="3036450"/>
                  <a:ext cx="141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0" name="Ink 129"/>
                <p14:cNvContentPartPr/>
                <p14:nvPr/>
              </p14:nvContentPartPr>
              <p14:xfrm>
                <a:off x="2964220" y="2974890"/>
                <a:ext cx="8640" cy="15372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62780" y="2972370"/>
                  <a:ext cx="10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1" name="Ink 130"/>
                <p14:cNvContentPartPr/>
                <p14:nvPr/>
              </p14:nvContentPartPr>
              <p14:xfrm>
                <a:off x="3140980" y="2974890"/>
                <a:ext cx="114120" cy="13104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39900" y="2972730"/>
                  <a:ext cx="115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2" name="Ink 131"/>
                <p14:cNvContentPartPr/>
                <p14:nvPr/>
              </p14:nvContentPartPr>
              <p14:xfrm>
                <a:off x="3289660" y="3048330"/>
                <a:ext cx="11160" cy="997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88580" y="3046530"/>
                  <a:ext cx="13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3" name="Ink 132"/>
                <p14:cNvContentPartPr/>
                <p14:nvPr/>
              </p14:nvContentPartPr>
              <p14:xfrm>
                <a:off x="3364900" y="2983890"/>
                <a:ext cx="104400" cy="10476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63460" y="2981370"/>
                  <a:ext cx="106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4" name="Ink 133"/>
                <p14:cNvContentPartPr/>
                <p14:nvPr/>
              </p14:nvContentPartPr>
              <p14:xfrm>
                <a:off x="3524020" y="3059490"/>
                <a:ext cx="5040" cy="10152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22940" y="3056970"/>
                  <a:ext cx="7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5" name="Ink 134"/>
                <p14:cNvContentPartPr/>
                <p14:nvPr/>
              </p14:nvContentPartPr>
              <p14:xfrm>
                <a:off x="3620500" y="2961210"/>
                <a:ext cx="140040" cy="1274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19060" y="2958690"/>
                  <a:ext cx="142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6" name="Ink 135"/>
                <p14:cNvContentPartPr/>
                <p14:nvPr/>
              </p14:nvContentPartPr>
              <p14:xfrm>
                <a:off x="3846580" y="2856450"/>
                <a:ext cx="64800" cy="3074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845860" y="2853930"/>
                  <a:ext cx="66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7" name="Ink 136"/>
                <p14:cNvContentPartPr/>
                <p14:nvPr/>
              </p14:nvContentPartPr>
              <p14:xfrm>
                <a:off x="3822820" y="3018090"/>
                <a:ext cx="93960" cy="370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21740" y="3017730"/>
                  <a:ext cx="95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8" name="Ink 137"/>
                <p14:cNvContentPartPr/>
                <p14:nvPr/>
              </p14:nvContentPartPr>
              <p14:xfrm>
                <a:off x="3953500" y="2902170"/>
                <a:ext cx="72000" cy="2257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52060" y="2899650"/>
                  <a:ext cx="74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39" name="Ink 138"/>
                <p14:cNvContentPartPr/>
                <p14:nvPr/>
              </p14:nvContentPartPr>
              <p14:xfrm>
                <a:off x="4055020" y="2993610"/>
                <a:ext cx="78480" cy="9360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53940" y="2991090"/>
                  <a:ext cx="80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0" name="Ink 139"/>
                <p14:cNvContentPartPr/>
                <p14:nvPr/>
              </p14:nvContentPartPr>
              <p14:xfrm>
                <a:off x="4066180" y="2983170"/>
                <a:ext cx="81000" cy="1472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65100" y="2980650"/>
                  <a:ext cx="82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41" name="Ink 140"/>
                <p14:cNvContentPartPr/>
                <p14:nvPr/>
              </p14:nvContentPartPr>
              <p14:xfrm>
                <a:off x="4174900" y="3100530"/>
                <a:ext cx="98640" cy="9504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73820" y="3098370"/>
                  <a:ext cx="100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42" name="Ink 141"/>
                <p14:cNvContentPartPr/>
                <p14:nvPr/>
              </p14:nvContentPartPr>
              <p14:xfrm>
                <a:off x="4269220" y="2894610"/>
                <a:ext cx="70560" cy="3009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69220" y="2892090"/>
                  <a:ext cx="7200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1099780" y="2570410"/>
            <a:ext cx="2172960" cy="641160"/>
            <a:chOff x="1099780" y="2570410"/>
            <a:chExt cx="21729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" name="Ink 6"/>
                <p14:cNvContentPartPr/>
                <p14:nvPr/>
              </p14:nvContentPartPr>
              <p14:xfrm>
                <a:off x="1099780" y="2961370"/>
                <a:ext cx="131040" cy="1663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8700" y="2958850"/>
                  <a:ext cx="133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" name="Ink 7"/>
                <p14:cNvContentPartPr/>
                <p14:nvPr/>
              </p14:nvContentPartPr>
              <p14:xfrm>
                <a:off x="1399660" y="2961370"/>
                <a:ext cx="92880" cy="1108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398220" y="2959210"/>
                  <a:ext cx="95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" name="Ink 8"/>
                <p14:cNvContentPartPr/>
                <p14:nvPr/>
              </p14:nvContentPartPr>
              <p14:xfrm>
                <a:off x="1635100" y="2953090"/>
                <a:ext cx="82440" cy="1335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33660" y="2950930"/>
                  <a:ext cx="84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" name="Ink 12"/>
                <p14:cNvContentPartPr/>
                <p14:nvPr/>
              </p14:nvContentPartPr>
              <p14:xfrm>
                <a:off x="1756060" y="3081250"/>
                <a:ext cx="3240" cy="813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54980" y="3078730"/>
                  <a:ext cx="5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" name="Ink 13"/>
                <p14:cNvContentPartPr/>
                <p14:nvPr/>
              </p14:nvContentPartPr>
              <p14:xfrm>
                <a:off x="1868740" y="2973250"/>
                <a:ext cx="70560" cy="986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67300" y="2970730"/>
                  <a:ext cx="7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" name="Ink 14"/>
                <p14:cNvContentPartPr/>
                <p14:nvPr/>
              </p14:nvContentPartPr>
              <p14:xfrm>
                <a:off x="1871260" y="3085570"/>
                <a:ext cx="61200" cy="241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70180" y="3083410"/>
                  <a:ext cx="62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" name="Ink 15"/>
                <p14:cNvContentPartPr/>
                <p14:nvPr/>
              </p14:nvContentPartPr>
              <p14:xfrm>
                <a:off x="2062420" y="2959570"/>
                <a:ext cx="73080" cy="2520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060980" y="2957050"/>
                  <a:ext cx="75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" name="Ink 16"/>
                <p14:cNvContentPartPr/>
                <p14:nvPr/>
              </p14:nvContentPartPr>
              <p14:xfrm>
                <a:off x="2221540" y="2977210"/>
                <a:ext cx="73800" cy="849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20460" y="2974690"/>
                  <a:ext cx="75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8" name="Ink 17"/>
                <p14:cNvContentPartPr/>
                <p14:nvPr/>
              </p14:nvContentPartPr>
              <p14:xfrm>
                <a:off x="2212180" y="3068290"/>
                <a:ext cx="78480" cy="280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10740" y="3066130"/>
                  <a:ext cx="80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" name="Ink 19"/>
                <p14:cNvContentPartPr/>
                <p14:nvPr/>
              </p14:nvContentPartPr>
              <p14:xfrm>
                <a:off x="2445100" y="2947330"/>
                <a:ext cx="112320" cy="1285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43660" y="2944810"/>
                  <a:ext cx="114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" name="Ink 20"/>
                <p14:cNvContentPartPr/>
                <p14:nvPr/>
              </p14:nvContentPartPr>
              <p14:xfrm>
                <a:off x="2596300" y="3073330"/>
                <a:ext cx="99360" cy="792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95220" y="3070810"/>
                  <a:ext cx="100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" name="Ink 21"/>
                <p14:cNvContentPartPr/>
                <p14:nvPr/>
              </p14:nvContentPartPr>
              <p14:xfrm>
                <a:off x="2785300" y="2957050"/>
                <a:ext cx="100800" cy="1177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84220" y="2954890"/>
                  <a:ext cx="102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3" name="Ink 22"/>
                <p14:cNvContentPartPr/>
                <p14:nvPr/>
              </p14:nvContentPartPr>
              <p14:xfrm>
                <a:off x="3003100" y="2933650"/>
                <a:ext cx="126360" cy="1299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01660" y="2931130"/>
                  <a:ext cx="128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4" name="Ink 23"/>
                <p14:cNvContentPartPr/>
                <p14:nvPr/>
              </p14:nvContentPartPr>
              <p14:xfrm>
                <a:off x="3177700" y="3019690"/>
                <a:ext cx="95040" cy="1288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176620" y="3017170"/>
                  <a:ext cx="96480" cy="133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/>
            <p:cNvGrpSpPr/>
            <p:nvPr/>
          </p:nvGrpSpPr>
          <p:grpSpPr>
            <a:xfrm>
              <a:off x="1713580" y="2570410"/>
              <a:ext cx="1293840" cy="292680"/>
              <a:chOff x="1713580" y="2570410"/>
              <a:chExt cx="1293840" cy="29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5" name="Ink 24"/>
                  <p14:cNvContentPartPr/>
                  <p14:nvPr/>
                </p14:nvContentPartPr>
                <p14:xfrm>
                  <a:off x="1713580" y="2757610"/>
                  <a:ext cx="45720" cy="79920"/>
                </p14:xfrm>
              </p:contentPart>
            </mc:Choice>
            <mc:Fallback xmlns="">
              <p:pic>
                <p:nvPicPr>
                  <p:cNvPr id="25" name="Ink 24"/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1712140" y="2755450"/>
                    <a:ext cx="4860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6" name="Ink 25"/>
                  <p14:cNvContentPartPr/>
                  <p14:nvPr/>
                </p14:nvContentPartPr>
                <p14:xfrm>
                  <a:off x="1743100" y="2762650"/>
                  <a:ext cx="57600" cy="90360"/>
                </p14:xfrm>
              </p:contentPart>
            </mc:Choice>
            <mc:Fallback xmlns="">
              <p:pic>
                <p:nvPicPr>
                  <p:cNvPr id="26" name="Ink 25"/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1742020" y="2760490"/>
                    <a:ext cx="5976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7" name="Ink 26"/>
                  <p14:cNvContentPartPr/>
                  <p14:nvPr/>
                </p14:nvContentPartPr>
                <p14:xfrm>
                  <a:off x="1838860" y="2598850"/>
                  <a:ext cx="60840" cy="98640"/>
                </p14:xfrm>
              </p:contentPart>
            </mc:Choice>
            <mc:Fallback xmlns="">
              <p:pic>
                <p:nvPicPr>
                  <p:cNvPr id="27" name="Ink 26"/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1837780" y="2596330"/>
                    <a:ext cx="63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8" name="Ink 27"/>
                  <p14:cNvContentPartPr/>
                  <p14:nvPr/>
                </p14:nvContentPartPr>
                <p14:xfrm>
                  <a:off x="1943980" y="2686690"/>
                  <a:ext cx="2160" cy="288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1942900" y="2684890"/>
                    <a:ext cx="3960" cy="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9" name="Ink 28"/>
                  <p14:cNvContentPartPr/>
                  <p14:nvPr/>
                </p14:nvContentPartPr>
                <p14:xfrm>
                  <a:off x="1991140" y="2570410"/>
                  <a:ext cx="92160" cy="12060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990060" y="2567890"/>
                    <a:ext cx="9396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30" name="Ink 29"/>
                  <p14:cNvContentPartPr/>
                  <p14:nvPr/>
                </p14:nvContentPartPr>
                <p14:xfrm>
                  <a:off x="2624380" y="2784610"/>
                  <a:ext cx="360" cy="36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624380" y="2784250"/>
                    <a:ext cx="720" cy="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31" name="Ink 30"/>
                  <p14:cNvContentPartPr/>
                  <p14:nvPr/>
                </p14:nvContentPartPr>
                <p14:xfrm>
                  <a:off x="2600620" y="2769490"/>
                  <a:ext cx="38520" cy="8604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2599540" y="2767330"/>
                    <a:ext cx="4068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32" name="Ink 31"/>
                  <p14:cNvContentPartPr/>
                  <p14:nvPr/>
                </p14:nvContentPartPr>
                <p14:xfrm>
                  <a:off x="2644900" y="2781370"/>
                  <a:ext cx="46800" cy="81720"/>
                </p14:xfrm>
              </p:contentPart>
            </mc:Choice>
            <mc:Fallback xmlns="">
              <p:pic>
                <p:nvPicPr>
                  <p:cNvPr id="32" name="Ink 31"/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643820" y="2779570"/>
                    <a:ext cx="486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3" name="Ink 32"/>
                  <p14:cNvContentPartPr/>
                  <p14:nvPr/>
                </p14:nvContentPartPr>
                <p14:xfrm>
                  <a:off x="2739940" y="2597770"/>
                  <a:ext cx="57600" cy="114840"/>
                </p14:xfrm>
              </p:contentPart>
            </mc:Choice>
            <mc:Fallback xmlns="">
              <p:pic>
                <p:nvPicPr>
                  <p:cNvPr id="33" name="Ink 32"/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738860" y="2595250"/>
                    <a:ext cx="5976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4" name="Ink 33"/>
                  <p14:cNvContentPartPr/>
                  <p14:nvPr/>
                </p14:nvContentPartPr>
                <p14:xfrm>
                  <a:off x="2837140" y="2706130"/>
                  <a:ext cx="15480" cy="7200"/>
                </p14:xfrm>
              </p:contentPart>
            </mc:Choice>
            <mc:Fallback xmlns="">
              <p:pic>
                <p:nvPicPr>
                  <p:cNvPr id="34" name="Ink 33"/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2836060" y="2704690"/>
                    <a:ext cx="16920" cy="1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5" name="Ink 34"/>
                  <p14:cNvContentPartPr/>
                  <p14:nvPr/>
                </p14:nvContentPartPr>
                <p14:xfrm>
                  <a:off x="2900500" y="2595610"/>
                  <a:ext cx="57960" cy="116280"/>
                </p14:xfrm>
              </p:contentPart>
            </mc:Choice>
            <mc:Fallback xmlns="">
              <p:pic>
                <p:nvPicPr>
                  <p:cNvPr id="35" name="Ink 34"/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899780" y="2593090"/>
                    <a:ext cx="5976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Ink 35"/>
                  <p14:cNvContentPartPr/>
                  <p14:nvPr/>
                </p14:nvContentPartPr>
                <p14:xfrm>
                  <a:off x="2919220" y="2575090"/>
                  <a:ext cx="88200" cy="28080"/>
                </p14:xfrm>
              </p:contentPart>
            </mc:Choice>
            <mc:Fallback xmlns="">
              <p:pic>
                <p:nvPicPr>
                  <p:cNvPr id="36" name="Ink 35"/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918140" y="2574010"/>
                    <a:ext cx="9000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5" name="Ink 4"/>
              <p14:cNvContentPartPr/>
              <p14:nvPr/>
            </p14:nvContentPartPr>
            <p14:xfrm>
              <a:off x="3296340" y="495960"/>
              <a:ext cx="86760" cy="15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295620" y="494520"/>
                <a:ext cx="8820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33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Newton method: caveat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03213"/>
            <a:ext cx="432435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cs typeface="+mn-cs"/>
              </a:rPr>
              <a:t>In high dimensions, the Hessian is expensive to evaluate</a:t>
            </a:r>
          </a:p>
          <a:p>
            <a:pPr marL="285750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cs typeface="+mn-cs"/>
                <a:sym typeface="Symbol"/>
              </a:rPr>
              <a:t>In high dimensions, the Hessian is expensive to invert</a:t>
            </a:r>
          </a:p>
          <a:p>
            <a:pPr marL="285750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cs typeface="+mn-cs"/>
                <a:sym typeface="Symbol"/>
              </a:rPr>
              <a:t>In very high dimensions, the Hessian is even expensive to </a:t>
            </a:r>
            <a:r>
              <a:rPr lang="en-US" dirty="0" smtClean="0">
                <a:latin typeface="+mn-lt"/>
                <a:cs typeface="+mn-cs"/>
                <a:sym typeface="Symbol"/>
              </a:rPr>
              <a:t>store</a:t>
            </a:r>
            <a:endParaRPr lang="en-US" dirty="0">
              <a:latin typeface="+mn-lt"/>
              <a:cs typeface="+mn-cs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Hessian in </a:t>
            </a:r>
            <a:r>
              <a:rPr lang="en-US" dirty="0" err="1" smtClean="0"/>
              <a:t>Levenberg</a:t>
            </a:r>
            <a:r>
              <a:rPr lang="en-US" dirty="0" smtClean="0"/>
              <a:t>-Marquardt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85677" y="478146"/>
              <a:ext cx="87480" cy="2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957" y="475986"/>
                <a:ext cx="892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80997" y="528546"/>
              <a:ext cx="79560" cy="5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277" y="526026"/>
                <a:ext cx="81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414637" y="329826"/>
              <a:ext cx="98640" cy="158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3557" y="327306"/>
                <a:ext cx="1008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579877" y="335946"/>
              <a:ext cx="100440" cy="177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9157" y="333786"/>
                <a:ext cx="1022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1701917" y="357186"/>
              <a:ext cx="49320" cy="129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0837" y="355026"/>
                <a:ext cx="51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1769597" y="404346"/>
              <a:ext cx="71280" cy="67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8517" y="403266"/>
                <a:ext cx="734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1868597" y="351066"/>
              <a:ext cx="45360" cy="161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68237" y="348906"/>
                <a:ext cx="471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929797" y="306066"/>
              <a:ext cx="97920" cy="79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28357" y="303546"/>
                <a:ext cx="99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1435877" y="509466"/>
              <a:ext cx="445320" cy="36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35157" y="508386"/>
                <a:ext cx="447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1594637" y="544026"/>
              <a:ext cx="95040" cy="16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3557" y="541866"/>
                <a:ext cx="97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1735037" y="590466"/>
              <a:ext cx="125280" cy="101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33957" y="588306"/>
                <a:ext cx="1274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2020877" y="501546"/>
              <a:ext cx="17640" cy="25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19797" y="499026"/>
                <a:ext cx="198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2095037" y="458706"/>
              <a:ext cx="116280" cy="1180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93957" y="456546"/>
                <a:ext cx="1184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/>
              <p14:cNvContentPartPr/>
              <p14:nvPr/>
            </p14:nvContentPartPr>
            <p14:xfrm>
              <a:off x="2251637" y="409386"/>
              <a:ext cx="48240" cy="190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50197" y="407226"/>
                <a:ext cx="507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/>
              <p14:cNvContentPartPr/>
              <p14:nvPr/>
            </p14:nvContentPartPr>
            <p14:xfrm>
              <a:off x="2322197" y="463026"/>
              <a:ext cx="120960" cy="106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20757" y="460506"/>
                <a:ext cx="1234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2453597" y="405426"/>
              <a:ext cx="58320" cy="2181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52517" y="403266"/>
                <a:ext cx="604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/>
              <p14:cNvContentPartPr/>
              <p14:nvPr/>
            </p14:nvContentPartPr>
            <p14:xfrm>
              <a:off x="2601557" y="515946"/>
              <a:ext cx="99720" cy="39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00477" y="513426"/>
                <a:ext cx="1018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/>
              <p14:cNvContentPartPr/>
              <p14:nvPr/>
            </p14:nvContentPartPr>
            <p14:xfrm>
              <a:off x="2648357" y="457986"/>
              <a:ext cx="10080" cy="117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47277" y="455826"/>
                <a:ext cx="122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/>
              <p14:cNvContentPartPr/>
              <p14:nvPr/>
            </p14:nvContentPartPr>
            <p14:xfrm>
              <a:off x="2802077" y="410466"/>
              <a:ext cx="96120" cy="1929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01357" y="407946"/>
                <a:ext cx="97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/>
              <p14:cNvContentPartPr/>
              <p14:nvPr/>
            </p14:nvContentPartPr>
            <p14:xfrm>
              <a:off x="2951117" y="411906"/>
              <a:ext cx="52560" cy="2019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50037" y="409746"/>
                <a:ext cx="54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/>
              <p14:cNvContentPartPr/>
              <p14:nvPr/>
            </p14:nvContentPartPr>
            <p14:xfrm>
              <a:off x="3031037" y="483546"/>
              <a:ext cx="82440" cy="84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29597" y="481386"/>
                <a:ext cx="85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/>
              <p14:cNvContentPartPr/>
              <p14:nvPr/>
            </p14:nvContentPartPr>
            <p14:xfrm>
              <a:off x="3126437" y="416586"/>
              <a:ext cx="56520" cy="188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25717" y="414426"/>
                <a:ext cx="58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/>
              <p14:cNvContentPartPr/>
              <p14:nvPr/>
            </p14:nvContentPartPr>
            <p14:xfrm>
              <a:off x="3196997" y="368706"/>
              <a:ext cx="105840" cy="957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95557" y="366186"/>
                <a:ext cx="1083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/>
              <p14:cNvContentPartPr/>
              <p14:nvPr/>
            </p14:nvContentPartPr>
            <p14:xfrm>
              <a:off x="3323717" y="407946"/>
              <a:ext cx="87840" cy="1742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22637" y="405786"/>
                <a:ext cx="903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/>
              <p14:cNvContentPartPr/>
              <p14:nvPr/>
            </p14:nvContentPartPr>
            <p14:xfrm>
              <a:off x="3451517" y="401826"/>
              <a:ext cx="53280" cy="1990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50437" y="399666"/>
                <a:ext cx="554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/>
              <p14:cNvContentPartPr/>
              <p14:nvPr/>
            </p14:nvContentPartPr>
            <p14:xfrm>
              <a:off x="3527837" y="460146"/>
              <a:ext cx="101160" cy="93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26757" y="457986"/>
                <a:ext cx="1033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/>
              <p14:cNvContentPartPr/>
              <p14:nvPr/>
            </p14:nvContentPartPr>
            <p14:xfrm>
              <a:off x="3609557" y="397506"/>
              <a:ext cx="68040" cy="2192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09197" y="395346"/>
                <a:ext cx="69480" cy="22212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Straight Connector 30"/>
          <p:cNvCxnSpPr/>
          <p:nvPr/>
        </p:nvCxnSpPr>
        <p:spPr>
          <a:xfrm flipV="1">
            <a:off x="1364788" y="255596"/>
            <a:ext cx="1147129" cy="50470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414637" y="255596"/>
            <a:ext cx="1097280" cy="4367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/>
              <p14:cNvContentPartPr/>
              <p14:nvPr/>
            </p14:nvContentPartPr>
            <p14:xfrm>
              <a:off x="329792" y="419971"/>
              <a:ext cx="175320" cy="1666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8712" y="417811"/>
                <a:ext cx="177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/>
              <p14:cNvContentPartPr/>
              <p14:nvPr/>
            </p14:nvContentPartPr>
            <p14:xfrm>
              <a:off x="546512" y="369931"/>
              <a:ext cx="57600" cy="684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5072" y="367771"/>
                <a:ext cx="594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/>
              <p14:cNvContentPartPr/>
              <p14:nvPr/>
            </p14:nvContentPartPr>
            <p14:xfrm>
              <a:off x="651632" y="371731"/>
              <a:ext cx="51120" cy="2026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0192" y="370291"/>
                <a:ext cx="53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/>
              <p14:cNvContentPartPr/>
              <p14:nvPr/>
            </p14:nvContentPartPr>
            <p14:xfrm>
              <a:off x="698792" y="387931"/>
              <a:ext cx="88920" cy="15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7712" y="385411"/>
                <a:ext cx="91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/>
              <p14:cNvContentPartPr/>
              <p14:nvPr/>
            </p14:nvContentPartPr>
            <p14:xfrm>
              <a:off x="695192" y="484771"/>
              <a:ext cx="65160" cy="219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4112" y="482251"/>
                <a:ext cx="66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/>
              <p14:cNvContentPartPr/>
              <p14:nvPr/>
            </p14:nvContentPartPr>
            <p14:xfrm>
              <a:off x="822272" y="381091"/>
              <a:ext cx="77760" cy="187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0832" y="379651"/>
                <a:ext cx="79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/>
              <p14:cNvContentPartPr/>
              <p14:nvPr/>
            </p14:nvContentPartPr>
            <p14:xfrm>
              <a:off x="906872" y="460291"/>
              <a:ext cx="105480" cy="932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05792" y="458131"/>
                <a:ext cx="1076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/>
              <p14:cNvContentPartPr/>
              <p14:nvPr/>
            </p14:nvContentPartPr>
            <p14:xfrm>
              <a:off x="1052312" y="371011"/>
              <a:ext cx="55080" cy="2401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51952" y="368851"/>
                <a:ext cx="56520" cy="243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/>
          <p:cNvSpPr txBox="1"/>
          <p:nvPr/>
        </p:nvSpPr>
        <p:spPr>
          <a:xfrm>
            <a:off x="88900" y="760297"/>
            <a:ext cx="4081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Easily computable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Easily invertible (when </a:t>
            </a:r>
            <a:r>
              <a:rPr lang="en-US" dirty="0" err="1" smtClean="0"/>
              <a:t>Jacobian</a:t>
            </a:r>
            <a:r>
              <a:rPr lang="en-US" dirty="0" smtClean="0"/>
              <a:t> is sparse)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Positive definite, well conditioned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330068" y="1544492"/>
            <a:ext cx="1885320" cy="292680"/>
            <a:chOff x="2930166" y="1377954"/>
            <a:chExt cx="18853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/>
                <p14:cNvContentPartPr/>
                <p14:nvPr/>
              </p14:nvContentPartPr>
              <p14:xfrm>
                <a:off x="2930166" y="1472634"/>
                <a:ext cx="151920" cy="1555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29086" y="1470474"/>
                  <a:ext cx="154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/>
                <p14:cNvContentPartPr/>
                <p14:nvPr/>
              </p14:nvContentPartPr>
              <p14:xfrm>
                <a:off x="3113766" y="1415394"/>
                <a:ext cx="60480" cy="1065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12686" y="1413234"/>
                  <a:ext cx="62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/>
                <p14:cNvContentPartPr/>
                <p14:nvPr/>
              </p14:nvContentPartPr>
              <p14:xfrm>
                <a:off x="3198366" y="1427634"/>
                <a:ext cx="42480" cy="1987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97286" y="1425474"/>
                  <a:ext cx="44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/>
                <p14:cNvContentPartPr/>
                <p14:nvPr/>
              </p14:nvContentPartPr>
              <p14:xfrm>
                <a:off x="3231486" y="1434114"/>
                <a:ext cx="99360" cy="158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30406" y="1431594"/>
                  <a:ext cx="101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/>
                <p14:cNvContentPartPr/>
                <p14:nvPr/>
              </p14:nvContentPartPr>
              <p14:xfrm>
                <a:off x="3217806" y="1524114"/>
                <a:ext cx="91800" cy="230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17086" y="1523754"/>
                  <a:ext cx="92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/>
                <p14:cNvContentPartPr/>
                <p14:nvPr/>
              </p14:nvContentPartPr>
              <p14:xfrm>
                <a:off x="3314646" y="1427634"/>
                <a:ext cx="67680" cy="19512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13566" y="1425474"/>
                  <a:ext cx="69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/>
                <p14:cNvContentPartPr/>
                <p14:nvPr/>
              </p14:nvContentPartPr>
              <p14:xfrm>
                <a:off x="3384126" y="1495674"/>
                <a:ext cx="108360" cy="9360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83046" y="1493514"/>
                  <a:ext cx="110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/>
                <p14:cNvContentPartPr/>
                <p14:nvPr/>
              </p14:nvContentPartPr>
              <p14:xfrm>
                <a:off x="3478806" y="1391634"/>
                <a:ext cx="72360" cy="27900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78446" y="1389474"/>
                  <a:ext cx="738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/>
                <p14:cNvContentPartPr/>
                <p14:nvPr/>
              </p14:nvContentPartPr>
              <p14:xfrm>
                <a:off x="3658086" y="1489914"/>
                <a:ext cx="87120" cy="11016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56646" y="1487394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/>
                <p14:cNvContentPartPr/>
                <p14:nvPr/>
              </p14:nvContentPartPr>
              <p14:xfrm>
                <a:off x="3793806" y="1475514"/>
                <a:ext cx="130320" cy="1162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92726" y="1472994"/>
                  <a:ext cx="132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/>
                <p14:cNvContentPartPr/>
                <p14:nvPr/>
              </p14:nvContentPartPr>
              <p14:xfrm>
                <a:off x="3599406" y="1523754"/>
                <a:ext cx="16920" cy="205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98326" y="1521594"/>
                  <a:ext cx="19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/>
                <p14:cNvContentPartPr/>
                <p14:nvPr/>
              </p14:nvContentPartPr>
              <p14:xfrm>
                <a:off x="3992886" y="1519074"/>
                <a:ext cx="77400" cy="36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91806" y="1516554"/>
                  <a:ext cx="7956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/>
                <p14:cNvContentPartPr/>
                <p14:nvPr/>
              </p14:nvContentPartPr>
              <p14:xfrm>
                <a:off x="3987126" y="1560474"/>
                <a:ext cx="95400" cy="50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86046" y="1559034"/>
                  <a:ext cx="975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/>
                <p14:cNvContentPartPr/>
                <p14:nvPr/>
              </p14:nvContentPartPr>
              <p14:xfrm>
                <a:off x="4147326" y="1533834"/>
                <a:ext cx="63000" cy="75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6246" y="1531674"/>
                  <a:ext cx="655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/>
                <p14:cNvContentPartPr/>
                <p14:nvPr/>
              </p14:nvContentPartPr>
              <p14:xfrm>
                <a:off x="4277646" y="1465074"/>
                <a:ext cx="133920" cy="12060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76566" y="1462554"/>
                  <a:ext cx="136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/>
                <p14:cNvContentPartPr/>
                <p14:nvPr/>
              </p14:nvContentPartPr>
              <p14:xfrm>
                <a:off x="4448646" y="1397034"/>
                <a:ext cx="18360" cy="1605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47566" y="1394874"/>
                  <a:ext cx="20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/>
                <p14:cNvContentPartPr/>
                <p14:nvPr/>
              </p14:nvContentPartPr>
              <p14:xfrm>
                <a:off x="4462326" y="1397754"/>
                <a:ext cx="102240" cy="108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61246" y="1395234"/>
                  <a:ext cx="1044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/>
                <p14:cNvContentPartPr/>
                <p14:nvPr/>
              </p14:nvContentPartPr>
              <p14:xfrm>
                <a:off x="4456206" y="1488474"/>
                <a:ext cx="81360" cy="194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55126" y="1488114"/>
                  <a:ext cx="82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/>
                <p14:cNvContentPartPr/>
                <p14:nvPr/>
              </p14:nvContentPartPr>
              <p14:xfrm>
                <a:off x="4561686" y="1398474"/>
                <a:ext cx="52200" cy="20592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60246" y="1395954"/>
                  <a:ext cx="54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/>
                <p14:cNvContentPartPr/>
                <p14:nvPr/>
              </p14:nvContentPartPr>
              <p14:xfrm>
                <a:off x="4631526" y="1481274"/>
                <a:ext cx="118080" cy="774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30086" y="1480194"/>
                  <a:ext cx="120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/>
                <p14:cNvContentPartPr/>
                <p14:nvPr/>
              </p14:nvContentPartPr>
              <p14:xfrm>
                <a:off x="4733406" y="1377954"/>
                <a:ext cx="82080" cy="27000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33046" y="1375794"/>
                  <a:ext cx="8352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3797406" y="373016"/>
            <a:ext cx="540000" cy="238320"/>
            <a:chOff x="3797406" y="373016"/>
            <a:chExt cx="54000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/>
                <p14:cNvContentPartPr/>
                <p14:nvPr/>
              </p14:nvContentPartPr>
              <p14:xfrm>
                <a:off x="3797406" y="516656"/>
                <a:ext cx="141840" cy="90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93086" y="507310"/>
                  <a:ext cx="151200" cy="28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6" name="Ink 65"/>
                <p14:cNvContentPartPr/>
                <p14:nvPr/>
              </p14:nvContentPartPr>
              <p14:xfrm>
                <a:off x="3870126" y="451136"/>
                <a:ext cx="27000" cy="1263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65446" y="441056"/>
                  <a:ext cx="36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Ink 66"/>
                <p14:cNvContentPartPr/>
                <p14:nvPr/>
              </p14:nvContentPartPr>
              <p14:xfrm>
                <a:off x="4036806" y="373016"/>
                <a:ext cx="82800" cy="2383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32846" y="362921"/>
                  <a:ext cx="91440" cy="258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Ink 67"/>
                <p14:cNvContentPartPr/>
                <p14:nvPr/>
              </p14:nvContentPartPr>
              <p14:xfrm>
                <a:off x="4026726" y="517376"/>
                <a:ext cx="62280" cy="680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24206" y="508736"/>
                  <a:ext cx="68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9" name="Ink 68"/>
                <p14:cNvContentPartPr/>
                <p14:nvPr/>
              </p14:nvContentPartPr>
              <p14:xfrm>
                <a:off x="4235886" y="382016"/>
                <a:ext cx="39600" cy="2077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30846" y="373016"/>
                  <a:ext cx="49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0" name="Ink 69"/>
                <p14:cNvContentPartPr/>
                <p14:nvPr/>
              </p14:nvContentPartPr>
              <p14:xfrm>
                <a:off x="4222926" y="374456"/>
                <a:ext cx="114480" cy="2160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18246" y="364376"/>
                  <a:ext cx="124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1" name="Ink 70"/>
                <p14:cNvContentPartPr/>
                <p14:nvPr/>
              </p14:nvContentPartPr>
              <p14:xfrm>
                <a:off x="4190886" y="582176"/>
                <a:ext cx="110520" cy="1836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86206" y="577496"/>
                  <a:ext cx="119160" cy="3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134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Quasi-Newton method</a:t>
            </a:r>
            <a:endParaRPr lang="en-US" dirty="0"/>
          </a:p>
        </p:txBody>
      </p:sp>
      <p:grpSp>
        <p:nvGrpSpPr>
          <p:cNvPr id="165" name="Group 164"/>
          <p:cNvGrpSpPr/>
          <p:nvPr/>
        </p:nvGrpSpPr>
        <p:grpSpPr>
          <a:xfrm>
            <a:off x="2276160" y="1091340"/>
            <a:ext cx="1861560" cy="325080"/>
            <a:chOff x="618000" y="2402616"/>
            <a:chExt cx="186156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/>
                <p14:cNvContentPartPr/>
                <p14:nvPr/>
              </p14:nvContentPartPr>
              <p14:xfrm>
                <a:off x="2460840" y="2433936"/>
                <a:ext cx="360" cy="3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60120" y="2432136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7" name="Ink 146"/>
                <p14:cNvContentPartPr/>
                <p14:nvPr/>
              </p14:nvContentPartPr>
              <p14:xfrm>
                <a:off x="618000" y="2505576"/>
                <a:ext cx="103680" cy="1350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560" y="2503056"/>
                  <a:ext cx="106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8" name="Ink 147"/>
                <p14:cNvContentPartPr/>
                <p14:nvPr/>
              </p14:nvContentPartPr>
              <p14:xfrm>
                <a:off x="792240" y="2509536"/>
                <a:ext cx="73080" cy="10332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1160" y="2507376"/>
                  <a:ext cx="74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9" name="Ink 148"/>
                <p14:cNvContentPartPr/>
                <p14:nvPr/>
              </p14:nvContentPartPr>
              <p14:xfrm>
                <a:off x="774600" y="2523216"/>
                <a:ext cx="89280" cy="11376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3520" y="2521056"/>
                  <a:ext cx="90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0" name="Ink 149"/>
                <p14:cNvContentPartPr/>
                <p14:nvPr/>
              </p14:nvContentPartPr>
              <p14:xfrm>
                <a:off x="954960" y="2550936"/>
                <a:ext cx="108000" cy="324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4600" y="2548776"/>
                  <a:ext cx="10944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1" name="Ink 150"/>
                <p14:cNvContentPartPr/>
                <p14:nvPr/>
              </p14:nvContentPartPr>
              <p14:xfrm>
                <a:off x="997440" y="2595936"/>
                <a:ext cx="95760" cy="1116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6360" y="2595216"/>
                  <a:ext cx="972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2" name="Ink 151"/>
                <p14:cNvContentPartPr/>
                <p14:nvPr/>
              </p14:nvContentPartPr>
              <p14:xfrm>
                <a:off x="1252680" y="2561016"/>
                <a:ext cx="143640" cy="1620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51600" y="2560656"/>
                  <a:ext cx="144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3" name="Ink 152"/>
                <p14:cNvContentPartPr/>
                <p14:nvPr/>
              </p14:nvContentPartPr>
              <p14:xfrm>
                <a:off x="1538160" y="2477136"/>
                <a:ext cx="18720" cy="1494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37080" y="2474976"/>
                  <a:ext cx="20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4" name="Ink 153"/>
                <p14:cNvContentPartPr/>
                <p14:nvPr/>
              </p14:nvContentPartPr>
              <p14:xfrm>
                <a:off x="1534920" y="2465976"/>
                <a:ext cx="115560" cy="15948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34200" y="2463456"/>
                  <a:ext cx="11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5" name="Ink 154"/>
                <p14:cNvContentPartPr/>
                <p14:nvPr/>
              </p14:nvContentPartPr>
              <p14:xfrm>
                <a:off x="1713120" y="2451216"/>
                <a:ext cx="95040" cy="1188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12040" y="2450856"/>
                  <a:ext cx="961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6" name="Ink 155"/>
                <p14:cNvContentPartPr/>
                <p14:nvPr/>
              </p14:nvContentPartPr>
              <p14:xfrm>
                <a:off x="1831560" y="2402616"/>
                <a:ext cx="2880" cy="9180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30480" y="2400816"/>
                  <a:ext cx="5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7" name="Ink 156"/>
                <p14:cNvContentPartPr/>
                <p14:nvPr/>
              </p14:nvContentPartPr>
              <p14:xfrm>
                <a:off x="1910760" y="2516376"/>
                <a:ext cx="134640" cy="9792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09680" y="2513856"/>
                  <a:ext cx="136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8" name="Ink 157"/>
                <p14:cNvContentPartPr/>
                <p14:nvPr/>
              </p14:nvContentPartPr>
              <p14:xfrm>
                <a:off x="2159880" y="2448696"/>
                <a:ext cx="50760" cy="2134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58800" y="2446536"/>
                  <a:ext cx="52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9" name="Ink 158"/>
                <p14:cNvContentPartPr/>
                <p14:nvPr/>
              </p14:nvContentPartPr>
              <p14:xfrm>
                <a:off x="2123520" y="2543376"/>
                <a:ext cx="85680" cy="3384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22440" y="2542296"/>
                  <a:ext cx="87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0" name="Ink 159"/>
                <p14:cNvContentPartPr/>
                <p14:nvPr/>
              </p14:nvContentPartPr>
              <p14:xfrm>
                <a:off x="2260320" y="2451936"/>
                <a:ext cx="65880" cy="19980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58880" y="2449416"/>
                  <a:ext cx="68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1" name="Ink 160"/>
                <p14:cNvContentPartPr/>
                <p14:nvPr/>
              </p14:nvContentPartPr>
              <p14:xfrm>
                <a:off x="2337360" y="2527536"/>
                <a:ext cx="75960" cy="957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36280" y="2525016"/>
                  <a:ext cx="77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2" name="Ink 161"/>
                <p14:cNvContentPartPr/>
                <p14:nvPr/>
              </p14:nvContentPartPr>
              <p14:xfrm>
                <a:off x="2331960" y="2545176"/>
                <a:ext cx="66960" cy="10548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30880" y="2543376"/>
                  <a:ext cx="69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3" name="Ink 162"/>
                <p14:cNvContentPartPr/>
                <p14:nvPr/>
              </p14:nvContentPartPr>
              <p14:xfrm>
                <a:off x="2391000" y="2465976"/>
                <a:ext cx="88560" cy="26172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90640" y="2463816"/>
                  <a:ext cx="90360" cy="264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6" name="TextBox 165"/>
          <p:cNvSpPr txBox="1"/>
          <p:nvPr/>
        </p:nvSpPr>
        <p:spPr>
          <a:xfrm>
            <a:off x="88900" y="335404"/>
            <a:ext cx="4219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Quasi-Newton methods use the approximation:</a:t>
            </a:r>
            <a:endParaRPr lang="en-US" sz="1600" dirty="0"/>
          </a:p>
        </p:txBody>
      </p:sp>
      <p:sp>
        <p:nvSpPr>
          <p:cNvPr id="167" name="TextBox 166"/>
          <p:cNvSpPr txBox="1"/>
          <p:nvPr/>
        </p:nvSpPr>
        <p:spPr>
          <a:xfrm>
            <a:off x="141833" y="1092523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Quasi-Newton step:</a:t>
            </a:r>
            <a:endParaRPr lang="en-US" sz="1600" dirty="0"/>
          </a:p>
        </p:txBody>
      </p:sp>
      <p:sp>
        <p:nvSpPr>
          <p:cNvPr id="168" name="TextBox 167"/>
          <p:cNvSpPr txBox="1"/>
          <p:nvPr/>
        </p:nvSpPr>
        <p:spPr>
          <a:xfrm>
            <a:off x="26340" y="1562870"/>
            <a:ext cx="466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                          , then Quasi-Newton -&gt; Newton.</a:t>
            </a:r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200799" y="2018792"/>
            <a:ext cx="4074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Quasi-Newton idea</a:t>
            </a:r>
            <a:r>
              <a:rPr lang="en-US" dirty="0" smtClean="0"/>
              <a:t>: estimate B(x), which is similar to the true Hessian, without evaluating the second derivatives (just by observing gradients).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34608" y="1601668"/>
            <a:ext cx="1139358" cy="264620"/>
            <a:chOff x="334608" y="1601668"/>
            <a:chExt cx="1139358" cy="264620"/>
          </a:xfrm>
        </p:grpSpPr>
        <p:grpSp>
          <p:nvGrpSpPr>
            <p:cNvPr id="196" name="Group 195"/>
            <p:cNvGrpSpPr/>
            <p:nvPr/>
          </p:nvGrpSpPr>
          <p:grpSpPr>
            <a:xfrm>
              <a:off x="334608" y="1653168"/>
              <a:ext cx="708480" cy="213120"/>
              <a:chOff x="407760" y="1640976"/>
              <a:chExt cx="708480" cy="21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80" name="Ink 179"/>
                  <p14:cNvContentPartPr/>
                  <p14:nvPr/>
                </p14:nvContentPartPr>
                <p14:xfrm>
                  <a:off x="407760" y="1650696"/>
                  <a:ext cx="25560" cy="144720"/>
                </p14:xfrm>
              </p:contentPart>
            </mc:Choice>
            <mc:Fallback xmlns="">
              <p:pic>
                <p:nvPicPr>
                  <p:cNvPr id="180" name="Ink 179"/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407400" y="1648536"/>
                    <a:ext cx="26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81" name="Ink 180"/>
                  <p14:cNvContentPartPr/>
                  <p14:nvPr/>
                </p14:nvContentPartPr>
                <p14:xfrm>
                  <a:off x="416400" y="1650336"/>
                  <a:ext cx="110520" cy="165240"/>
                </p14:xfrm>
              </p:contentPart>
            </mc:Choice>
            <mc:Fallback xmlns="">
              <p:pic>
                <p:nvPicPr>
                  <p:cNvPr id="181" name="Ink 180"/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15680" y="1647816"/>
                    <a:ext cx="11232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82" name="Ink 181"/>
                  <p14:cNvContentPartPr/>
                  <p14:nvPr/>
                </p14:nvContentPartPr>
                <p14:xfrm>
                  <a:off x="576240" y="1645656"/>
                  <a:ext cx="52200" cy="20844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74800" y="1643496"/>
                    <a:ext cx="5508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83" name="Ink 182"/>
                  <p14:cNvContentPartPr/>
                  <p14:nvPr/>
                </p14:nvContentPartPr>
                <p14:xfrm>
                  <a:off x="660840" y="1713696"/>
                  <a:ext cx="43920" cy="69120"/>
                </p14:xfrm>
              </p:contentPart>
            </mc:Choice>
            <mc:Fallback xmlns="">
              <p:pic>
                <p:nvPicPr>
                  <p:cNvPr id="183" name="Ink 182"/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59760" y="1711536"/>
                    <a:ext cx="45000" cy="7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84" name="Ink 183"/>
                  <p14:cNvContentPartPr/>
                  <p14:nvPr/>
                </p14:nvContentPartPr>
                <p14:xfrm>
                  <a:off x="652200" y="1723056"/>
                  <a:ext cx="52200" cy="55440"/>
                </p14:xfrm>
              </p:contentPart>
            </mc:Choice>
            <mc:Fallback xmlns="">
              <p:pic>
                <p:nvPicPr>
                  <p:cNvPr id="184" name="Ink 183"/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651120" y="1720536"/>
                    <a:ext cx="5436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85" name="Ink 184"/>
                  <p14:cNvContentPartPr/>
                  <p14:nvPr/>
                </p14:nvContentPartPr>
                <p14:xfrm>
                  <a:off x="724200" y="1640976"/>
                  <a:ext cx="60480" cy="199800"/>
                </p14:xfrm>
              </p:contentPart>
            </mc:Choice>
            <mc:Fallback xmlns="">
              <p:pic>
                <p:nvPicPr>
                  <p:cNvPr id="185" name="Ink 184"/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23120" y="1638816"/>
                    <a:ext cx="6264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86" name="Ink 185"/>
                  <p14:cNvContentPartPr/>
                  <p14:nvPr/>
                </p14:nvContentPartPr>
                <p14:xfrm>
                  <a:off x="853080" y="1721616"/>
                  <a:ext cx="81720" cy="5760"/>
                </p14:xfrm>
              </p:contentPart>
            </mc:Choice>
            <mc:Fallback xmlns="">
              <p:pic>
                <p:nvPicPr>
                  <p:cNvPr id="186" name="Ink 185"/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851640" y="1719096"/>
                    <a:ext cx="83880" cy="1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87" name="Ink 186"/>
                  <p14:cNvContentPartPr/>
                  <p14:nvPr/>
                </p14:nvContentPartPr>
                <p14:xfrm>
                  <a:off x="872520" y="1747536"/>
                  <a:ext cx="89640" cy="7200"/>
                </p14:xfrm>
              </p:contentPart>
            </mc:Choice>
            <mc:Fallback xmlns="">
              <p:pic>
                <p:nvPicPr>
                  <p:cNvPr id="187" name="Ink 186"/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871440" y="1747176"/>
                    <a:ext cx="90720" cy="1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88" name="Ink 187"/>
                  <p14:cNvContentPartPr/>
                  <p14:nvPr/>
                </p14:nvContentPartPr>
                <p14:xfrm>
                  <a:off x="1007160" y="1685616"/>
                  <a:ext cx="109080" cy="103680"/>
                </p14:xfrm>
              </p:contentPart>
            </mc:Choice>
            <mc:Fallback xmlns="">
              <p:pic>
                <p:nvPicPr>
                  <p:cNvPr id="188" name="Ink 187"/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006080" y="1684536"/>
                    <a:ext cx="111240" cy="107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" name="Ink 2"/>
                <p14:cNvContentPartPr/>
                <p14:nvPr/>
              </p14:nvContentPartPr>
              <p14:xfrm>
                <a:off x="1077606" y="1620748"/>
                <a:ext cx="59040" cy="7848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6526" y="1618588"/>
                  <a:ext cx="61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" name="Ink 3"/>
                <p14:cNvContentPartPr/>
                <p14:nvPr/>
              </p14:nvContentPartPr>
              <p14:xfrm>
                <a:off x="1178406" y="1612108"/>
                <a:ext cx="72360" cy="24660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8046" y="1609948"/>
                  <a:ext cx="73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" name="Ink 4"/>
                <p14:cNvContentPartPr/>
                <p14:nvPr/>
              </p14:nvContentPartPr>
              <p14:xfrm>
                <a:off x="1141686" y="1754308"/>
                <a:ext cx="90000" cy="342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0606" y="1752868"/>
                  <a:ext cx="91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" name="Ink 5"/>
                <p14:cNvContentPartPr/>
                <p14:nvPr/>
              </p14:nvContentPartPr>
              <p14:xfrm>
                <a:off x="1288926" y="1601668"/>
                <a:ext cx="49320" cy="2196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87846" y="1599508"/>
                  <a:ext cx="51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" name="Ink 6"/>
                <p14:cNvContentPartPr/>
                <p14:nvPr/>
              </p14:nvContentPartPr>
              <p14:xfrm>
                <a:off x="1348326" y="1668268"/>
                <a:ext cx="67680" cy="10440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47246" y="1666108"/>
                  <a:ext cx="69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" name="Ink 7"/>
                <p14:cNvContentPartPr/>
                <p14:nvPr/>
              </p14:nvContentPartPr>
              <p14:xfrm>
                <a:off x="1359126" y="1687708"/>
                <a:ext cx="56880" cy="7920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58046" y="1685908"/>
                  <a:ext cx="59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" name="Ink 8"/>
                <p14:cNvContentPartPr/>
                <p14:nvPr/>
              </p14:nvContentPartPr>
              <p14:xfrm>
                <a:off x="1423926" y="1617868"/>
                <a:ext cx="50040" cy="2160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23566" y="1615708"/>
                  <a:ext cx="518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125208" y="663612"/>
            <a:ext cx="4406220" cy="358428"/>
            <a:chOff x="125208" y="694092"/>
            <a:chExt cx="4406220" cy="3584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/>
                <p14:cNvContentPartPr/>
                <p14:nvPr/>
              </p14:nvContentPartPr>
              <p14:xfrm>
                <a:off x="154728" y="732972"/>
                <a:ext cx="79200" cy="25956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4368" y="730452"/>
                  <a:ext cx="80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/>
                <p14:cNvContentPartPr/>
                <p14:nvPr/>
              </p14:nvContentPartPr>
              <p14:xfrm>
                <a:off x="125208" y="900012"/>
                <a:ext cx="86760" cy="3132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4128" y="897521"/>
                  <a:ext cx="88560" cy="352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/>
                <p14:cNvContentPartPr/>
                <p14:nvPr/>
              </p14:nvContentPartPr>
              <p14:xfrm>
                <a:off x="300168" y="743412"/>
                <a:ext cx="52200" cy="22392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8728" y="740896"/>
                  <a:ext cx="54720" cy="227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/>
                <p14:cNvContentPartPr/>
                <p14:nvPr/>
              </p14:nvContentPartPr>
              <p14:xfrm>
                <a:off x="415368" y="837732"/>
                <a:ext cx="78840" cy="914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4283" y="835580"/>
                  <a:ext cx="80287" cy="95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/>
                <p14:cNvContentPartPr/>
                <p14:nvPr/>
              </p14:nvContentPartPr>
              <p14:xfrm>
                <a:off x="406008" y="842412"/>
                <a:ext cx="73080" cy="10656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4923" y="840606"/>
                  <a:ext cx="75251" cy="110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/>
                <p14:cNvContentPartPr/>
                <p14:nvPr/>
              </p14:nvContentPartPr>
              <p14:xfrm>
                <a:off x="551448" y="896052"/>
                <a:ext cx="66600" cy="169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0368" y="893584"/>
                  <a:ext cx="68760" cy="21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/>
                <p14:cNvContentPartPr/>
                <p14:nvPr/>
              </p14:nvContentPartPr>
              <p14:xfrm>
                <a:off x="570528" y="867252"/>
                <a:ext cx="30960" cy="7560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9435" y="865082"/>
                  <a:ext cx="33145" cy="79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/>
                <p14:cNvContentPartPr/>
                <p14:nvPr/>
              </p14:nvContentPartPr>
              <p14:xfrm>
                <a:off x="668448" y="842412"/>
                <a:ext cx="89640" cy="11916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7364" y="839892"/>
                  <a:ext cx="9217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/>
                <p14:cNvContentPartPr/>
                <p14:nvPr/>
              </p14:nvContentPartPr>
              <p14:xfrm>
                <a:off x="805608" y="842412"/>
                <a:ext cx="77040" cy="864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4528" y="839881"/>
                  <a:ext cx="78480" cy="91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/>
                <p14:cNvContentPartPr/>
                <p14:nvPr/>
              </p14:nvContentPartPr>
              <p14:xfrm>
                <a:off x="811728" y="858612"/>
                <a:ext cx="66960" cy="975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0642" y="856444"/>
                  <a:ext cx="69132" cy="101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/>
                <p14:cNvContentPartPr/>
                <p14:nvPr/>
              </p14:nvContentPartPr>
              <p14:xfrm>
                <a:off x="880848" y="729012"/>
                <a:ext cx="83520" cy="2509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0128" y="726852"/>
                  <a:ext cx="85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/>
                <p14:cNvContentPartPr/>
                <p14:nvPr/>
              </p14:nvContentPartPr>
              <p14:xfrm>
                <a:off x="1085328" y="832692"/>
                <a:ext cx="113400" cy="1980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4251" y="830217"/>
                  <a:ext cx="115194" cy="23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/>
                <p14:cNvContentPartPr/>
                <p14:nvPr/>
              </p14:nvContentPartPr>
              <p14:xfrm>
                <a:off x="1098288" y="860412"/>
                <a:ext cx="127440" cy="23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7211" y="860052"/>
                  <a:ext cx="128876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/>
                <p14:cNvContentPartPr/>
                <p14:nvPr/>
              </p14:nvContentPartPr>
              <p14:xfrm>
                <a:off x="1381968" y="725052"/>
                <a:ext cx="52920" cy="25848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80895" y="722528"/>
                  <a:ext cx="55065" cy="263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/>
                <p14:cNvContentPartPr/>
                <p14:nvPr/>
              </p14:nvContentPartPr>
              <p14:xfrm>
                <a:off x="1326888" y="894252"/>
                <a:ext cx="121680" cy="327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25808" y="893532"/>
                  <a:ext cx="123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/>
                <p14:cNvContentPartPr/>
                <p14:nvPr/>
              </p14:nvContentPartPr>
              <p14:xfrm>
                <a:off x="1476288" y="754572"/>
                <a:ext cx="54720" cy="22428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74848" y="752048"/>
                  <a:ext cx="57240" cy="228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/>
                <p14:cNvContentPartPr/>
                <p14:nvPr/>
              </p14:nvContentPartPr>
              <p14:xfrm>
                <a:off x="1568808" y="841692"/>
                <a:ext cx="74160" cy="9180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67723" y="839172"/>
                  <a:ext cx="75607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/>
                <p14:cNvContentPartPr/>
                <p14:nvPr/>
              </p14:nvContentPartPr>
              <p14:xfrm>
                <a:off x="1565208" y="865452"/>
                <a:ext cx="75960" cy="9540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64491" y="862932"/>
                  <a:ext cx="77393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/>
                <p14:cNvContentPartPr/>
                <p14:nvPr/>
              </p14:nvContentPartPr>
              <p14:xfrm>
                <a:off x="1657728" y="772212"/>
                <a:ext cx="49320" cy="21564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57365" y="769692"/>
                  <a:ext cx="51133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/>
                <p14:cNvContentPartPr/>
                <p14:nvPr/>
              </p14:nvContentPartPr>
              <p14:xfrm>
                <a:off x="1819728" y="871932"/>
                <a:ext cx="131040" cy="259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18648" y="869412"/>
                  <a:ext cx="133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/>
                <p14:cNvContentPartPr/>
                <p14:nvPr/>
              </p14:nvContentPartPr>
              <p14:xfrm>
                <a:off x="1886328" y="846012"/>
                <a:ext cx="11880" cy="9036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85214" y="843482"/>
                  <a:ext cx="13365" cy="93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/>
                <p14:cNvContentPartPr/>
                <p14:nvPr/>
              </p14:nvContentPartPr>
              <p14:xfrm>
                <a:off x="2042208" y="823332"/>
                <a:ext cx="118800" cy="1144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41128" y="820812"/>
                  <a:ext cx="121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/>
                <p14:cNvContentPartPr/>
                <p14:nvPr/>
              </p14:nvContentPartPr>
              <p14:xfrm>
                <a:off x="2277288" y="746292"/>
                <a:ext cx="48960" cy="23076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75848" y="743772"/>
                  <a:ext cx="51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/>
                <p14:cNvContentPartPr/>
                <p14:nvPr/>
              </p14:nvContentPartPr>
              <p14:xfrm>
                <a:off x="2231208" y="877692"/>
                <a:ext cx="114120" cy="31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30128" y="876612"/>
                  <a:ext cx="11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/>
                <p14:cNvContentPartPr/>
                <p14:nvPr/>
              </p14:nvContentPartPr>
              <p14:xfrm>
                <a:off x="2425968" y="739812"/>
                <a:ext cx="65880" cy="21816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24528" y="737292"/>
                  <a:ext cx="68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/>
                <p14:cNvContentPartPr/>
                <p14:nvPr/>
              </p14:nvContentPartPr>
              <p14:xfrm>
                <a:off x="2517768" y="839172"/>
                <a:ext cx="105480" cy="10476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16323" y="836652"/>
                  <a:ext cx="107286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/>
                <p14:cNvContentPartPr/>
                <p14:nvPr/>
              </p14:nvContentPartPr>
              <p14:xfrm>
                <a:off x="2516688" y="868332"/>
                <a:ext cx="84960" cy="871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15608" y="865802"/>
                  <a:ext cx="87120" cy="91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/>
                <p14:cNvContentPartPr/>
                <p14:nvPr/>
              </p14:nvContentPartPr>
              <p14:xfrm>
                <a:off x="2615328" y="766452"/>
                <a:ext cx="54720" cy="23616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14966" y="763932"/>
                  <a:ext cx="56532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/>
                <p14:cNvContentPartPr/>
                <p14:nvPr/>
              </p14:nvContentPartPr>
              <p14:xfrm>
                <a:off x="2694168" y="694092"/>
                <a:ext cx="133560" cy="10548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93091" y="691572"/>
                  <a:ext cx="135355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/>
                <p14:cNvContentPartPr/>
                <p14:nvPr/>
              </p14:nvContentPartPr>
              <p14:xfrm>
                <a:off x="2797128" y="810732"/>
                <a:ext cx="82080" cy="1159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96048" y="808220"/>
                  <a:ext cx="84600" cy="120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/>
                <p14:cNvContentPartPr/>
                <p14:nvPr/>
              </p14:nvContentPartPr>
              <p14:xfrm>
                <a:off x="2950128" y="785532"/>
                <a:ext cx="61560" cy="1317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49048" y="783005"/>
                  <a:ext cx="63000" cy="136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/>
                <p14:cNvContentPartPr/>
                <p14:nvPr/>
              </p14:nvContentPartPr>
              <p14:xfrm>
                <a:off x="2930688" y="803172"/>
                <a:ext cx="84240" cy="1141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29603" y="801005"/>
                  <a:ext cx="86409" cy="118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/>
                <p14:cNvContentPartPr/>
                <p14:nvPr/>
              </p14:nvContentPartPr>
              <p14:xfrm>
                <a:off x="3094488" y="864372"/>
                <a:ext cx="101880" cy="1656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93408" y="863268"/>
                  <a:ext cx="104040" cy="19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/>
                <p14:cNvContentPartPr/>
                <p14:nvPr/>
              </p14:nvContentPartPr>
              <p14:xfrm>
                <a:off x="3131928" y="828732"/>
                <a:ext cx="6840" cy="11016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31568" y="826220"/>
                  <a:ext cx="8640" cy="11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/>
                <p14:cNvContentPartPr/>
                <p14:nvPr/>
              </p14:nvContentPartPr>
              <p14:xfrm>
                <a:off x="3372948" y="819012"/>
                <a:ext cx="85680" cy="1260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71873" y="816492"/>
                  <a:ext cx="88189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/>
                <p14:cNvContentPartPr/>
                <p14:nvPr/>
              </p14:nvContentPartPr>
              <p14:xfrm>
                <a:off x="3510828" y="843132"/>
                <a:ext cx="75600" cy="9216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09748" y="840602"/>
                  <a:ext cx="77040" cy="9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/>
                <p14:cNvContentPartPr/>
                <p14:nvPr/>
              </p14:nvContentPartPr>
              <p14:xfrm>
                <a:off x="3497508" y="845292"/>
                <a:ext cx="79200" cy="986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96428" y="843132"/>
                  <a:ext cx="81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/>
                <p14:cNvContentPartPr/>
                <p14:nvPr/>
              </p14:nvContentPartPr>
              <p14:xfrm>
                <a:off x="3583188" y="717492"/>
                <a:ext cx="123840" cy="1159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82111" y="716770"/>
                  <a:ext cx="125276" cy="119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/>
                <p14:cNvContentPartPr/>
                <p14:nvPr/>
              </p14:nvContentPartPr>
              <p14:xfrm>
                <a:off x="3795588" y="727212"/>
                <a:ext cx="20160" cy="1915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94508" y="725052"/>
                  <a:ext cx="22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/>
                <p14:cNvContentPartPr/>
                <p14:nvPr/>
              </p14:nvContentPartPr>
              <p14:xfrm>
                <a:off x="3804948" y="708492"/>
                <a:ext cx="98640" cy="20520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03868" y="705972"/>
                  <a:ext cx="100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/>
                <p14:cNvContentPartPr/>
                <p14:nvPr/>
              </p14:nvContentPartPr>
              <p14:xfrm>
                <a:off x="3966588" y="745572"/>
                <a:ext cx="48240" cy="20376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65159" y="743052"/>
                  <a:ext cx="50027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/>
                <p14:cNvContentPartPr/>
                <p14:nvPr/>
              </p14:nvContentPartPr>
              <p14:xfrm>
                <a:off x="4039668" y="813972"/>
                <a:ext cx="55440" cy="9144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38588" y="811442"/>
                  <a:ext cx="57240" cy="96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/>
                <p14:cNvContentPartPr/>
                <p14:nvPr/>
              </p14:nvContentPartPr>
              <p14:xfrm>
                <a:off x="4046868" y="834132"/>
                <a:ext cx="42480" cy="6984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45797" y="831599"/>
                  <a:ext cx="44622" cy="74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/>
                <p14:cNvContentPartPr/>
                <p14:nvPr/>
              </p14:nvContentPartPr>
              <p14:xfrm>
                <a:off x="4107348" y="730452"/>
                <a:ext cx="77400" cy="21816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06263" y="727928"/>
                  <a:ext cx="79932" cy="221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/>
                <p14:cNvContentPartPr/>
                <p14:nvPr/>
              </p14:nvContentPartPr>
              <p14:xfrm>
                <a:off x="4271868" y="783732"/>
                <a:ext cx="96120" cy="14544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70428" y="781212"/>
                  <a:ext cx="99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/>
                <p14:cNvContentPartPr/>
                <p14:nvPr/>
              </p14:nvContentPartPr>
              <p14:xfrm>
                <a:off x="4450428" y="756732"/>
                <a:ext cx="73080" cy="1360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49348" y="754205"/>
                  <a:ext cx="74880" cy="140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/>
                <p14:cNvContentPartPr/>
                <p14:nvPr/>
              </p14:nvContentPartPr>
              <p14:xfrm>
                <a:off x="4438188" y="766092"/>
                <a:ext cx="93240" cy="1270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37827" y="763565"/>
                  <a:ext cx="94686" cy="130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" name="Ink 10"/>
                <p14:cNvContentPartPr/>
                <p14:nvPr/>
              </p14:nvContentPartPr>
              <p14:xfrm>
                <a:off x="3254580" y="702600"/>
                <a:ext cx="54000" cy="1508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53860" y="700440"/>
                  <a:ext cx="55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2" name="Ink 11"/>
                <p14:cNvContentPartPr/>
                <p14:nvPr/>
              </p14:nvContentPartPr>
              <p14:xfrm>
                <a:off x="3235500" y="890520"/>
                <a:ext cx="106200" cy="194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34420" y="889080"/>
                  <a:ext cx="108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" name="Ink 13"/>
                <p14:cNvContentPartPr/>
                <p14:nvPr/>
              </p14:nvContentPartPr>
              <p14:xfrm>
                <a:off x="3227220" y="948840"/>
                <a:ext cx="136080" cy="1036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26140" y="946680"/>
                  <a:ext cx="137520" cy="10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706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quasi-Newton algorithm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799" y="343182"/>
            <a:ext cx="3946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Initialize x0, </a:t>
            </a:r>
            <a:r>
              <a:rPr lang="en-US" dirty="0">
                <a:sym typeface="Symbol"/>
              </a:rPr>
              <a:t>f0 = f(x</a:t>
            </a:r>
            <a:r>
              <a:rPr lang="en-US" sz="2000" baseline="-25000" dirty="0">
                <a:sym typeface="Symbol"/>
              </a:rPr>
              <a:t>0</a:t>
            </a:r>
            <a:r>
              <a:rPr lang="en-US" dirty="0" smtClean="0">
                <a:sym typeface="Symbol"/>
              </a:rPr>
              <a:t>), </a:t>
            </a:r>
            <a:r>
              <a:rPr lang="en-US" dirty="0" smtClean="0"/>
              <a:t>B</a:t>
            </a:r>
            <a:r>
              <a:rPr lang="en-US" sz="2000" baseline="-25000" dirty="0" smtClean="0"/>
              <a:t>0</a:t>
            </a:r>
            <a:r>
              <a:rPr lang="en-US" dirty="0" smtClean="0"/>
              <a:t> = </a:t>
            </a:r>
            <a:r>
              <a:rPr lang="el-GR" dirty="0" smtClean="0"/>
              <a:t>λ</a:t>
            </a:r>
            <a:r>
              <a:rPr lang="en-US" dirty="0" smtClean="0"/>
              <a:t> Identity</a:t>
            </a:r>
            <a:endParaRPr lang="en-US" dirty="0"/>
          </a:p>
          <a:p>
            <a:r>
              <a:rPr lang="en-US" dirty="0" smtClean="0"/>
              <a:t>While ||</a:t>
            </a:r>
            <a:r>
              <a:rPr lang="en-US" dirty="0" smtClean="0">
                <a:sym typeface="Symbol"/>
              </a:rPr>
              <a:t></a:t>
            </a:r>
            <a:r>
              <a:rPr lang="en-US" dirty="0" err="1" smtClean="0">
                <a:sym typeface="Symbol"/>
              </a:rPr>
              <a:t>f</a:t>
            </a:r>
            <a:r>
              <a:rPr lang="en-US" sz="2000" baseline="-25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|| &gt; </a:t>
            </a:r>
            <a:r>
              <a:rPr lang="en-US" dirty="0" err="1" smtClean="0">
                <a:sym typeface="Symbol"/>
              </a:rPr>
              <a:t>eps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d</a:t>
            </a:r>
            <a:r>
              <a:rPr lang="en-US" sz="2000" baseline="-25000" dirty="0" err="1" smtClean="0"/>
              <a:t>k</a:t>
            </a:r>
            <a:r>
              <a:rPr lang="en-US" dirty="0" smtClean="0"/>
              <a:t> = –</a:t>
            </a:r>
            <a:r>
              <a:rPr lang="en-US" dirty="0" smtClean="0">
                <a:sym typeface="Symbol"/>
              </a:rPr>
              <a:t>B</a:t>
            </a:r>
            <a:r>
              <a:rPr lang="en-US" sz="2000" baseline="-25000" dirty="0" smtClean="0">
                <a:sym typeface="Symbol"/>
              </a:rPr>
              <a:t>k</a:t>
            </a:r>
            <a:r>
              <a:rPr lang="en-US" sz="2000" baseline="30000" dirty="0" smtClean="0">
                <a:sym typeface="Symbol"/>
              </a:rPr>
              <a:t>-1</a:t>
            </a:r>
            <a:r>
              <a:rPr lang="en-US" dirty="0" smtClean="0">
                <a:sym typeface="Symbol"/>
              </a:rPr>
              <a:t> </a:t>
            </a:r>
            <a:r>
              <a:rPr lang="ru-RU" dirty="0" smtClean="0">
                <a:sym typeface="Symbol"/>
              </a:rPr>
              <a:t>*</a:t>
            </a:r>
            <a:r>
              <a:rPr lang="en-US" dirty="0" smtClean="0"/>
              <a:t> </a:t>
            </a:r>
            <a:r>
              <a:rPr lang="en-US" dirty="0">
                <a:sym typeface="Symbol"/>
              </a:rPr>
              <a:t></a:t>
            </a:r>
            <a:r>
              <a:rPr lang="en-US" dirty="0" err="1" smtClean="0">
                <a:sym typeface="Symbol"/>
              </a:rPr>
              <a:t>f</a:t>
            </a:r>
            <a:r>
              <a:rPr lang="en-US" sz="2000" baseline="-25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;</a:t>
            </a:r>
          </a:p>
          <a:p>
            <a:r>
              <a:rPr lang="en-US" dirty="0" smtClean="0">
                <a:sym typeface="Symbol"/>
              </a:rPr>
              <a:t>	x</a:t>
            </a:r>
            <a:r>
              <a:rPr lang="en-US" sz="2000" baseline="-25000" dirty="0" smtClean="0">
                <a:sym typeface="Symbol"/>
              </a:rPr>
              <a:t>k+1</a:t>
            </a:r>
            <a:r>
              <a:rPr lang="en-US" dirty="0" smtClean="0">
                <a:sym typeface="Symbol"/>
              </a:rPr>
              <a:t> = </a:t>
            </a:r>
            <a:r>
              <a:rPr lang="en-US" dirty="0" err="1" smtClean="0">
                <a:sym typeface="Symbol"/>
              </a:rPr>
              <a:t>LineSearch</a:t>
            </a:r>
            <a:r>
              <a:rPr lang="en-US" dirty="0" smtClean="0">
                <a:sym typeface="Symbol"/>
              </a:rPr>
              <a:t>(</a:t>
            </a:r>
            <a:r>
              <a:rPr lang="en-US" dirty="0" err="1" smtClean="0">
                <a:sym typeface="Symbol"/>
              </a:rPr>
              <a:t>x</a:t>
            </a:r>
            <a:r>
              <a:rPr lang="en-US" sz="2000" baseline="-25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, </a:t>
            </a:r>
            <a:r>
              <a:rPr lang="en-US" dirty="0" err="1" smtClean="0">
                <a:sym typeface="Symbol"/>
              </a:rPr>
              <a:t>d</a:t>
            </a:r>
            <a:r>
              <a:rPr lang="en-US" sz="2000" baseline="-25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);</a:t>
            </a:r>
            <a:endParaRPr lang="ru-RU" dirty="0" smtClean="0">
              <a:sym typeface="Symbol"/>
            </a:endParaRPr>
          </a:p>
          <a:p>
            <a:r>
              <a:rPr lang="ru-RU" dirty="0">
                <a:sym typeface="Symbol"/>
              </a:rPr>
              <a:t>	</a:t>
            </a:r>
            <a:r>
              <a:rPr lang="en-US" dirty="0" smtClean="0">
                <a:sym typeface="Symbol"/>
              </a:rPr>
              <a:t>f</a:t>
            </a:r>
            <a:r>
              <a:rPr lang="en-US" sz="2000" baseline="-25000" dirty="0" smtClean="0">
                <a:sym typeface="Symbol"/>
              </a:rPr>
              <a:t>k+1</a:t>
            </a:r>
            <a:r>
              <a:rPr lang="en-US" baseline="30000" dirty="0" smtClean="0">
                <a:sym typeface="Symbol"/>
              </a:rPr>
              <a:t>=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</a:t>
            </a:r>
            <a:r>
              <a:rPr lang="en-US" dirty="0" smtClean="0">
                <a:sym typeface="Symbol"/>
              </a:rPr>
              <a:t>f(x</a:t>
            </a:r>
            <a:r>
              <a:rPr lang="en-US" sz="2000" baseline="-25000" dirty="0" smtClean="0">
                <a:sym typeface="Symbol"/>
              </a:rPr>
              <a:t>k+1</a:t>
            </a:r>
            <a:r>
              <a:rPr lang="en-US" dirty="0" smtClean="0">
                <a:sym typeface="Symbol"/>
              </a:rPr>
              <a:t>)</a:t>
            </a:r>
          </a:p>
          <a:p>
            <a:r>
              <a:rPr lang="en-US" dirty="0">
                <a:sym typeface="Symbol"/>
              </a:rPr>
              <a:t>	</a:t>
            </a:r>
            <a:r>
              <a:rPr lang="en-US" dirty="0" smtClean="0">
                <a:sym typeface="Symbol"/>
              </a:rPr>
              <a:t>B</a:t>
            </a:r>
            <a:r>
              <a:rPr lang="en-US" sz="2000" baseline="-25000" dirty="0" smtClean="0">
                <a:sym typeface="Symbol"/>
              </a:rPr>
              <a:t>k+1</a:t>
            </a:r>
            <a:r>
              <a:rPr lang="en-US" dirty="0" smtClean="0">
                <a:sym typeface="Symbol"/>
              </a:rPr>
              <a:t> = </a:t>
            </a:r>
            <a:r>
              <a:rPr lang="en-US" b="1" dirty="0" smtClean="0">
                <a:sym typeface="Symbol"/>
              </a:rPr>
              <a:t>Update</a:t>
            </a:r>
            <a:r>
              <a:rPr lang="en-US" dirty="0" smtClean="0">
                <a:sym typeface="Symbol"/>
              </a:rPr>
              <a:t>(</a:t>
            </a:r>
            <a:r>
              <a:rPr lang="en-US" dirty="0" err="1" smtClean="0">
                <a:sym typeface="Symbol"/>
              </a:rPr>
              <a:t>B</a:t>
            </a:r>
            <a:r>
              <a:rPr lang="en-US" sz="2000" baseline="-25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, </a:t>
            </a:r>
            <a:r>
              <a:rPr lang="en-US" dirty="0">
                <a:sym typeface="Symbol"/>
              </a:rPr>
              <a:t></a:t>
            </a:r>
            <a:r>
              <a:rPr lang="en-US" dirty="0" smtClean="0">
                <a:sym typeface="Symbol"/>
              </a:rPr>
              <a:t>f</a:t>
            </a:r>
            <a:r>
              <a:rPr lang="en-US" baseline="-25000" dirty="0" smtClean="0">
                <a:sym typeface="Symbol"/>
              </a:rPr>
              <a:t>k+1</a:t>
            </a:r>
            <a:r>
              <a:rPr lang="en-US" dirty="0">
                <a:sym typeface="Symbol"/>
              </a:rPr>
              <a:t> ,</a:t>
            </a:r>
            <a:r>
              <a:rPr lang="en-US" dirty="0" smtClean="0">
                <a:sym typeface="Symbol"/>
              </a:rPr>
              <a:t></a:t>
            </a:r>
            <a:r>
              <a:rPr lang="en-US" dirty="0" err="1" smtClean="0">
                <a:sym typeface="Symbol"/>
              </a:rPr>
              <a:t>f</a:t>
            </a:r>
            <a:r>
              <a:rPr lang="en-US" sz="2000" baseline="-25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);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998" y="2438221"/>
            <a:ext cx="4396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</a:rPr>
              <a:t>Quasi-Newton idea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: estimate B(x) which is similar to the true Hessian, without evaluating the second derivatives (just by observing gradients).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gradient without differentiation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260124"/>
            <a:ext cx="4508500" cy="1425702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How to estimate Hessian without evaluating second derivatives?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Analogous question: how to estimate the gradient without evaluating first derivatives?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8900" y="1126032"/>
            <a:ext cx="4473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Assume the function is approximately </a:t>
            </a:r>
            <a:br>
              <a:rPr lang="en-US" sz="1400" dirty="0" smtClean="0"/>
            </a:br>
            <a:r>
              <a:rPr lang="en-US" sz="1400" dirty="0" smtClean="0"/>
              <a:t>linear (the gradient is constant). Then we can estimate it just by fitting linear function to points: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96156" y="2026622"/>
            <a:ext cx="0" cy="98008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76700" y="2903076"/>
            <a:ext cx="373075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315484" y="2451972"/>
            <a:ext cx="0" cy="451104"/>
          </a:xfrm>
          <a:prstGeom prst="straightConnector1">
            <a:avLst/>
          </a:prstGeom>
          <a:ln w="1905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985788" y="2147172"/>
            <a:ext cx="0" cy="755904"/>
          </a:xfrm>
          <a:prstGeom prst="straightConnector1">
            <a:avLst/>
          </a:prstGeom>
          <a:ln w="1905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0048" y="1970388"/>
            <a:ext cx="3702812" cy="67056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84130" y="1924773"/>
            <a:ext cx="0" cy="975940"/>
          </a:xfrm>
          <a:prstGeom prst="straightConnector1">
            <a:avLst/>
          </a:prstGeom>
          <a:ln w="1905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085488" y="1634318"/>
            <a:ext cx="2857372" cy="1524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97936" y="1836276"/>
            <a:ext cx="4114800" cy="762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3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 flipV="1">
            <a:off x="1540000" y="1237647"/>
            <a:ext cx="0" cy="20360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069338" y="1979046"/>
            <a:ext cx="2430019" cy="11216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34954" y="2317269"/>
            <a:ext cx="2153540" cy="88922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645920" y="2135388"/>
            <a:ext cx="0" cy="451104"/>
          </a:xfrm>
          <a:prstGeom prst="straightConnector1">
            <a:avLst/>
          </a:prstGeom>
          <a:ln w="1905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35224" y="1419688"/>
            <a:ext cx="0" cy="755904"/>
          </a:xfrm>
          <a:prstGeom prst="straightConnector1">
            <a:avLst/>
          </a:prstGeom>
          <a:ln w="1905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548640" y="1030224"/>
            <a:ext cx="2401824" cy="2133600"/>
          </a:xfrm>
          <a:custGeom>
            <a:avLst/>
            <a:gdLst>
              <a:gd name="connsiteX0" fmla="*/ 1895856 w 2401824"/>
              <a:gd name="connsiteY0" fmla="*/ 2133600 h 2133600"/>
              <a:gd name="connsiteX1" fmla="*/ 0 w 2401824"/>
              <a:gd name="connsiteY1" fmla="*/ 1755648 h 2133600"/>
              <a:gd name="connsiteX2" fmla="*/ 457200 w 2401824"/>
              <a:gd name="connsiteY2" fmla="*/ 0 h 2133600"/>
              <a:gd name="connsiteX3" fmla="*/ 2401824 w 2401824"/>
              <a:gd name="connsiteY3" fmla="*/ 164592 h 2133600"/>
              <a:gd name="connsiteX4" fmla="*/ 1895856 w 2401824"/>
              <a:gd name="connsiteY4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1824" h="2133600">
                <a:moveTo>
                  <a:pt x="1895856" y="2133600"/>
                </a:moveTo>
                <a:lnTo>
                  <a:pt x="0" y="1755648"/>
                </a:lnTo>
                <a:lnTo>
                  <a:pt x="457200" y="0"/>
                </a:lnTo>
                <a:lnTo>
                  <a:pt x="2401824" y="164592"/>
                </a:lnTo>
                <a:lnTo>
                  <a:pt x="1895856" y="2133600"/>
                </a:lnTo>
                <a:close/>
              </a:path>
            </a:pathLst>
          </a:custGeom>
          <a:solidFill>
            <a:srgbClr val="FBD0E4">
              <a:alpha val="6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</a:t>
            </a:r>
            <a:r>
              <a:rPr lang="en-US" dirty="0"/>
              <a:t>gradient without differentiation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260124"/>
            <a:ext cx="4508500" cy="1425702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Analogous question: how to estimate the gradient without evaluating first derivatives?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7526" y="681024"/>
            <a:ext cx="4473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Assume the function is approximately </a:t>
            </a:r>
            <a:br>
              <a:rPr lang="en-US" sz="1400" dirty="0" smtClean="0"/>
            </a:br>
            <a:r>
              <a:rPr lang="en-US" sz="1400" dirty="0" smtClean="0"/>
              <a:t>linear (the gradient is constant). Then we can estimate it just by fitting linear function to points:</a:t>
            </a:r>
            <a:endParaRPr lang="en-US" sz="1400" dirty="0"/>
          </a:p>
        </p:txBody>
      </p:sp>
      <p:sp>
        <p:nvSpPr>
          <p:cNvPr id="27" name="Oval 26"/>
          <p:cNvSpPr/>
          <p:nvPr/>
        </p:nvSpPr>
        <p:spPr>
          <a:xfrm>
            <a:off x="1614847" y="2104315"/>
            <a:ext cx="62145" cy="6214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04151" y="1388615"/>
            <a:ext cx="62145" cy="6214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540000" y="1237647"/>
            <a:ext cx="0" cy="10796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670896" y="2528754"/>
            <a:ext cx="279568" cy="420033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Quasi-Newton update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-12473" y="598214"/>
            <a:ext cx="4596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a real Hessian and a quadratic function (where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order approximation is perfect), we would have:</a:t>
            </a:r>
            <a:endParaRPr lang="en-US" sz="1600" dirty="0"/>
          </a:p>
        </p:txBody>
      </p:sp>
      <p:grpSp>
        <p:nvGrpSpPr>
          <p:cNvPr id="244" name="Group 243"/>
          <p:cNvGrpSpPr>
            <a:grpSpLocks/>
          </p:cNvGrpSpPr>
          <p:nvPr/>
        </p:nvGrpSpPr>
        <p:grpSpPr bwMode="auto">
          <a:xfrm>
            <a:off x="387526" y="1143630"/>
            <a:ext cx="4079875" cy="495300"/>
            <a:chOff x="146770" y="2356934"/>
            <a:chExt cx="4079717" cy="4960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5" name="Ink 244"/>
                <p14:cNvContentPartPr/>
                <p14:nvPr/>
              </p14:nvContentPartPr>
              <p14:xfrm>
                <a:off x="3487407" y="2852640"/>
                <a:ext cx="360" cy="36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86687" y="285120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46" name="Ink 245"/>
                <p14:cNvContentPartPr/>
                <p14:nvPr/>
              </p14:nvContentPartPr>
              <p14:xfrm>
                <a:off x="4226127" y="2715120"/>
                <a:ext cx="360" cy="36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25407" y="2713680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7" name="Ink 246"/>
                <p14:cNvContentPartPr/>
                <p14:nvPr/>
              </p14:nvContentPartPr>
              <p14:xfrm>
                <a:off x="1030369" y="2464214"/>
                <a:ext cx="121320" cy="13068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9289" y="2462774"/>
                  <a:ext cx="123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8" name="Ink 247"/>
                <p14:cNvContentPartPr/>
                <p14:nvPr/>
              </p14:nvContentPartPr>
              <p14:xfrm>
                <a:off x="1199569" y="2356934"/>
                <a:ext cx="86040" cy="32364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98489" y="2354769"/>
                  <a:ext cx="88200" cy="327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9" name="Ink 248"/>
                <p14:cNvContentPartPr/>
                <p14:nvPr/>
              </p14:nvContentPartPr>
              <p14:xfrm>
                <a:off x="1165729" y="2549534"/>
                <a:ext cx="115200" cy="3420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5009" y="2548454"/>
                  <a:ext cx="116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0" name="Ink 249"/>
                <p14:cNvContentPartPr/>
                <p14:nvPr/>
              </p14:nvContentPartPr>
              <p14:xfrm>
                <a:off x="1365889" y="2397614"/>
                <a:ext cx="45720" cy="22680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64809" y="2395451"/>
                  <a:ext cx="47880" cy="231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51" name="Ink 250"/>
                <p14:cNvContentPartPr/>
                <p14:nvPr/>
              </p14:nvContentPartPr>
              <p14:xfrm>
                <a:off x="1426369" y="2478974"/>
                <a:ext cx="85680" cy="9036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25649" y="2477534"/>
                  <a:ext cx="86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52" name="Ink 251"/>
                <p14:cNvContentPartPr/>
                <p14:nvPr/>
              </p14:nvContentPartPr>
              <p14:xfrm>
                <a:off x="1450129" y="2495894"/>
                <a:ext cx="48240" cy="7560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49772" y="2494094"/>
                  <a:ext cx="49669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3" name="Ink 252"/>
                <p14:cNvContentPartPr/>
                <p14:nvPr/>
              </p14:nvContentPartPr>
              <p14:xfrm>
                <a:off x="1557409" y="2538734"/>
                <a:ext cx="46080" cy="13140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56329" y="2536568"/>
                  <a:ext cx="47520" cy="136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4" name="Ink 253"/>
                <p14:cNvContentPartPr/>
                <p14:nvPr/>
              </p14:nvContentPartPr>
              <p14:xfrm>
                <a:off x="1532929" y="2602094"/>
                <a:ext cx="67680" cy="1944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31849" y="2601374"/>
                  <a:ext cx="69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5" name="Ink 254"/>
                <p14:cNvContentPartPr/>
                <p14:nvPr/>
              </p14:nvContentPartPr>
              <p14:xfrm>
                <a:off x="1631209" y="2414174"/>
                <a:ext cx="73080" cy="22176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30129" y="2411650"/>
                  <a:ext cx="75600" cy="225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56" name="Ink 255"/>
                <p14:cNvContentPartPr/>
                <p14:nvPr/>
              </p14:nvContentPartPr>
              <p14:xfrm>
                <a:off x="1877449" y="2550614"/>
                <a:ext cx="120600" cy="612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76369" y="2548094"/>
                  <a:ext cx="122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57" name="Ink 256"/>
                <p14:cNvContentPartPr/>
                <p14:nvPr/>
              </p14:nvContentPartPr>
              <p14:xfrm>
                <a:off x="1877449" y="2550614"/>
                <a:ext cx="120600" cy="612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76369" y="2548094"/>
                  <a:ext cx="122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58" name="Ink 257"/>
                <p14:cNvContentPartPr/>
                <p14:nvPr/>
              </p14:nvContentPartPr>
              <p14:xfrm>
                <a:off x="1925689" y="2515334"/>
                <a:ext cx="16920" cy="9252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24609" y="2513174"/>
                  <a:ext cx="18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9" name="Ink 258"/>
                <p14:cNvContentPartPr/>
                <p14:nvPr/>
              </p14:nvContentPartPr>
              <p14:xfrm>
                <a:off x="2129809" y="2484014"/>
                <a:ext cx="170640" cy="13356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28729" y="2481854"/>
                  <a:ext cx="172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60" name="Ink 259"/>
                <p14:cNvContentPartPr/>
                <p14:nvPr/>
              </p14:nvContentPartPr>
              <p14:xfrm>
                <a:off x="2339689" y="2429294"/>
                <a:ext cx="86400" cy="8460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338609" y="2427134"/>
                  <a:ext cx="87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1" name="Ink 260"/>
                <p14:cNvContentPartPr/>
                <p14:nvPr/>
              </p14:nvContentPartPr>
              <p14:xfrm>
                <a:off x="2441569" y="2405894"/>
                <a:ext cx="65520" cy="23724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41209" y="2403731"/>
                  <a:ext cx="66960" cy="241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62" name="Ink 261"/>
                <p14:cNvContentPartPr/>
                <p14:nvPr/>
              </p14:nvContentPartPr>
              <p14:xfrm>
                <a:off x="2400529" y="2537294"/>
                <a:ext cx="112320" cy="3240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99449" y="2535134"/>
                  <a:ext cx="114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3" name="Ink 262"/>
                <p14:cNvContentPartPr/>
                <p14:nvPr/>
              </p14:nvContentPartPr>
              <p14:xfrm>
                <a:off x="2894939" y="2457194"/>
                <a:ext cx="70200" cy="19800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93859" y="2455391"/>
                  <a:ext cx="72360" cy="20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64" name="Ink 263"/>
                <p14:cNvContentPartPr/>
                <p14:nvPr/>
              </p14:nvContentPartPr>
              <p14:xfrm>
                <a:off x="3020939" y="2532434"/>
                <a:ext cx="77040" cy="8892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020579" y="2530274"/>
                  <a:ext cx="77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65" name="Ink 264"/>
                <p14:cNvContentPartPr/>
                <p14:nvPr/>
              </p14:nvContentPartPr>
              <p14:xfrm>
                <a:off x="3016259" y="2526674"/>
                <a:ext cx="87840" cy="10836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15179" y="2524514"/>
                  <a:ext cx="90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66" name="Ink 265"/>
                <p14:cNvContentPartPr/>
                <p14:nvPr/>
              </p14:nvContentPartPr>
              <p14:xfrm>
                <a:off x="3143339" y="2574194"/>
                <a:ext cx="93600" cy="792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142259" y="2571931"/>
                  <a:ext cx="95040" cy="12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67" name="Ink 266"/>
                <p14:cNvContentPartPr/>
                <p14:nvPr/>
              </p14:nvContentPartPr>
              <p14:xfrm>
                <a:off x="3317219" y="2515154"/>
                <a:ext cx="82080" cy="10800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16139" y="2512987"/>
                  <a:ext cx="83520" cy="112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68" name="Ink 267"/>
                <p14:cNvContentPartPr/>
                <p14:nvPr/>
              </p14:nvContentPartPr>
              <p14:xfrm>
                <a:off x="3314699" y="2520914"/>
                <a:ext cx="87840" cy="9612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13619" y="2518746"/>
                  <a:ext cx="90000" cy="100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69" name="Ink 268"/>
                <p14:cNvContentPartPr/>
                <p14:nvPr/>
              </p14:nvContentPartPr>
              <p14:xfrm>
                <a:off x="3441419" y="2581034"/>
                <a:ext cx="52200" cy="12888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40339" y="2578874"/>
                  <a:ext cx="54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70" name="Ink 269"/>
                <p14:cNvContentPartPr/>
                <p14:nvPr/>
              </p14:nvContentPartPr>
              <p14:xfrm>
                <a:off x="3410459" y="2643674"/>
                <a:ext cx="54360" cy="2088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09379" y="2642954"/>
                  <a:ext cx="55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71" name="Ink 270"/>
                <p14:cNvContentPartPr/>
                <p14:nvPr/>
              </p14:nvContentPartPr>
              <p14:xfrm>
                <a:off x="3501539" y="2443514"/>
                <a:ext cx="66240" cy="22500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00459" y="2441351"/>
                  <a:ext cx="68400" cy="227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75" name="Ink 274"/>
                <p14:cNvContentPartPr/>
                <p14:nvPr/>
              </p14:nvContentPartPr>
              <p14:xfrm>
                <a:off x="2569210" y="2414880"/>
                <a:ext cx="68400" cy="21240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67770" y="2412360"/>
                  <a:ext cx="70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76" name="Ink 275"/>
                <p14:cNvContentPartPr/>
                <p14:nvPr/>
              </p14:nvContentPartPr>
              <p14:xfrm>
                <a:off x="2661730" y="2490840"/>
                <a:ext cx="74160" cy="8280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60650" y="2488320"/>
                  <a:ext cx="75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77" name="Ink 276"/>
                <p14:cNvContentPartPr/>
                <p14:nvPr/>
              </p14:nvContentPartPr>
              <p14:xfrm>
                <a:off x="2630770" y="2486880"/>
                <a:ext cx="105840" cy="13716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29330" y="2484360"/>
                  <a:ext cx="108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78" name="Ink 277"/>
                <p14:cNvContentPartPr/>
                <p14:nvPr/>
              </p14:nvContentPartPr>
              <p14:xfrm>
                <a:off x="2766490" y="2540520"/>
                <a:ext cx="39240" cy="13932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65050" y="2537993"/>
                  <a:ext cx="41400" cy="144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79" name="Ink 278"/>
                <p14:cNvContentPartPr/>
                <p14:nvPr/>
              </p14:nvContentPartPr>
              <p14:xfrm>
                <a:off x="2747050" y="2595240"/>
                <a:ext cx="66600" cy="4284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45970" y="2594160"/>
                  <a:ext cx="68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80" name="Ink 279"/>
                <p14:cNvContentPartPr/>
                <p14:nvPr/>
              </p14:nvContentPartPr>
              <p14:xfrm>
                <a:off x="2846099" y="2443694"/>
                <a:ext cx="27720" cy="21420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45739" y="2441170"/>
                  <a:ext cx="29520" cy="217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81" name="Ink 280"/>
                <p14:cNvContentPartPr/>
                <p14:nvPr/>
              </p14:nvContentPartPr>
              <p14:xfrm>
                <a:off x="146770" y="2480760"/>
                <a:ext cx="118440" cy="13464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5690" y="2478594"/>
                  <a:ext cx="120960" cy="139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82" name="Ink 281"/>
                <p14:cNvContentPartPr/>
                <p14:nvPr/>
              </p14:nvContentPartPr>
              <p14:xfrm>
                <a:off x="350890" y="2421360"/>
                <a:ext cx="55800" cy="25308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50530" y="2418836"/>
                  <a:ext cx="57240" cy="2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83" name="Ink 282"/>
                <p14:cNvContentPartPr/>
                <p14:nvPr/>
              </p14:nvContentPartPr>
              <p14:xfrm>
                <a:off x="321730" y="2573640"/>
                <a:ext cx="96120" cy="3564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0650" y="2572560"/>
                  <a:ext cx="97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84" name="Ink 283"/>
                <p14:cNvContentPartPr/>
                <p14:nvPr/>
              </p14:nvContentPartPr>
              <p14:xfrm>
                <a:off x="456010" y="2418480"/>
                <a:ext cx="48960" cy="21060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54581" y="2415960"/>
                  <a:ext cx="50747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85" name="Ink 284"/>
                <p14:cNvContentPartPr/>
                <p14:nvPr/>
              </p14:nvContentPartPr>
              <p14:xfrm>
                <a:off x="515050" y="2510640"/>
                <a:ext cx="67320" cy="73440"/>
              </p14:xfrm>
            </p:contentPart>
          </mc:Choice>
          <mc:Fallback xmlns="">
            <p:pic>
              <p:nvPicPr>
                <p:cNvPr id="285" name="Ink 284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3970" y="2508480"/>
                  <a:ext cx="6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86" name="Ink 285"/>
                <p14:cNvContentPartPr/>
                <p14:nvPr/>
              </p14:nvContentPartPr>
              <p14:xfrm>
                <a:off x="539530" y="2505240"/>
                <a:ext cx="37800" cy="10116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8450" y="2503080"/>
                  <a:ext cx="39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87" name="Ink 286"/>
                <p14:cNvContentPartPr/>
                <p14:nvPr/>
              </p14:nvContentPartPr>
              <p14:xfrm>
                <a:off x="609730" y="2414160"/>
                <a:ext cx="61200" cy="21852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8650" y="2412000"/>
                  <a:ext cx="63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88" name="Ink 287"/>
                <p14:cNvContentPartPr/>
                <p14:nvPr/>
              </p14:nvContentPartPr>
              <p14:xfrm>
                <a:off x="783970" y="2509560"/>
                <a:ext cx="74160" cy="1080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2890" y="2507040"/>
                  <a:ext cx="763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89" name="Ink 288"/>
                <p14:cNvContentPartPr/>
                <p14:nvPr/>
              </p14:nvContentPartPr>
              <p14:xfrm>
                <a:off x="785050" y="2572920"/>
                <a:ext cx="114480" cy="936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83970" y="2570760"/>
                  <a:ext cx="116280" cy="1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1" name="Rectangle 120"/>
          <p:cNvSpPr/>
          <p:nvPr/>
        </p:nvSpPr>
        <p:spPr>
          <a:xfrm>
            <a:off x="123191" y="228882"/>
            <a:ext cx="3178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ym typeface="Symbol"/>
              </a:rPr>
              <a:t>B</a:t>
            </a:r>
            <a:r>
              <a:rPr lang="en-US" sz="2000" baseline="-25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= </a:t>
            </a:r>
            <a:r>
              <a:rPr lang="en-US" b="1" dirty="0" smtClean="0">
                <a:sym typeface="Symbol"/>
              </a:rPr>
              <a:t>Update</a:t>
            </a:r>
            <a:r>
              <a:rPr lang="en-US" dirty="0" smtClean="0">
                <a:sym typeface="Symbol"/>
              </a:rPr>
              <a:t>(B</a:t>
            </a:r>
            <a:r>
              <a:rPr lang="en-US" sz="2000" baseline="-25000" dirty="0" smtClean="0">
                <a:sym typeface="Symbol"/>
              </a:rPr>
              <a:t>k-1</a:t>
            </a:r>
            <a:r>
              <a:rPr lang="en-US" dirty="0" smtClean="0">
                <a:sym typeface="Symbol"/>
              </a:rPr>
              <a:t>, </a:t>
            </a:r>
            <a:r>
              <a:rPr lang="en-US" dirty="0">
                <a:sym typeface="Symbol"/>
              </a:rPr>
              <a:t></a:t>
            </a:r>
            <a:r>
              <a:rPr lang="en-US" dirty="0" err="1" smtClean="0">
                <a:sym typeface="Symbol"/>
              </a:rPr>
              <a:t>f</a:t>
            </a:r>
            <a:r>
              <a:rPr lang="en-US" baseline="-25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,</a:t>
            </a:r>
            <a:r>
              <a:rPr lang="en-US" dirty="0" smtClean="0">
                <a:sym typeface="Symbol"/>
              </a:rPr>
              <a:t>f</a:t>
            </a:r>
            <a:r>
              <a:rPr lang="en-US" sz="2000" baseline="-25000" dirty="0" smtClean="0">
                <a:sym typeface="Symbol"/>
              </a:rPr>
              <a:t>k-1</a:t>
            </a:r>
            <a:r>
              <a:rPr lang="en-US" dirty="0" smtClean="0">
                <a:sym typeface="Symbol"/>
              </a:rPr>
              <a:t>);</a:t>
            </a:r>
            <a:endParaRPr lang="en-US" dirty="0">
              <a:sym typeface="Symbol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5904" y="1602182"/>
            <a:ext cx="459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Therefore, we seek </a:t>
            </a:r>
            <a:r>
              <a:rPr lang="en-US" sz="1600" dirty="0" err="1" smtClean="0">
                <a:sym typeface="Symbol"/>
              </a:rPr>
              <a:t>B</a:t>
            </a:r>
            <a:r>
              <a:rPr lang="en-US" baseline="-25000" dirty="0" err="1" smtClean="0">
                <a:sym typeface="Symbol"/>
              </a:rPr>
              <a:t>k</a:t>
            </a:r>
            <a:r>
              <a:rPr lang="en-US" sz="1600" dirty="0" smtClean="0"/>
              <a:t> that fits:</a:t>
            </a:r>
            <a:endParaRPr lang="en-US" sz="16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40468" y="2684780"/>
            <a:ext cx="4241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is D equations on D</a:t>
            </a:r>
            <a:r>
              <a:rPr lang="en-US" baseline="30000" dirty="0" smtClean="0"/>
              <a:t>2</a:t>
            </a:r>
            <a:r>
              <a:rPr lang="en-US" sz="1600" dirty="0" smtClean="0"/>
              <a:t>/2 variables, so we need further assumptions to impose on </a:t>
            </a:r>
            <a:r>
              <a:rPr lang="en-US" sz="1400" dirty="0" err="1" smtClean="0">
                <a:sym typeface="Symbol"/>
              </a:rPr>
              <a:t>B</a:t>
            </a:r>
            <a:r>
              <a:rPr lang="en-US" sz="1600" baseline="-25000" dirty="0" err="1" smtClean="0">
                <a:sym typeface="Symbol"/>
              </a:rPr>
              <a:t>k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62321" y="1975352"/>
            <a:ext cx="3633780" cy="335160"/>
            <a:chOff x="362321" y="1975352"/>
            <a:chExt cx="363378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" name="Ink 2"/>
                <p14:cNvContentPartPr/>
                <p14:nvPr/>
              </p14:nvContentPartPr>
              <p14:xfrm>
                <a:off x="362321" y="2081912"/>
                <a:ext cx="131760" cy="13428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1241" y="2079399"/>
                  <a:ext cx="133920" cy="13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7" name="Ink 66"/>
                <p14:cNvContentPartPr/>
                <p14:nvPr/>
              </p14:nvContentPartPr>
              <p14:xfrm>
                <a:off x="591641" y="1975352"/>
                <a:ext cx="77400" cy="2941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0561" y="1972829"/>
                  <a:ext cx="79560" cy="298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7" name="Ink 86"/>
                <p14:cNvContentPartPr/>
                <p14:nvPr/>
              </p14:nvContentPartPr>
              <p14:xfrm>
                <a:off x="554201" y="2152112"/>
                <a:ext cx="108360" cy="1296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53121" y="2149952"/>
                  <a:ext cx="1105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8" name="Ink 87"/>
                <p14:cNvContentPartPr/>
                <p14:nvPr/>
              </p14:nvContentPartPr>
              <p14:xfrm>
                <a:off x="745001" y="2190632"/>
                <a:ext cx="89640" cy="1065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43921" y="2188472"/>
                  <a:ext cx="91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9" name="Ink 88"/>
                <p14:cNvContentPartPr/>
                <p14:nvPr/>
              </p14:nvContentPartPr>
              <p14:xfrm>
                <a:off x="1132001" y="2106392"/>
                <a:ext cx="121680" cy="93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30921" y="2103872"/>
                  <a:ext cx="1238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0" name="Ink 89"/>
                <p14:cNvContentPartPr/>
                <p14:nvPr/>
              </p14:nvContentPartPr>
              <p14:xfrm>
                <a:off x="1137401" y="2167232"/>
                <a:ext cx="107640" cy="720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36317" y="2164712"/>
                  <a:ext cx="109807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1" name="Ink 90"/>
                <p14:cNvContentPartPr/>
                <p14:nvPr/>
              </p14:nvContentPartPr>
              <p14:xfrm>
                <a:off x="1487321" y="2061752"/>
                <a:ext cx="146880" cy="14400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486244" y="2059232"/>
                  <a:ext cx="149035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3" name="Ink 92"/>
                <p14:cNvContentPartPr/>
                <p14:nvPr/>
              </p14:nvContentPartPr>
              <p14:xfrm>
                <a:off x="1803401" y="1977152"/>
                <a:ext cx="57240" cy="2790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03041" y="1974632"/>
                  <a:ext cx="58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4" name="Ink 93"/>
                <p14:cNvContentPartPr/>
                <p14:nvPr/>
              </p14:nvContentPartPr>
              <p14:xfrm>
                <a:off x="1750121" y="2132672"/>
                <a:ext cx="125280" cy="183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49044" y="2130152"/>
                  <a:ext cx="126716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5" name="Ink 94"/>
                <p14:cNvContentPartPr/>
                <p14:nvPr/>
              </p14:nvContentPartPr>
              <p14:xfrm>
                <a:off x="1895561" y="2147072"/>
                <a:ext cx="86400" cy="1076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94844" y="2145272"/>
                  <a:ext cx="87476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6" name="Ink 95"/>
                <p14:cNvContentPartPr/>
                <p14:nvPr/>
              </p14:nvContentPartPr>
              <p14:xfrm>
                <a:off x="2216302" y="2113952"/>
                <a:ext cx="128520" cy="32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215225" y="2111117"/>
                  <a:ext cx="130674" cy="8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8" name="Ink 97"/>
                <p14:cNvContentPartPr/>
                <p14:nvPr/>
              </p14:nvContentPartPr>
              <p14:xfrm>
                <a:off x="2297302" y="2081192"/>
                <a:ext cx="6120" cy="1094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96222" y="2079032"/>
                  <a:ext cx="8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99" name="Ink 98"/>
                <p14:cNvContentPartPr/>
                <p14:nvPr/>
              </p14:nvContentPartPr>
              <p14:xfrm>
                <a:off x="2461121" y="2040152"/>
                <a:ext cx="28440" cy="19620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60041" y="2037996"/>
                  <a:ext cx="29880" cy="200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0" name="Ink 99"/>
                <p14:cNvContentPartPr/>
                <p14:nvPr/>
              </p14:nvContentPartPr>
              <p14:xfrm>
                <a:off x="2478761" y="2016392"/>
                <a:ext cx="109440" cy="21132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478041" y="2013872"/>
                  <a:ext cx="111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1" name="Ink 100"/>
                <p14:cNvContentPartPr/>
                <p14:nvPr/>
              </p14:nvContentPartPr>
              <p14:xfrm>
                <a:off x="2670281" y="2194952"/>
                <a:ext cx="79200" cy="1155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69206" y="2192792"/>
                  <a:ext cx="80992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6" name="Ink 105"/>
                <p14:cNvContentPartPr/>
                <p14:nvPr/>
              </p14:nvContentPartPr>
              <p14:xfrm>
                <a:off x="2794781" y="2104592"/>
                <a:ext cx="19080" cy="133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93721" y="2102072"/>
                  <a:ext cx="212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7" name="Ink 106"/>
                <p14:cNvContentPartPr/>
                <p14:nvPr/>
              </p14:nvContentPartPr>
              <p14:xfrm>
                <a:off x="2954261" y="2000192"/>
                <a:ext cx="81000" cy="24768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953176" y="1998029"/>
                  <a:ext cx="83170" cy="252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8" name="Ink 107"/>
                <p14:cNvContentPartPr/>
                <p14:nvPr/>
              </p14:nvContentPartPr>
              <p14:xfrm>
                <a:off x="3099341" y="2071832"/>
                <a:ext cx="74520" cy="12312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098261" y="2069672"/>
                  <a:ext cx="76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" name="Ink 108"/>
                <p14:cNvContentPartPr/>
                <p14:nvPr/>
              </p14:nvContentPartPr>
              <p14:xfrm>
                <a:off x="3071261" y="2081912"/>
                <a:ext cx="115920" cy="12132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70181" y="2079758"/>
                  <a:ext cx="117720" cy="125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0" name="Ink 109"/>
                <p14:cNvContentPartPr/>
                <p14:nvPr/>
              </p14:nvContentPartPr>
              <p14:xfrm>
                <a:off x="3219221" y="2169392"/>
                <a:ext cx="82080" cy="799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218141" y="2166883"/>
                  <a:ext cx="83520" cy="84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4" name="Ink 113"/>
                <p14:cNvContentPartPr/>
                <p14:nvPr/>
              </p14:nvContentPartPr>
              <p14:xfrm>
                <a:off x="3327105" y="2111612"/>
                <a:ext cx="104040" cy="1800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326025" y="2110143"/>
                  <a:ext cx="105840" cy="22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5" name="Ink 114"/>
                <p14:cNvContentPartPr/>
                <p14:nvPr/>
              </p14:nvContentPartPr>
              <p14:xfrm>
                <a:off x="3502065" y="2063012"/>
                <a:ext cx="73080" cy="9792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500985" y="2060852"/>
                  <a:ext cx="7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6" name="Ink 115"/>
                <p14:cNvContentPartPr/>
                <p14:nvPr/>
              </p14:nvContentPartPr>
              <p14:xfrm>
                <a:off x="3505665" y="2074892"/>
                <a:ext cx="72360" cy="110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04580" y="2072364"/>
                  <a:ext cx="74531" cy="115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7" name="Ink 116"/>
                <p14:cNvContentPartPr/>
                <p14:nvPr/>
              </p14:nvContentPartPr>
              <p14:xfrm>
                <a:off x="3634545" y="2131052"/>
                <a:ext cx="79920" cy="10908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33465" y="2129252"/>
                  <a:ext cx="81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8" name="Ink 117"/>
                <p14:cNvContentPartPr/>
                <p14:nvPr/>
              </p14:nvContentPartPr>
              <p14:xfrm>
                <a:off x="3926981" y="2037632"/>
                <a:ext cx="69120" cy="25920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25907" y="2035112"/>
                  <a:ext cx="71627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" name="Ink 3"/>
                <p14:cNvContentPartPr/>
                <p14:nvPr/>
              </p14:nvContentPartPr>
              <p14:xfrm>
                <a:off x="2021940" y="2212080"/>
                <a:ext cx="60480" cy="1764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20860" y="2210280"/>
                  <a:ext cx="61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" name="Ink 4"/>
                <p14:cNvContentPartPr/>
                <p14:nvPr/>
              </p14:nvContentPartPr>
              <p14:xfrm>
                <a:off x="2124180" y="2153760"/>
                <a:ext cx="10080" cy="1209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123460" y="2152680"/>
                  <a:ext cx="11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" name="Ink 5"/>
                <p14:cNvContentPartPr/>
                <p14:nvPr/>
              </p14:nvContentPartPr>
              <p14:xfrm>
                <a:off x="3766080" y="2190480"/>
                <a:ext cx="75600" cy="1152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65000" y="2188320"/>
                  <a:ext cx="777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7" name="Ink 6"/>
                <p14:cNvContentPartPr/>
                <p14:nvPr/>
              </p14:nvContentPartPr>
              <p14:xfrm>
                <a:off x="3877680" y="2146920"/>
                <a:ext cx="14760" cy="745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76960" y="2144760"/>
                  <a:ext cx="165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522540" y="2415120"/>
            <a:ext cx="1781640" cy="246600"/>
            <a:chOff x="522540" y="2415120"/>
            <a:chExt cx="17816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8" name="Ink 7"/>
                <p14:cNvContentPartPr/>
                <p14:nvPr/>
              </p14:nvContentPartPr>
              <p14:xfrm>
                <a:off x="522540" y="2446800"/>
                <a:ext cx="134640" cy="21024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21460" y="2444640"/>
                  <a:ext cx="136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9" name="Ink 8"/>
                <p14:cNvContentPartPr/>
                <p14:nvPr/>
              </p14:nvContentPartPr>
              <p14:xfrm>
                <a:off x="728820" y="2560560"/>
                <a:ext cx="126360" cy="835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27740" y="2558760"/>
                  <a:ext cx="127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" name="Ink 9"/>
                <p14:cNvContentPartPr/>
                <p14:nvPr/>
              </p14:nvContentPartPr>
              <p14:xfrm>
                <a:off x="1060380" y="2498280"/>
                <a:ext cx="169920" cy="61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59660" y="2496480"/>
                  <a:ext cx="17208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" name="Ink 10"/>
                <p14:cNvContentPartPr/>
                <p14:nvPr/>
              </p14:nvContentPartPr>
              <p14:xfrm>
                <a:off x="1084500" y="2554800"/>
                <a:ext cx="167760" cy="1296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83420" y="2552640"/>
                  <a:ext cx="1692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" name="Ink 11"/>
                <p14:cNvContentPartPr/>
                <p14:nvPr/>
              </p14:nvContentPartPr>
              <p14:xfrm>
                <a:off x="1495980" y="2443200"/>
                <a:ext cx="36360" cy="15408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494900" y="2441400"/>
                  <a:ext cx="38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" name="Ink 12"/>
                <p14:cNvContentPartPr/>
                <p14:nvPr/>
              </p14:nvContentPartPr>
              <p14:xfrm>
                <a:off x="1528380" y="2415120"/>
                <a:ext cx="144720" cy="17244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526940" y="2412960"/>
                  <a:ext cx="147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" name="Ink 13"/>
                <p14:cNvContentPartPr/>
                <p14:nvPr/>
              </p14:nvContentPartPr>
              <p14:xfrm>
                <a:off x="1733220" y="2567760"/>
                <a:ext cx="104400" cy="777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32140" y="2565960"/>
                  <a:ext cx="105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" name="Ink 14"/>
                <p14:cNvContentPartPr/>
                <p14:nvPr/>
              </p14:nvContentPartPr>
              <p14:xfrm>
                <a:off x="1920780" y="2511600"/>
                <a:ext cx="24840" cy="208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20060" y="2509440"/>
                  <a:ext cx="26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" name="Ink 15"/>
                <p14:cNvContentPartPr/>
                <p14:nvPr/>
              </p14:nvContentPartPr>
              <p14:xfrm>
                <a:off x="2050380" y="2438520"/>
                <a:ext cx="83520" cy="1375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49660" y="2436360"/>
                  <a:ext cx="84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" name="Ink 16"/>
                <p14:cNvContentPartPr/>
                <p14:nvPr/>
              </p14:nvContentPartPr>
              <p14:xfrm>
                <a:off x="2183940" y="2532480"/>
                <a:ext cx="120240" cy="1292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82500" y="2530320"/>
                  <a:ext cx="122040" cy="13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56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291" grpId="0"/>
      <p:bldP spid="1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>
          <a:xfrm>
            <a:off x="230188" y="0"/>
            <a:ext cx="4137025" cy="57785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Recap: probabilistic least squares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150813" y="1165225"/>
            <a:ext cx="426243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400"/>
              <a:t>We assume that the noise is independent between measurements and Gaussian. Then our likelihood is:</a:t>
            </a:r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131763" y="2041525"/>
            <a:ext cx="42624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400"/>
              <a:t>We assume that w is drawn from an isotropic zero-mean Gaussian prior:</a:t>
            </a:r>
          </a:p>
        </p:txBody>
      </p:sp>
      <p:sp>
        <p:nvSpPr>
          <p:cNvPr id="166" name="TextBox 165"/>
          <p:cNvSpPr txBox="1">
            <a:spLocks noChangeArrowheads="1"/>
          </p:cNvSpPr>
          <p:nvPr/>
        </p:nvSpPr>
        <p:spPr bwMode="auto">
          <a:xfrm>
            <a:off x="150813" y="2613025"/>
            <a:ext cx="1038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400"/>
              <a:t>Thus we get:</a:t>
            </a:r>
          </a:p>
        </p:txBody>
      </p:sp>
      <p:grpSp>
        <p:nvGrpSpPr>
          <p:cNvPr id="7174" name="Group 143"/>
          <p:cNvGrpSpPr>
            <a:grpSpLocks/>
          </p:cNvGrpSpPr>
          <p:nvPr/>
        </p:nvGrpSpPr>
        <p:grpSpPr bwMode="auto">
          <a:xfrm>
            <a:off x="298450" y="669925"/>
            <a:ext cx="3910013" cy="558800"/>
            <a:chOff x="279700" y="1627380"/>
            <a:chExt cx="4015250" cy="574090"/>
          </a:xfrm>
        </p:grpSpPr>
        <p:sp>
          <p:nvSpPr>
            <p:cNvPr id="7295" name="TextBox 144"/>
            <p:cNvSpPr txBox="1">
              <a:spLocks noChangeArrowheads="1"/>
            </p:cNvSpPr>
            <p:nvPr/>
          </p:nvSpPr>
          <p:spPr bwMode="auto">
            <a:xfrm>
              <a:off x="1659952" y="1939500"/>
              <a:ext cx="1059537" cy="2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077" tIns="23038" rIns="46077" bIns="23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rbe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9pPr>
            </a:lstStyle>
            <a:p>
              <a:r>
                <a:rPr lang="en-US" sz="1400" i="1"/>
                <a:t>log-likelihood</a:t>
              </a:r>
            </a:p>
          </p:txBody>
        </p:sp>
        <p:sp>
          <p:nvSpPr>
            <p:cNvPr id="7296" name="TextBox 145"/>
            <p:cNvSpPr txBox="1">
              <a:spLocks noChangeArrowheads="1"/>
            </p:cNvSpPr>
            <p:nvPr/>
          </p:nvSpPr>
          <p:spPr bwMode="auto">
            <a:xfrm>
              <a:off x="3545014" y="1881180"/>
              <a:ext cx="703799" cy="2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077" tIns="23038" rIns="46077" bIns="23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rbe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9pPr>
            </a:lstStyle>
            <a:p>
              <a:r>
                <a:rPr lang="en-US" sz="1400" i="1"/>
                <a:t>log-prior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7" name="Ink 146"/>
                <p14:cNvContentPartPr/>
                <p14:nvPr/>
              </p14:nvContentPartPr>
              <p14:xfrm>
                <a:off x="927150" y="1816700"/>
                <a:ext cx="113400" cy="1476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6042" y="1814117"/>
                  <a:ext cx="115616" cy="18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8" name="Ink 147"/>
                <p14:cNvContentPartPr/>
                <p14:nvPr/>
              </p14:nvContentPartPr>
              <p14:xfrm>
                <a:off x="1138110" y="1636380"/>
                <a:ext cx="164160" cy="30312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7371" y="1633792"/>
                  <a:ext cx="166378" cy="308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9" name="Ink 148"/>
                <p14:cNvContentPartPr/>
                <p14:nvPr/>
              </p14:nvContentPartPr>
              <p14:xfrm>
                <a:off x="1281750" y="1819260"/>
                <a:ext cx="147600" cy="30456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0270" y="1816673"/>
                  <a:ext cx="149450" cy="309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0" name="Ink 149"/>
                <p14:cNvContentPartPr/>
                <p14:nvPr/>
              </p14:nvContentPartPr>
              <p14:xfrm>
                <a:off x="1567230" y="1669140"/>
                <a:ext cx="36000" cy="25812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6128" y="1666921"/>
                  <a:ext cx="38204" cy="262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1" name="Ink 150"/>
                <p14:cNvContentPartPr/>
                <p14:nvPr/>
              </p14:nvContentPartPr>
              <p14:xfrm>
                <a:off x="1600710" y="1656180"/>
                <a:ext cx="78480" cy="1342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9599" y="1653591"/>
                  <a:ext cx="81071" cy="139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2" name="Ink 151"/>
                <p14:cNvContentPartPr/>
                <p14:nvPr/>
              </p14:nvContentPartPr>
              <p14:xfrm>
                <a:off x="1715910" y="1647900"/>
                <a:ext cx="82440" cy="26892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4431" y="1645311"/>
                  <a:ext cx="85028" cy="273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3" name="Ink 152"/>
                <p14:cNvContentPartPr/>
                <p14:nvPr/>
              </p14:nvContentPartPr>
              <p14:xfrm>
                <a:off x="1838670" y="1736100"/>
                <a:ext cx="84960" cy="13608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7557" y="1733512"/>
                  <a:ext cx="86815" cy="141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4" name="Ink 153"/>
                <p14:cNvContentPartPr/>
                <p14:nvPr/>
              </p14:nvContentPartPr>
              <p14:xfrm>
                <a:off x="1823550" y="1713420"/>
                <a:ext cx="122760" cy="1677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2441" y="1711572"/>
                  <a:ext cx="124979" cy="171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5" name="Ink 154"/>
                <p14:cNvContentPartPr/>
                <p14:nvPr/>
              </p14:nvContentPartPr>
              <p14:xfrm>
                <a:off x="1985550" y="1870740"/>
                <a:ext cx="27720" cy="7704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4811" y="1868518"/>
                  <a:ext cx="29568" cy="81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6" name="Ink 155"/>
                <p14:cNvContentPartPr/>
                <p14:nvPr/>
              </p14:nvContentPartPr>
              <p14:xfrm>
                <a:off x="2102910" y="1784340"/>
                <a:ext cx="86040" cy="17892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2168" y="1782122"/>
                  <a:ext cx="88265" cy="1837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7" name="Ink 156"/>
                <p14:cNvContentPartPr/>
                <p14:nvPr/>
              </p14:nvContentPartPr>
              <p14:xfrm>
                <a:off x="2294790" y="1669140"/>
                <a:ext cx="28080" cy="25812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93292" y="1666921"/>
                  <a:ext cx="30701" cy="262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8" name="Ink 157"/>
                <p14:cNvContentPartPr/>
                <p14:nvPr/>
              </p14:nvContentPartPr>
              <p14:xfrm>
                <a:off x="2375790" y="1782540"/>
                <a:ext cx="175680" cy="9972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4680" y="1779955"/>
                  <a:ext cx="178269" cy="104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9" name="Ink 158"/>
                <p14:cNvContentPartPr/>
                <p14:nvPr/>
              </p14:nvContentPartPr>
              <p14:xfrm>
                <a:off x="2573430" y="1646460"/>
                <a:ext cx="79200" cy="27756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72693" y="1644242"/>
                  <a:ext cx="81410" cy="280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0" name="Ink 159"/>
                <p14:cNvContentPartPr/>
                <p14:nvPr/>
              </p14:nvContentPartPr>
              <p14:xfrm>
                <a:off x="2799510" y="1810980"/>
                <a:ext cx="136080" cy="2088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98401" y="1810234"/>
                  <a:ext cx="137559" cy="24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1" name="Ink 160"/>
                <p14:cNvContentPartPr/>
                <p14:nvPr/>
              </p14:nvContentPartPr>
              <p14:xfrm>
                <a:off x="3101910" y="1627380"/>
                <a:ext cx="228600" cy="2764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0800" y="1624793"/>
                  <a:ext cx="231189" cy="281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2" name="Ink 161"/>
                <p14:cNvContentPartPr/>
                <p14:nvPr/>
              </p14:nvContentPartPr>
              <p14:xfrm>
                <a:off x="3340590" y="1803060"/>
                <a:ext cx="101520" cy="20736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9113" y="1800473"/>
                  <a:ext cx="104473" cy="212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3" name="Ink 162"/>
                <p14:cNvContentPartPr/>
                <p14:nvPr/>
              </p14:nvContentPartPr>
              <p14:xfrm>
                <a:off x="3547590" y="1665900"/>
                <a:ext cx="73080" cy="26100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6106" y="1663682"/>
                  <a:ext cx="74935" cy="265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4" name="Ink 163"/>
                <p14:cNvContentPartPr/>
                <p14:nvPr/>
              </p14:nvContentPartPr>
              <p14:xfrm>
                <a:off x="3676470" y="1677780"/>
                <a:ext cx="83520" cy="23580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75361" y="1675189"/>
                  <a:ext cx="86107" cy="240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5" name="Ink 164"/>
                <p14:cNvContentPartPr/>
                <p14:nvPr/>
              </p14:nvContentPartPr>
              <p14:xfrm>
                <a:off x="3818310" y="1681380"/>
                <a:ext cx="55080" cy="24192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16831" y="1679533"/>
                  <a:ext cx="57668" cy="245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4" name="Ink 203"/>
                <p14:cNvContentPartPr/>
                <p14:nvPr/>
              </p14:nvContentPartPr>
              <p14:xfrm>
                <a:off x="3894270" y="1794420"/>
                <a:ext cx="171360" cy="9432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92790" y="1793683"/>
                  <a:ext cx="174321" cy="97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5" name="Ink 204"/>
                <p14:cNvContentPartPr/>
                <p14:nvPr/>
              </p14:nvContentPartPr>
              <p14:xfrm>
                <a:off x="4074270" y="1678500"/>
                <a:ext cx="59760" cy="24984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73899" y="1676652"/>
                  <a:ext cx="61616" cy="252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7" name="Ink 206"/>
                <p14:cNvContentPartPr/>
                <p14:nvPr/>
              </p14:nvContentPartPr>
              <p14:xfrm>
                <a:off x="4216830" y="1635660"/>
                <a:ext cx="78120" cy="32544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15719" y="1633441"/>
                  <a:ext cx="80712" cy="329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4" name="Ink 213"/>
                <p14:cNvContentPartPr/>
                <p14:nvPr/>
              </p14:nvContentPartPr>
              <p14:xfrm>
                <a:off x="279700" y="1737680"/>
                <a:ext cx="196920" cy="15552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8592" y="1735464"/>
                  <a:ext cx="198398" cy="160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5" name="Ink 214"/>
                <p14:cNvContentPartPr/>
                <p14:nvPr/>
              </p14:nvContentPartPr>
              <p14:xfrm>
                <a:off x="405340" y="1947920"/>
                <a:ext cx="169200" cy="11016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4232" y="1945332"/>
                  <a:ext cx="171786" cy="115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7" name="Ink 216"/>
                <p14:cNvContentPartPr/>
                <p14:nvPr/>
              </p14:nvContentPartPr>
              <p14:xfrm>
                <a:off x="541420" y="1783760"/>
                <a:ext cx="54720" cy="9720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0311" y="1781534"/>
                  <a:ext cx="56199" cy="102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7" name="Ink 236"/>
                <p14:cNvContentPartPr/>
                <p14:nvPr/>
              </p14:nvContentPartPr>
              <p14:xfrm>
                <a:off x="558700" y="1721120"/>
                <a:ext cx="15480" cy="1260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594" y="1718526"/>
                  <a:ext cx="16954" cy="15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8" name="Ink 237"/>
                <p14:cNvContentPartPr/>
                <p14:nvPr/>
              </p14:nvContentPartPr>
              <p14:xfrm>
                <a:off x="626380" y="1761800"/>
                <a:ext cx="99720" cy="12348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5272" y="1759204"/>
                  <a:ext cx="101197" cy="1279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75" name="Group 238"/>
          <p:cNvGrpSpPr>
            <a:grpSpLocks/>
          </p:cNvGrpSpPr>
          <p:nvPr/>
        </p:nvGrpSpPr>
        <p:grpSpPr bwMode="auto">
          <a:xfrm>
            <a:off x="806450" y="287338"/>
            <a:ext cx="2820988" cy="368300"/>
            <a:chOff x="981889" y="303511"/>
            <a:chExt cx="3523980" cy="6978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0" name="Ink 239"/>
                <p14:cNvContentPartPr/>
                <p14:nvPr/>
              </p14:nvContentPartPr>
              <p14:xfrm>
                <a:off x="981889" y="410539"/>
                <a:ext cx="294480" cy="41904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5595" y="396207"/>
                  <a:ext cx="307518" cy="453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1" name="Ink 240"/>
                <p14:cNvContentPartPr/>
                <p14:nvPr/>
              </p14:nvContentPartPr>
              <p14:xfrm>
                <a:off x="1007089" y="444019"/>
                <a:ext cx="242640" cy="39132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0349" y="425612"/>
                  <a:ext cx="254772" cy="4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2" name="Ink 241"/>
                <p14:cNvContentPartPr/>
                <p14:nvPr/>
              </p14:nvContentPartPr>
              <p14:xfrm>
                <a:off x="1509289" y="563899"/>
                <a:ext cx="250200" cy="24084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02989" y="546160"/>
                  <a:ext cx="263250" cy="278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3" name="Ink 242"/>
                <p14:cNvContentPartPr/>
                <p14:nvPr/>
              </p14:nvContentPartPr>
              <p14:xfrm>
                <a:off x="1983049" y="586819"/>
                <a:ext cx="210960" cy="2880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76752" y="566248"/>
                  <a:ext cx="224004" cy="60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4" name="Ink 243"/>
                <p14:cNvContentPartPr/>
                <p14:nvPr/>
              </p14:nvContentPartPr>
              <p14:xfrm>
                <a:off x="1954969" y="684739"/>
                <a:ext cx="243000" cy="3276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48231" y="664264"/>
                  <a:ext cx="256475" cy="73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5" name="Ink 244"/>
                <p14:cNvContentPartPr/>
                <p14:nvPr/>
              </p14:nvContentPartPr>
              <p14:xfrm>
                <a:off x="2364216" y="496579"/>
                <a:ext cx="203760" cy="44784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57469" y="476781"/>
                  <a:ext cx="217254" cy="488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6" name="Ink 245"/>
                <p14:cNvContentPartPr/>
                <p14:nvPr/>
              </p14:nvContentPartPr>
              <p14:xfrm>
                <a:off x="2708736" y="641659"/>
                <a:ext cx="135720" cy="1080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02874" y="621499"/>
                  <a:ext cx="147894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7" name="Ink 246"/>
                <p14:cNvContentPartPr/>
                <p14:nvPr/>
              </p14:nvContentPartPr>
              <p14:xfrm>
                <a:off x="2749776" y="535819"/>
                <a:ext cx="34560" cy="19728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42955" y="517452"/>
                  <a:ext cx="46383" cy="23401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294" name="TextBox 247"/>
            <p:cNvSpPr txBox="1">
              <a:spLocks noChangeArrowheads="1"/>
            </p:cNvSpPr>
            <p:nvPr/>
          </p:nvSpPr>
          <p:spPr bwMode="auto">
            <a:xfrm>
              <a:off x="2927582" y="303511"/>
              <a:ext cx="1578287" cy="69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rbe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9pPr>
            </a:lstStyle>
            <a:p>
              <a:r>
                <a:rPr lang="en-US"/>
                <a:t>“noise”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" name="Ink 2"/>
              <p14:cNvContentPartPr/>
              <p14:nvPr/>
            </p14:nvContentPartPr>
            <p14:xfrm>
              <a:off x="2855500" y="37202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54780" y="371876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" name="Ink 52"/>
              <p14:cNvContentPartPr/>
              <p14:nvPr/>
            </p14:nvContentPartPr>
            <p14:xfrm>
              <a:off x="3678460" y="3938000"/>
              <a:ext cx="360" cy="3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77740" y="3936560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Group 297"/>
          <p:cNvGrpSpPr>
            <a:grpSpLocks/>
          </p:cNvGrpSpPr>
          <p:nvPr/>
        </p:nvGrpSpPr>
        <p:grpSpPr bwMode="auto">
          <a:xfrm>
            <a:off x="682625" y="1649413"/>
            <a:ext cx="3394075" cy="460375"/>
            <a:chOff x="449620" y="1588430"/>
            <a:chExt cx="376272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2" name="Ink 31"/>
                <p14:cNvContentPartPr/>
                <p14:nvPr/>
              </p14:nvContentPartPr>
              <p14:xfrm>
                <a:off x="449620" y="1682750"/>
                <a:ext cx="47160" cy="2782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8421" y="1680351"/>
                  <a:ext cx="49558" cy="283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4" name="Ink 43"/>
                <p14:cNvContentPartPr/>
                <p14:nvPr/>
              </p14:nvContentPartPr>
              <p14:xfrm>
                <a:off x="490660" y="1676270"/>
                <a:ext cx="86400" cy="1620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9466" y="1673477"/>
                  <a:ext cx="88789" cy="167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5" name="Ink 44"/>
                <p14:cNvContentPartPr/>
                <p14:nvPr/>
              </p14:nvContentPartPr>
              <p14:xfrm>
                <a:off x="626020" y="1683830"/>
                <a:ext cx="68400" cy="2772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4420" y="1681430"/>
                  <a:ext cx="71200" cy="2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6" name="Ink 45"/>
                <p14:cNvContentPartPr/>
                <p14:nvPr/>
              </p14:nvContentPartPr>
              <p14:xfrm>
                <a:off x="779020" y="1716590"/>
                <a:ext cx="78480" cy="2106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7825" y="1714192"/>
                  <a:ext cx="80074" cy="215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7" name="Ink 46"/>
                <p14:cNvContentPartPr/>
                <p14:nvPr/>
              </p14:nvContentPartPr>
              <p14:xfrm>
                <a:off x="763900" y="1718750"/>
                <a:ext cx="113040" cy="2088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2702" y="1716355"/>
                  <a:ext cx="115437" cy="212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8" name="Ink 47"/>
                <p14:cNvContentPartPr/>
                <p14:nvPr/>
              </p14:nvContentPartPr>
              <p14:xfrm>
                <a:off x="905380" y="1873910"/>
                <a:ext cx="22680" cy="702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4186" y="1872713"/>
                  <a:ext cx="25067" cy="7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Ink 48"/>
                <p14:cNvContentPartPr/>
                <p14:nvPr/>
              </p14:nvContentPartPr>
              <p14:xfrm>
                <a:off x="1014460" y="1808030"/>
                <a:ext cx="51840" cy="1681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3264" y="1805634"/>
                  <a:ext cx="54631" cy="1729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Ink 49"/>
                <p14:cNvContentPartPr/>
                <p14:nvPr/>
              </p14:nvContentPartPr>
              <p14:xfrm>
                <a:off x="1178260" y="1668350"/>
                <a:ext cx="29880" cy="25452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76645" y="1665953"/>
                  <a:ext cx="32706" cy="2597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" name="Ink 50"/>
                <p14:cNvContentPartPr/>
                <p14:nvPr/>
              </p14:nvContentPartPr>
              <p14:xfrm>
                <a:off x="1270060" y="1779950"/>
                <a:ext cx="143640" cy="9432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68460" y="1777152"/>
                  <a:ext cx="146841" cy="99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Ink 51"/>
                <p14:cNvContentPartPr/>
                <p14:nvPr/>
              </p14:nvContentPartPr>
              <p14:xfrm>
                <a:off x="1472380" y="1651430"/>
                <a:ext cx="55440" cy="2754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71183" y="1649032"/>
                  <a:ext cx="58232" cy="280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Ink 53"/>
                <p14:cNvContentPartPr/>
                <p14:nvPr/>
              </p14:nvContentPartPr>
              <p14:xfrm>
                <a:off x="1641580" y="1757990"/>
                <a:ext cx="163800" cy="1054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40384" y="1755593"/>
                  <a:ext cx="165793" cy="11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5" name="Ink 54"/>
                <p14:cNvContentPartPr/>
                <p14:nvPr/>
              </p14:nvContentPartPr>
              <p14:xfrm>
                <a:off x="1958380" y="1678790"/>
                <a:ext cx="28080" cy="24012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57177" y="1676393"/>
                  <a:ext cx="29685" cy="245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" name="Ink 55"/>
                <p14:cNvContentPartPr/>
                <p14:nvPr/>
              </p14:nvContentPartPr>
              <p14:xfrm>
                <a:off x="1965220" y="1655750"/>
                <a:ext cx="138600" cy="2667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64421" y="1652955"/>
                  <a:ext cx="140997" cy="272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7" name="Ink 56"/>
                <p14:cNvContentPartPr/>
                <p14:nvPr/>
              </p14:nvContentPartPr>
              <p14:xfrm>
                <a:off x="2017060" y="1991990"/>
                <a:ext cx="40680" cy="4140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15864" y="1989602"/>
                  <a:ext cx="42275" cy="46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8" name="Ink 57"/>
                <p14:cNvContentPartPr/>
                <p14:nvPr/>
              </p14:nvContentPartPr>
              <p14:xfrm>
                <a:off x="2024260" y="1905950"/>
                <a:ext cx="11160" cy="432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23020" y="1902926"/>
                  <a:ext cx="13640" cy="9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" name="Ink 58"/>
                <p14:cNvContentPartPr/>
                <p14:nvPr/>
              </p14:nvContentPartPr>
              <p14:xfrm>
                <a:off x="2196700" y="1786070"/>
                <a:ext cx="134280" cy="892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95501" y="1783280"/>
                  <a:ext cx="135879" cy="94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0" name="Ink 59"/>
                <p14:cNvContentPartPr/>
                <p14:nvPr/>
              </p14:nvContentPartPr>
              <p14:xfrm>
                <a:off x="2333500" y="1783190"/>
                <a:ext cx="76680" cy="813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32308" y="1780785"/>
                  <a:ext cx="78269" cy="8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1" name="Ink 60"/>
                <p14:cNvContentPartPr/>
                <p14:nvPr/>
              </p14:nvContentPartPr>
              <p14:xfrm>
                <a:off x="2325580" y="1799750"/>
                <a:ext cx="78120" cy="914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24384" y="1797354"/>
                  <a:ext cx="80511" cy="96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Ink 61"/>
                <p14:cNvContentPartPr/>
                <p14:nvPr/>
              </p14:nvContentPartPr>
              <p14:xfrm>
                <a:off x="2422780" y="1783190"/>
                <a:ext cx="102240" cy="1800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22381" y="1780396"/>
                  <a:ext cx="104237" cy="185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Ink 62"/>
                <p14:cNvContentPartPr/>
                <p14:nvPr/>
              </p14:nvContentPartPr>
              <p14:xfrm>
                <a:off x="2611420" y="1674470"/>
                <a:ext cx="63360" cy="2887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610225" y="1672074"/>
                  <a:ext cx="64954" cy="293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5" name="Ink 64"/>
                <p14:cNvContentPartPr/>
                <p14:nvPr/>
              </p14:nvContentPartPr>
              <p14:xfrm>
                <a:off x="2706100" y="1731710"/>
                <a:ext cx="100080" cy="266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04904" y="1728927"/>
                  <a:ext cx="102472" cy="31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6" name="Ink 65"/>
                <p14:cNvContentPartPr/>
                <p14:nvPr/>
              </p14:nvContentPartPr>
              <p14:xfrm>
                <a:off x="2891860" y="1639910"/>
                <a:ext cx="37800" cy="1796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890666" y="1637914"/>
                  <a:ext cx="39789" cy="184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Ink 66"/>
                <p14:cNvContentPartPr/>
                <p14:nvPr/>
              </p14:nvContentPartPr>
              <p14:xfrm>
                <a:off x="2938660" y="1635230"/>
                <a:ext cx="19080" cy="18036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37467" y="1632836"/>
                  <a:ext cx="21465" cy="184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/>
                <p14:cNvContentPartPr/>
                <p14:nvPr/>
              </p14:nvContentPartPr>
              <p14:xfrm>
                <a:off x="3031540" y="1676990"/>
                <a:ext cx="89280" cy="17748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30743" y="1674592"/>
                  <a:ext cx="91273" cy="18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/>
                <p14:cNvContentPartPr/>
                <p14:nvPr/>
              </p14:nvContentPartPr>
              <p14:xfrm>
                <a:off x="3162220" y="1792550"/>
                <a:ext cx="38160" cy="457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60613" y="1789743"/>
                  <a:ext cx="40168" cy="51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/>
                <p14:cNvContentPartPr/>
                <p14:nvPr/>
              </p14:nvContentPartPr>
              <p14:xfrm>
                <a:off x="3165100" y="1736030"/>
                <a:ext cx="11520" cy="396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63908" y="1733258"/>
                  <a:ext cx="13903" cy="8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/>
                <p14:cNvContentPartPr/>
                <p14:nvPr/>
              </p14:nvContentPartPr>
              <p14:xfrm>
                <a:off x="3254020" y="1750070"/>
                <a:ext cx="63360" cy="147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52825" y="1747200"/>
                  <a:ext cx="65751" cy="20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/>
                <p14:cNvContentPartPr/>
                <p14:nvPr/>
              </p14:nvContentPartPr>
              <p14:xfrm>
                <a:off x="3398740" y="1687430"/>
                <a:ext cx="75960" cy="10224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97541" y="1685034"/>
                  <a:ext cx="77559" cy="107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/>
                <p14:cNvContentPartPr/>
                <p14:nvPr/>
              </p14:nvContentPartPr>
              <p14:xfrm>
                <a:off x="3401260" y="1702550"/>
                <a:ext cx="64080" cy="10440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00058" y="1700150"/>
                  <a:ext cx="66483" cy="1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/>
                <p14:cNvContentPartPr/>
                <p14:nvPr/>
              </p14:nvContentPartPr>
              <p14:xfrm>
                <a:off x="3497380" y="1788590"/>
                <a:ext cx="41040" cy="4392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96185" y="1786594"/>
                  <a:ext cx="42634" cy="48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/>
                <p14:cNvContentPartPr/>
                <p14:nvPr/>
              </p14:nvContentPartPr>
              <p14:xfrm>
                <a:off x="3498100" y="1735670"/>
                <a:ext cx="12960" cy="648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96885" y="1734455"/>
                  <a:ext cx="14580" cy="10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/>
                <p14:cNvContentPartPr/>
                <p14:nvPr/>
              </p14:nvContentPartPr>
              <p14:xfrm>
                <a:off x="3482980" y="1621550"/>
                <a:ext cx="109080" cy="7200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81781" y="1618750"/>
                  <a:ext cx="110678" cy="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Ink 77"/>
                <p14:cNvContentPartPr/>
                <p14:nvPr/>
              </p14:nvContentPartPr>
              <p14:xfrm>
                <a:off x="3616900" y="1693910"/>
                <a:ext cx="155880" cy="11448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15305" y="1691118"/>
                  <a:ext cx="159069" cy="120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0" name="Ink 79"/>
                <p14:cNvContentPartPr/>
                <p14:nvPr/>
              </p14:nvContentPartPr>
              <p14:xfrm>
                <a:off x="3851980" y="1627670"/>
                <a:ext cx="18360" cy="1832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50808" y="1625670"/>
                  <a:ext cx="20313" cy="188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/>
                <p14:cNvContentPartPr/>
                <p14:nvPr/>
              </p14:nvContentPartPr>
              <p14:xfrm>
                <a:off x="3909580" y="1641350"/>
                <a:ext cx="13320" cy="1810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07965" y="1638546"/>
                  <a:ext cx="16145" cy="186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/>
                <p14:cNvContentPartPr/>
                <p14:nvPr/>
              </p14:nvContentPartPr>
              <p14:xfrm>
                <a:off x="3956020" y="1775990"/>
                <a:ext cx="87120" cy="8496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54421" y="1773198"/>
                  <a:ext cx="89118" cy="90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5" name="Ink 84"/>
                <p14:cNvContentPartPr/>
                <p14:nvPr/>
              </p14:nvContentPartPr>
              <p14:xfrm>
                <a:off x="4001020" y="1588430"/>
                <a:ext cx="76680" cy="1018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99422" y="1585633"/>
                  <a:ext cx="78677" cy="107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1" name="Ink 120"/>
                <p14:cNvContentPartPr/>
                <p14:nvPr/>
              </p14:nvContentPartPr>
              <p14:xfrm>
                <a:off x="2817340" y="1874630"/>
                <a:ext cx="1035360" cy="417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816941" y="1873437"/>
                  <a:ext cx="1036957" cy="45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2" name="Ink 121"/>
                <p14:cNvContentPartPr/>
                <p14:nvPr/>
              </p14:nvContentPartPr>
              <p14:xfrm>
                <a:off x="3242500" y="1968590"/>
                <a:ext cx="114480" cy="1310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240904" y="1965793"/>
                  <a:ext cx="116474" cy="13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3" name="Ink 122"/>
                <p14:cNvContentPartPr/>
                <p14:nvPr/>
              </p14:nvContentPartPr>
              <p14:xfrm>
                <a:off x="3412420" y="1969310"/>
                <a:ext cx="63720" cy="1051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410827" y="1966501"/>
                  <a:ext cx="66508" cy="11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4" name="Ink 123"/>
                <p14:cNvContentPartPr/>
                <p14:nvPr/>
              </p14:nvContentPartPr>
              <p14:xfrm>
                <a:off x="3526900" y="1948790"/>
                <a:ext cx="94320" cy="770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25301" y="1945996"/>
                  <a:ext cx="96318" cy="82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5" name="Ink 124"/>
                <p14:cNvContentPartPr/>
                <p14:nvPr/>
              </p14:nvContentPartPr>
              <p14:xfrm>
                <a:off x="4096060" y="1641350"/>
                <a:ext cx="116280" cy="32976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094865" y="1640151"/>
                  <a:ext cx="118669" cy="3333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500188" y="2282825"/>
            <a:ext cx="2085975" cy="325438"/>
            <a:chOff x="1771900" y="2251190"/>
            <a:chExt cx="238356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6" name="Ink 125"/>
                <p14:cNvContentPartPr/>
                <p14:nvPr/>
              </p14:nvContentPartPr>
              <p14:xfrm>
                <a:off x="1771900" y="2381510"/>
                <a:ext cx="167760" cy="1537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70666" y="2379037"/>
                  <a:ext cx="170638" cy="159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7" name="Ink 126"/>
                <p14:cNvContentPartPr/>
                <p14:nvPr/>
              </p14:nvContentPartPr>
              <p14:xfrm>
                <a:off x="2028940" y="2421830"/>
                <a:ext cx="133560" cy="5436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27707" y="2418925"/>
                  <a:ext cx="135204" cy="60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8" name="Ink 127"/>
                <p14:cNvContentPartPr/>
                <p14:nvPr/>
              </p14:nvContentPartPr>
              <p14:xfrm>
                <a:off x="2279860" y="2299070"/>
                <a:ext cx="50400" cy="1119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79040" y="2296178"/>
                  <a:ext cx="52449" cy="117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Ink 128"/>
                <p14:cNvContentPartPr/>
                <p14:nvPr/>
              </p14:nvContentPartPr>
              <p14:xfrm>
                <a:off x="2235580" y="2434070"/>
                <a:ext cx="129600" cy="17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34350" y="2431190"/>
                  <a:ext cx="132061" cy="21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Ink 129"/>
                <p14:cNvContentPartPr/>
                <p14:nvPr/>
              </p14:nvContentPartPr>
              <p14:xfrm>
                <a:off x="2234140" y="2503190"/>
                <a:ext cx="119520" cy="1209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32904" y="2500310"/>
                  <a:ext cx="121993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Ink 130"/>
                <p14:cNvContentPartPr/>
                <p14:nvPr/>
              </p14:nvContentPartPr>
              <p14:xfrm>
                <a:off x="2289580" y="2564030"/>
                <a:ext cx="27720" cy="43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88339" y="2561674"/>
                  <a:ext cx="29789" cy="9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Ink 131"/>
                <p14:cNvContentPartPr/>
                <p14:nvPr/>
              </p14:nvContentPartPr>
              <p14:xfrm>
                <a:off x="2282020" y="2555750"/>
                <a:ext cx="63000" cy="900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80793" y="2552886"/>
                  <a:ext cx="65455" cy="1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/>
                <p14:cNvContentPartPr/>
                <p14:nvPr/>
              </p14:nvContentPartPr>
              <p14:xfrm>
                <a:off x="2475700" y="2351990"/>
                <a:ext cx="141120" cy="13896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474054" y="2349104"/>
                  <a:ext cx="143177" cy="144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4" name="Ink 133"/>
                <p14:cNvContentPartPr/>
                <p14:nvPr/>
              </p14:nvContentPartPr>
              <p14:xfrm>
                <a:off x="2633740" y="2382590"/>
                <a:ext cx="90720" cy="9576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632509" y="2380526"/>
                  <a:ext cx="92362" cy="100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5" name="Ink 134"/>
                <p14:cNvContentPartPr/>
                <p14:nvPr/>
              </p14:nvContentPartPr>
              <p14:xfrm>
                <a:off x="2635180" y="2384030"/>
                <a:ext cx="83520" cy="1540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33946" y="2381138"/>
                  <a:ext cx="85989" cy="159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6" name="Ink 135"/>
                <p14:cNvContentPartPr/>
                <p14:nvPr/>
              </p14:nvContentPartPr>
              <p14:xfrm>
                <a:off x="2753620" y="2376830"/>
                <a:ext cx="81360" cy="19440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51976" y="2373941"/>
                  <a:ext cx="84647" cy="200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7" name="Ink 136"/>
                <p14:cNvContentPartPr/>
                <p14:nvPr/>
              </p14:nvContentPartPr>
              <p14:xfrm>
                <a:off x="2925700" y="2321390"/>
                <a:ext cx="70920" cy="23904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24051" y="2318505"/>
                  <a:ext cx="72982" cy="244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8" name="Ink 137"/>
                <p14:cNvContentPartPr/>
                <p14:nvPr/>
              </p14:nvContentPartPr>
              <p14:xfrm>
                <a:off x="3039820" y="2431910"/>
                <a:ext cx="117720" cy="576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38589" y="2431087"/>
                  <a:ext cx="119361" cy="9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9" name="Ink 138"/>
                <p14:cNvContentPartPr/>
                <p14:nvPr/>
              </p14:nvContentPartPr>
              <p14:xfrm>
                <a:off x="3225940" y="2294390"/>
                <a:ext cx="108720" cy="20520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224705" y="2291500"/>
                  <a:ext cx="111191" cy="210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0" name="Ink 139"/>
                <p14:cNvContentPartPr/>
                <p14:nvPr/>
              </p14:nvContentPartPr>
              <p14:xfrm>
                <a:off x="3200380" y="2403830"/>
                <a:ext cx="98280" cy="10368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99967" y="2401361"/>
                  <a:ext cx="99932" cy="108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1" name="Ink 140"/>
                <p14:cNvContentPartPr/>
                <p14:nvPr/>
              </p14:nvContentPartPr>
              <p14:xfrm>
                <a:off x="3447340" y="2324270"/>
                <a:ext cx="18000" cy="19692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45666" y="2321380"/>
                  <a:ext cx="20930" cy="20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2" name="Ink 141"/>
                <p14:cNvContentPartPr/>
                <p14:nvPr/>
              </p14:nvContentPartPr>
              <p14:xfrm>
                <a:off x="3508180" y="2313830"/>
                <a:ext cx="24840" cy="19620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06524" y="2310945"/>
                  <a:ext cx="27738" cy="201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/>
                <p14:cNvContentPartPr/>
                <p14:nvPr/>
              </p14:nvContentPartPr>
              <p14:xfrm>
                <a:off x="3591700" y="2350190"/>
                <a:ext cx="156960" cy="1177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590056" y="2347299"/>
                  <a:ext cx="160247" cy="123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49" name="Ink 248"/>
                <p14:cNvContentPartPr/>
                <p14:nvPr/>
              </p14:nvContentPartPr>
              <p14:xfrm>
                <a:off x="3810940" y="2318150"/>
                <a:ext cx="18000" cy="19116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809226" y="2315278"/>
                  <a:ext cx="21000" cy="196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50" name="Ink 249"/>
                <p14:cNvContentPartPr/>
                <p14:nvPr/>
              </p14:nvContentPartPr>
              <p14:xfrm>
                <a:off x="3866380" y="2322470"/>
                <a:ext cx="18000" cy="16884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864706" y="2319587"/>
                  <a:ext cx="21349" cy="174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51" name="Ink 250"/>
                <p14:cNvContentPartPr/>
                <p14:nvPr/>
              </p14:nvContentPartPr>
              <p14:xfrm>
                <a:off x="3923980" y="2430110"/>
                <a:ext cx="84960" cy="10512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922338" y="2427224"/>
                  <a:ext cx="87423" cy="110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52" name="Ink 251"/>
                <p14:cNvContentPartPr/>
                <p14:nvPr/>
              </p14:nvContentPartPr>
              <p14:xfrm>
                <a:off x="3945220" y="2251190"/>
                <a:ext cx="75960" cy="8208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943578" y="2248303"/>
                  <a:ext cx="78424" cy="87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53" name="Ink 252"/>
                <p14:cNvContentPartPr/>
                <p14:nvPr/>
              </p14:nvContentPartPr>
              <p14:xfrm>
                <a:off x="4092820" y="2274590"/>
                <a:ext cx="62640" cy="26676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91172" y="2271704"/>
                  <a:ext cx="65937" cy="2725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55613" y="2813050"/>
            <a:ext cx="3155950" cy="430213"/>
            <a:chOff x="211336" y="2788638"/>
            <a:chExt cx="353052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54" name="Ink 253"/>
                <p14:cNvContentPartPr/>
                <p14:nvPr/>
              </p14:nvContentPartPr>
              <p14:xfrm>
                <a:off x="984616" y="2846958"/>
                <a:ext cx="54360" cy="17892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83408" y="2844137"/>
                  <a:ext cx="56776" cy="183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5" name="Ink 254"/>
                <p14:cNvContentPartPr/>
                <p14:nvPr/>
              </p14:nvContentPartPr>
              <p14:xfrm>
                <a:off x="926656" y="3057198"/>
                <a:ext cx="135000" cy="1692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25447" y="3054378"/>
                  <a:ext cx="137418" cy="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6" name="Ink 255"/>
                <p14:cNvContentPartPr/>
                <p14:nvPr/>
              </p14:nvContentPartPr>
              <p14:xfrm>
                <a:off x="951496" y="3108678"/>
                <a:ext cx="132120" cy="14184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0291" y="3105857"/>
                  <a:ext cx="133726" cy="147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7" name="Ink 256"/>
                <p14:cNvContentPartPr/>
                <p14:nvPr/>
              </p14:nvContentPartPr>
              <p14:xfrm>
                <a:off x="1186936" y="2910678"/>
                <a:ext cx="20160" cy="24012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85750" y="2908261"/>
                  <a:ext cx="22532" cy="245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8" name="Ink 257"/>
                <p14:cNvContentPartPr/>
                <p14:nvPr/>
              </p14:nvContentPartPr>
              <p14:xfrm>
                <a:off x="1245976" y="2913918"/>
                <a:ext cx="39240" cy="25740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44762" y="2911501"/>
                  <a:ext cx="41667" cy="26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59" name="Ink 258"/>
                <p14:cNvContentPartPr/>
                <p14:nvPr/>
              </p14:nvContentPartPr>
              <p14:xfrm>
                <a:off x="1385296" y="2963958"/>
                <a:ext cx="93960" cy="14076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384086" y="2961538"/>
                  <a:ext cx="95573" cy="146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0" name="Ink 259"/>
                <p14:cNvContentPartPr/>
                <p14:nvPr/>
              </p14:nvContentPartPr>
              <p14:xfrm>
                <a:off x="1392136" y="2914998"/>
                <a:ext cx="121320" cy="20556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390927" y="2912983"/>
                  <a:ext cx="123335" cy="209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1" name="Ink 260"/>
                <p14:cNvContentPartPr/>
                <p14:nvPr/>
              </p14:nvContentPartPr>
              <p14:xfrm>
                <a:off x="1566016" y="3000678"/>
                <a:ext cx="129600" cy="11016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564805" y="2999472"/>
                  <a:ext cx="132426" cy="114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62" name="Ink 261"/>
                <p14:cNvContentPartPr/>
                <p14:nvPr/>
              </p14:nvContentPartPr>
              <p14:xfrm>
                <a:off x="1789936" y="3044958"/>
                <a:ext cx="81360" cy="540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788728" y="3042258"/>
                  <a:ext cx="83777" cy="10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63" name="Ink 262"/>
                <p14:cNvContentPartPr/>
                <p14:nvPr/>
              </p14:nvContentPartPr>
              <p14:xfrm>
                <a:off x="1936456" y="2989518"/>
                <a:ext cx="101880" cy="19872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935243" y="2987100"/>
                  <a:ext cx="104710" cy="2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64" name="Ink 263"/>
                <p14:cNvContentPartPr/>
                <p14:nvPr/>
              </p14:nvContentPartPr>
              <p14:xfrm>
                <a:off x="2173336" y="2855958"/>
                <a:ext cx="17280" cy="26100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72102" y="2853541"/>
                  <a:ext cx="19749" cy="2658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65" name="Ink 264"/>
                <p14:cNvContentPartPr/>
                <p14:nvPr/>
              </p14:nvContentPartPr>
              <p14:xfrm>
                <a:off x="2225536" y="2867838"/>
                <a:ext cx="23040" cy="25452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224344" y="2865821"/>
                  <a:ext cx="25423" cy="2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66" name="Ink 265"/>
                <p14:cNvContentPartPr/>
                <p14:nvPr/>
              </p14:nvContentPartPr>
              <p14:xfrm>
                <a:off x="2279896" y="3066198"/>
                <a:ext cx="122040" cy="12780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278285" y="3063385"/>
                  <a:ext cx="124054" cy="133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67" name="Ink 266"/>
                <p14:cNvContentPartPr/>
                <p14:nvPr/>
              </p14:nvContentPartPr>
              <p14:xfrm>
                <a:off x="2303296" y="2788638"/>
                <a:ext cx="106920" cy="10800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302492" y="2785817"/>
                  <a:ext cx="108126" cy="113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68" name="Ink 267"/>
                <p14:cNvContentPartPr/>
                <p14:nvPr/>
              </p14:nvContentPartPr>
              <p14:xfrm>
                <a:off x="2521096" y="3016878"/>
                <a:ext cx="144360" cy="1692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519890" y="3014124"/>
                  <a:ext cx="147175" cy="22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69" name="Ink 268"/>
                <p14:cNvContentPartPr/>
                <p14:nvPr/>
              </p14:nvContentPartPr>
              <p14:xfrm>
                <a:off x="2575456" y="2939118"/>
                <a:ext cx="28080" cy="16416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573851" y="2936704"/>
                  <a:ext cx="30487" cy="16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70" name="Ink 269"/>
                <p14:cNvContentPartPr/>
                <p14:nvPr/>
              </p14:nvContentPartPr>
              <p14:xfrm>
                <a:off x="2809456" y="2811678"/>
                <a:ext cx="194400" cy="22140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08249" y="2808860"/>
                  <a:ext cx="197217" cy="22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71" name="Ink 270"/>
                <p14:cNvContentPartPr/>
                <p14:nvPr/>
              </p14:nvContentPartPr>
              <p14:xfrm>
                <a:off x="2827816" y="3038118"/>
                <a:ext cx="214560" cy="2016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26606" y="3035296"/>
                  <a:ext cx="217383" cy="25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72" name="Ink 271"/>
                <p14:cNvContentPartPr/>
                <p14:nvPr/>
              </p14:nvContentPartPr>
              <p14:xfrm>
                <a:off x="2880016" y="3087078"/>
                <a:ext cx="166680" cy="14652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78406" y="3084260"/>
                  <a:ext cx="168693" cy="152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73" name="Ink 272"/>
                <p14:cNvContentPartPr/>
                <p14:nvPr/>
              </p14:nvContentPartPr>
              <p14:xfrm>
                <a:off x="3138136" y="2892678"/>
                <a:ext cx="33480" cy="21528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36523" y="2889861"/>
                  <a:ext cx="36304" cy="220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74" name="Ink 273"/>
                <p14:cNvContentPartPr/>
                <p14:nvPr/>
              </p14:nvContentPartPr>
              <p14:xfrm>
                <a:off x="3219856" y="2907078"/>
                <a:ext cx="12960" cy="18972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18285" y="2904258"/>
                  <a:ext cx="14924" cy="195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75" name="Ink 274"/>
                <p14:cNvContentPartPr/>
                <p14:nvPr/>
              </p14:nvContentPartPr>
              <p14:xfrm>
                <a:off x="3299776" y="2944518"/>
                <a:ext cx="134280" cy="10260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298566" y="2942104"/>
                  <a:ext cx="137103" cy="107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76" name="Ink 275"/>
                <p14:cNvContentPartPr/>
                <p14:nvPr/>
              </p14:nvContentPartPr>
              <p14:xfrm>
                <a:off x="3497416" y="2903118"/>
                <a:ext cx="32400" cy="18504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95796" y="2900699"/>
                  <a:ext cx="35235" cy="190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77" name="Ink 276"/>
                <p14:cNvContentPartPr/>
                <p14:nvPr/>
              </p14:nvContentPartPr>
              <p14:xfrm>
                <a:off x="3549256" y="2903838"/>
                <a:ext cx="30960" cy="19044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547648" y="2901020"/>
                  <a:ext cx="33775" cy="196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78" name="Ink 277"/>
                <p14:cNvContentPartPr/>
                <p14:nvPr/>
              </p14:nvContentPartPr>
              <p14:xfrm>
                <a:off x="3603256" y="3041358"/>
                <a:ext cx="70560" cy="10224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01652" y="3038540"/>
                  <a:ext cx="72565" cy="107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79" name="Ink 278"/>
                <p14:cNvContentPartPr/>
                <p14:nvPr/>
              </p14:nvContentPartPr>
              <p14:xfrm>
                <a:off x="3637816" y="2823918"/>
                <a:ext cx="104040" cy="10188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36209" y="2821099"/>
                  <a:ext cx="106048" cy="105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0" name="Ink 279"/>
                <p14:cNvContentPartPr/>
                <p14:nvPr/>
              </p14:nvContentPartPr>
              <p14:xfrm>
                <a:off x="211336" y="2976198"/>
                <a:ext cx="185760" cy="14652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09724" y="2973783"/>
                  <a:ext cx="187775" cy="151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1" name="Ink 280"/>
                <p14:cNvContentPartPr/>
                <p14:nvPr/>
              </p14:nvContentPartPr>
              <p14:xfrm>
                <a:off x="458296" y="3030558"/>
                <a:ext cx="14760" cy="4572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57099" y="3028130"/>
                  <a:ext cx="16356" cy="50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82" name="Ink 281"/>
                <p14:cNvContentPartPr/>
                <p14:nvPr/>
              </p14:nvContentPartPr>
              <p14:xfrm>
                <a:off x="488896" y="2958918"/>
                <a:ext cx="12960" cy="3132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87681" y="2956107"/>
                  <a:ext cx="14580" cy="35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83" name="Ink 282"/>
                <p14:cNvContentPartPr/>
                <p14:nvPr/>
              </p14:nvContentPartPr>
              <p14:xfrm>
                <a:off x="576376" y="2984478"/>
                <a:ext cx="106920" cy="12888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5170" y="2982061"/>
                  <a:ext cx="109734" cy="13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Ink 285"/>
                <p14:cNvContentPartPr/>
                <p14:nvPr/>
              </p14:nvContentPartPr>
              <p14:xfrm>
                <a:off x="429496" y="3138918"/>
                <a:ext cx="135360" cy="13104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8291" y="3136096"/>
                  <a:ext cx="138172" cy="1366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/>
          <p:cNvGrpSpPr>
            <a:grpSpLocks/>
          </p:cNvGrpSpPr>
          <p:nvPr/>
        </p:nvGrpSpPr>
        <p:grpSpPr bwMode="auto">
          <a:xfrm>
            <a:off x="3802063" y="2605088"/>
            <a:ext cx="787400" cy="287337"/>
            <a:chOff x="3801940" y="2604560"/>
            <a:chExt cx="78804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87" name="Ink 286"/>
                <p14:cNvContentPartPr/>
                <p14:nvPr/>
              </p14:nvContentPartPr>
              <p14:xfrm>
                <a:off x="3801940" y="2711480"/>
                <a:ext cx="160560" cy="18144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800860" y="2708950"/>
                  <a:ext cx="162360" cy="186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88" name="Ink 287"/>
                <p14:cNvContentPartPr/>
                <p14:nvPr/>
              </p14:nvContentPartPr>
              <p14:xfrm>
                <a:off x="4048540" y="2750000"/>
                <a:ext cx="68040" cy="2304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047460" y="2747480"/>
                  <a:ext cx="70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9" name="Ink 288"/>
                <p14:cNvContentPartPr/>
                <p14:nvPr/>
              </p14:nvContentPartPr>
              <p14:xfrm>
                <a:off x="4049980" y="2796080"/>
                <a:ext cx="74160" cy="612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048900" y="2794280"/>
                  <a:ext cx="763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91" name="Ink 290"/>
                <p14:cNvContentPartPr/>
                <p14:nvPr/>
              </p14:nvContentPartPr>
              <p14:xfrm>
                <a:off x="4157980" y="2709680"/>
                <a:ext cx="100440" cy="13932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156540" y="2707153"/>
                  <a:ext cx="102240" cy="144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92" name="Ink 291"/>
                <p14:cNvContentPartPr/>
                <p14:nvPr/>
              </p14:nvContentPartPr>
              <p14:xfrm>
                <a:off x="4286860" y="2609240"/>
                <a:ext cx="72360" cy="21024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285780" y="2606711"/>
                  <a:ext cx="74880" cy="215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3" name="Ink 292"/>
                <p14:cNvContentPartPr/>
                <p14:nvPr/>
              </p14:nvContentPartPr>
              <p14:xfrm>
                <a:off x="4288660" y="2750360"/>
                <a:ext cx="52920" cy="85320"/>
              </p14:xfrm>
            </p:contentPart>
          </mc:Choice>
          <mc:Fallback xmlns="">
            <p:pic>
              <p:nvPicPr>
                <p:cNvPr id="293" name="Ink 292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87580" y="2747829"/>
                  <a:ext cx="55080" cy="903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4" name="Ink 293"/>
                <p14:cNvContentPartPr/>
                <p14:nvPr/>
              </p14:nvContentPartPr>
              <p14:xfrm>
                <a:off x="4420780" y="2679440"/>
                <a:ext cx="77040" cy="15948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419340" y="2677270"/>
                  <a:ext cx="79920" cy="164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5" name="Ink 294"/>
                <p14:cNvContentPartPr/>
                <p14:nvPr/>
              </p14:nvContentPartPr>
              <p14:xfrm>
                <a:off x="4522660" y="2604560"/>
                <a:ext cx="67320" cy="119520"/>
              </p14:xfrm>
            </p:contentPart>
          </mc:Choice>
          <mc:Fallback xmlns="">
            <p:pic>
              <p:nvPicPr>
                <p:cNvPr id="295" name="Ink 294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521220" y="2602032"/>
                  <a:ext cx="69120" cy="124575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120" grpId="0"/>
      <p:bldP spid="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“Symmetric Rank 1”-update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8" name="Ink 197"/>
              <p14:cNvContentPartPr/>
              <p14:nvPr/>
            </p14:nvContentPartPr>
            <p14:xfrm>
              <a:off x="309600" y="466472"/>
              <a:ext cx="131760" cy="1342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520" y="463959"/>
                <a:ext cx="133920" cy="138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9" name="Ink 198"/>
              <p14:cNvContentPartPr/>
              <p14:nvPr/>
            </p14:nvContentPartPr>
            <p14:xfrm>
              <a:off x="538920" y="359912"/>
              <a:ext cx="77400" cy="2941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840" y="357389"/>
                <a:ext cx="79560" cy="298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0" name="Ink 199"/>
              <p14:cNvContentPartPr/>
              <p14:nvPr/>
            </p14:nvContentPartPr>
            <p14:xfrm>
              <a:off x="501480" y="536672"/>
              <a:ext cx="108360" cy="12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400" y="534512"/>
                <a:ext cx="1105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1" name="Ink 200"/>
              <p14:cNvContentPartPr/>
              <p14:nvPr/>
            </p14:nvContentPartPr>
            <p14:xfrm>
              <a:off x="692280" y="575192"/>
              <a:ext cx="89640" cy="10656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200" y="573032"/>
                <a:ext cx="91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2" name="Ink 201"/>
              <p14:cNvContentPartPr/>
              <p14:nvPr/>
            </p14:nvContentPartPr>
            <p14:xfrm>
              <a:off x="1079280" y="490952"/>
              <a:ext cx="121680" cy="936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8200" y="488432"/>
                <a:ext cx="1238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3" name="Ink 202"/>
              <p14:cNvContentPartPr/>
              <p14:nvPr/>
            </p14:nvContentPartPr>
            <p14:xfrm>
              <a:off x="1084680" y="551792"/>
              <a:ext cx="107640" cy="720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3596" y="549272"/>
                <a:ext cx="109807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4" name="Ink 203"/>
              <p14:cNvContentPartPr/>
              <p14:nvPr/>
            </p14:nvContentPartPr>
            <p14:xfrm>
              <a:off x="1434600" y="446312"/>
              <a:ext cx="146880" cy="1440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33523" y="443792"/>
                <a:ext cx="149035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5" name="Ink 204"/>
              <p14:cNvContentPartPr/>
              <p14:nvPr/>
            </p14:nvContentPartPr>
            <p14:xfrm>
              <a:off x="1750680" y="361712"/>
              <a:ext cx="57240" cy="27900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50320" y="359192"/>
                <a:ext cx="586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6" name="Ink 205"/>
              <p14:cNvContentPartPr/>
              <p14:nvPr/>
            </p14:nvContentPartPr>
            <p14:xfrm>
              <a:off x="1697400" y="517232"/>
              <a:ext cx="125280" cy="1836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96323" y="514712"/>
                <a:ext cx="126716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7" name="Ink 206"/>
              <p14:cNvContentPartPr/>
              <p14:nvPr/>
            </p14:nvContentPartPr>
            <p14:xfrm>
              <a:off x="1842840" y="531632"/>
              <a:ext cx="86400" cy="1076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42123" y="529832"/>
                <a:ext cx="87476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8" name="Ink 207"/>
              <p14:cNvContentPartPr/>
              <p14:nvPr/>
            </p14:nvContentPartPr>
            <p14:xfrm>
              <a:off x="2163581" y="498512"/>
              <a:ext cx="128520" cy="324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62504" y="495677"/>
                <a:ext cx="130674" cy="8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9" name="Ink 208"/>
              <p14:cNvContentPartPr/>
              <p14:nvPr/>
            </p14:nvContentPartPr>
            <p14:xfrm>
              <a:off x="2244581" y="465752"/>
              <a:ext cx="6120" cy="10944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43501" y="463592"/>
                <a:ext cx="82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0" name="Ink 209"/>
              <p14:cNvContentPartPr/>
              <p14:nvPr/>
            </p14:nvContentPartPr>
            <p14:xfrm>
              <a:off x="2408400" y="424712"/>
              <a:ext cx="28440" cy="19620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07320" y="422556"/>
                <a:ext cx="29880" cy="200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1" name="Ink 210"/>
              <p14:cNvContentPartPr/>
              <p14:nvPr/>
            </p14:nvContentPartPr>
            <p14:xfrm>
              <a:off x="2426040" y="400952"/>
              <a:ext cx="109440" cy="21132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25320" y="398432"/>
                <a:ext cx="1112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2" name="Ink 211"/>
              <p14:cNvContentPartPr/>
              <p14:nvPr/>
            </p14:nvContentPartPr>
            <p14:xfrm>
              <a:off x="2617560" y="579512"/>
              <a:ext cx="79200" cy="11556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16485" y="577352"/>
                <a:ext cx="80992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3" name="Ink 212"/>
              <p14:cNvContentPartPr/>
              <p14:nvPr/>
            </p14:nvContentPartPr>
            <p14:xfrm>
              <a:off x="2742060" y="489152"/>
              <a:ext cx="19080" cy="1332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741000" y="486632"/>
                <a:ext cx="212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4" name="Ink 213"/>
              <p14:cNvContentPartPr/>
              <p14:nvPr/>
            </p14:nvContentPartPr>
            <p14:xfrm>
              <a:off x="2901540" y="384752"/>
              <a:ext cx="81000" cy="2476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00455" y="382589"/>
                <a:ext cx="83170" cy="252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5" name="Ink 214"/>
              <p14:cNvContentPartPr/>
              <p14:nvPr/>
            </p14:nvContentPartPr>
            <p14:xfrm>
              <a:off x="3046620" y="456392"/>
              <a:ext cx="74520" cy="1231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045540" y="454232"/>
                <a:ext cx="766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6" name="Ink 215"/>
              <p14:cNvContentPartPr/>
              <p14:nvPr/>
            </p14:nvContentPartPr>
            <p14:xfrm>
              <a:off x="3018540" y="466472"/>
              <a:ext cx="115920" cy="1213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017460" y="464318"/>
                <a:ext cx="117720" cy="125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7" name="Ink 216"/>
              <p14:cNvContentPartPr/>
              <p14:nvPr/>
            </p14:nvContentPartPr>
            <p14:xfrm>
              <a:off x="3166500" y="553952"/>
              <a:ext cx="82080" cy="7992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65420" y="551443"/>
                <a:ext cx="83520" cy="84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18" name="Ink 217"/>
              <p14:cNvContentPartPr/>
              <p14:nvPr/>
            </p14:nvContentPartPr>
            <p14:xfrm>
              <a:off x="3274384" y="496172"/>
              <a:ext cx="104040" cy="1800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273304" y="494703"/>
                <a:ext cx="105840" cy="22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19" name="Ink 218"/>
              <p14:cNvContentPartPr/>
              <p14:nvPr/>
            </p14:nvContentPartPr>
            <p14:xfrm>
              <a:off x="3449344" y="447572"/>
              <a:ext cx="73080" cy="9792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448264" y="445412"/>
                <a:ext cx="752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0" name="Ink 219"/>
              <p14:cNvContentPartPr/>
              <p14:nvPr/>
            </p14:nvContentPartPr>
            <p14:xfrm>
              <a:off x="3452944" y="459452"/>
              <a:ext cx="72360" cy="1108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451859" y="456924"/>
                <a:ext cx="74531" cy="115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1" name="Ink 220"/>
              <p14:cNvContentPartPr/>
              <p14:nvPr/>
            </p14:nvContentPartPr>
            <p14:xfrm>
              <a:off x="3581824" y="515612"/>
              <a:ext cx="79920" cy="10908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80744" y="513812"/>
                <a:ext cx="81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22" name="Ink 221"/>
              <p14:cNvContentPartPr/>
              <p14:nvPr/>
            </p14:nvContentPartPr>
            <p14:xfrm>
              <a:off x="3874260" y="422192"/>
              <a:ext cx="69120" cy="2592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73186" y="419672"/>
                <a:ext cx="71627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3" name="Ink 222"/>
              <p14:cNvContentPartPr/>
              <p14:nvPr/>
            </p14:nvContentPartPr>
            <p14:xfrm>
              <a:off x="1969219" y="596640"/>
              <a:ext cx="60480" cy="176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68139" y="594840"/>
                <a:ext cx="619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24" name="Ink 223"/>
              <p14:cNvContentPartPr/>
              <p14:nvPr/>
            </p14:nvContentPartPr>
            <p14:xfrm>
              <a:off x="2071459" y="538320"/>
              <a:ext cx="10080" cy="1209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70739" y="537240"/>
                <a:ext cx="118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25" name="Ink 224"/>
              <p14:cNvContentPartPr/>
              <p14:nvPr/>
            </p14:nvContentPartPr>
            <p14:xfrm>
              <a:off x="3713359" y="575040"/>
              <a:ext cx="75600" cy="1152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712279" y="572880"/>
                <a:ext cx="77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26" name="Ink 225"/>
              <p14:cNvContentPartPr/>
              <p14:nvPr/>
            </p14:nvContentPartPr>
            <p14:xfrm>
              <a:off x="3824959" y="531480"/>
              <a:ext cx="14760" cy="7452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824239" y="529320"/>
                <a:ext cx="165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27" name="Ink 226"/>
              <p14:cNvContentPartPr/>
              <p14:nvPr/>
            </p14:nvContentPartPr>
            <p14:xfrm>
              <a:off x="469819" y="831360"/>
              <a:ext cx="134640" cy="21024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68739" y="829200"/>
                <a:ext cx="1368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28" name="Ink 227"/>
              <p14:cNvContentPartPr/>
              <p14:nvPr/>
            </p14:nvContentPartPr>
            <p14:xfrm>
              <a:off x="676099" y="945120"/>
              <a:ext cx="126360" cy="8352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75019" y="943320"/>
                <a:ext cx="127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29" name="Ink 228"/>
              <p14:cNvContentPartPr/>
              <p14:nvPr/>
            </p14:nvContentPartPr>
            <p14:xfrm>
              <a:off x="1007659" y="882840"/>
              <a:ext cx="169920" cy="612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06939" y="881040"/>
                <a:ext cx="1720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30" name="Ink 229"/>
              <p14:cNvContentPartPr/>
              <p14:nvPr/>
            </p14:nvContentPartPr>
            <p14:xfrm>
              <a:off x="1031779" y="939360"/>
              <a:ext cx="167760" cy="129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30699" y="937200"/>
                <a:ext cx="1692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31" name="Ink 230"/>
              <p14:cNvContentPartPr/>
              <p14:nvPr/>
            </p14:nvContentPartPr>
            <p14:xfrm>
              <a:off x="1443259" y="827760"/>
              <a:ext cx="36360" cy="1540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442179" y="825960"/>
                <a:ext cx="381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2" name="Ink 231"/>
              <p14:cNvContentPartPr/>
              <p14:nvPr/>
            </p14:nvContentPartPr>
            <p14:xfrm>
              <a:off x="1475659" y="799680"/>
              <a:ext cx="144720" cy="1724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474219" y="797520"/>
                <a:ext cx="1472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33" name="Ink 232"/>
              <p14:cNvContentPartPr/>
              <p14:nvPr/>
            </p14:nvContentPartPr>
            <p14:xfrm>
              <a:off x="1680499" y="952320"/>
              <a:ext cx="104400" cy="7776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679419" y="950520"/>
                <a:ext cx="105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34" name="Ink 233"/>
              <p14:cNvContentPartPr/>
              <p14:nvPr/>
            </p14:nvContentPartPr>
            <p14:xfrm>
              <a:off x="1868059" y="896160"/>
              <a:ext cx="24840" cy="2088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67339" y="894000"/>
                <a:ext cx="26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35" name="Ink 234"/>
              <p14:cNvContentPartPr/>
              <p14:nvPr/>
            </p14:nvContentPartPr>
            <p14:xfrm>
              <a:off x="1997659" y="823080"/>
              <a:ext cx="83520" cy="13752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996939" y="820920"/>
                <a:ext cx="84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36" name="Ink 235"/>
              <p14:cNvContentPartPr/>
              <p14:nvPr/>
            </p14:nvContentPartPr>
            <p14:xfrm>
              <a:off x="2131219" y="917040"/>
              <a:ext cx="120240" cy="12924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129779" y="914880"/>
                <a:ext cx="122040" cy="1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81" name="Group 8280"/>
          <p:cNvGrpSpPr/>
          <p:nvPr/>
        </p:nvGrpSpPr>
        <p:grpSpPr>
          <a:xfrm>
            <a:off x="157048" y="1089166"/>
            <a:ext cx="4188821" cy="858307"/>
            <a:chOff x="157048" y="1089166"/>
            <a:chExt cx="4188821" cy="8583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9" name="Ink 118"/>
                <p14:cNvContentPartPr/>
                <p14:nvPr/>
              </p14:nvContentPartPr>
              <p14:xfrm>
                <a:off x="1115659" y="1587113"/>
                <a:ext cx="51840" cy="25020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4579" y="1584953"/>
                  <a:ext cx="53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0" name="Ink 119"/>
                <p14:cNvContentPartPr/>
                <p14:nvPr/>
              </p14:nvContentPartPr>
              <p14:xfrm>
                <a:off x="1118899" y="1584593"/>
                <a:ext cx="157320" cy="25488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18179" y="1582433"/>
                  <a:ext cx="159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2" name="Ink 121"/>
                <p14:cNvContentPartPr/>
                <p14:nvPr/>
              </p14:nvContentPartPr>
              <p14:xfrm>
                <a:off x="1291339" y="1773233"/>
                <a:ext cx="86040" cy="1742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90259" y="1771073"/>
                  <a:ext cx="87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6" name="Ink 125"/>
                <p14:cNvContentPartPr/>
                <p14:nvPr/>
              </p14:nvContentPartPr>
              <p14:xfrm>
                <a:off x="1535719" y="1694393"/>
                <a:ext cx="76680" cy="43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34639" y="1692233"/>
                  <a:ext cx="784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7" name="Ink 126"/>
                <p14:cNvContentPartPr/>
                <p14:nvPr/>
              </p14:nvContentPartPr>
              <p14:xfrm>
                <a:off x="1525639" y="1757753"/>
                <a:ext cx="90000" cy="540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24555" y="1755390"/>
                  <a:ext cx="92169" cy="9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8" name="Ink 127"/>
                <p14:cNvContentPartPr/>
                <p14:nvPr/>
              </p14:nvContentPartPr>
              <p14:xfrm>
                <a:off x="1830559" y="1584593"/>
                <a:ext cx="57600" cy="30492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29472" y="1582433"/>
                  <a:ext cx="59774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9" name="Ink 128"/>
                <p14:cNvContentPartPr/>
                <p14:nvPr/>
              </p14:nvContentPartPr>
              <p14:xfrm>
                <a:off x="1860799" y="1593233"/>
                <a:ext cx="110880" cy="2574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860077" y="1590713"/>
                  <a:ext cx="112686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0" name="Ink 129"/>
                <p14:cNvContentPartPr/>
                <p14:nvPr/>
              </p14:nvContentPartPr>
              <p14:xfrm>
                <a:off x="2033239" y="1811393"/>
                <a:ext cx="84960" cy="1191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32164" y="1809240"/>
                  <a:ext cx="86394" cy="123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1" name="Ink 130"/>
                <p14:cNvContentPartPr/>
                <p14:nvPr/>
              </p14:nvContentPartPr>
              <p14:xfrm>
                <a:off x="2367019" y="1732193"/>
                <a:ext cx="132480" cy="115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365939" y="1729592"/>
                  <a:ext cx="134640" cy="16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2" name="Ink 131"/>
                <p14:cNvContentPartPr/>
                <p14:nvPr/>
              </p14:nvContentPartPr>
              <p14:xfrm>
                <a:off x="2431099" y="1676033"/>
                <a:ext cx="11160" cy="11268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30053" y="1673513"/>
                  <a:ext cx="12904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3" name="Ink 132"/>
                <p14:cNvContentPartPr/>
                <p14:nvPr/>
              </p14:nvContentPartPr>
              <p14:xfrm>
                <a:off x="2648899" y="1642193"/>
                <a:ext cx="99720" cy="18612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647823" y="1640037"/>
                  <a:ext cx="101872" cy="190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4" name="Ink 133"/>
                <p14:cNvContentPartPr/>
                <p14:nvPr/>
              </p14:nvContentPartPr>
              <p14:xfrm>
                <a:off x="2909539" y="1630313"/>
                <a:ext cx="103680" cy="1512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908463" y="1627793"/>
                  <a:ext cx="105833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5" name="Ink 134"/>
                <p14:cNvContentPartPr/>
                <p14:nvPr/>
              </p14:nvContentPartPr>
              <p14:xfrm>
                <a:off x="3060019" y="1714913"/>
                <a:ext cx="4680" cy="72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059016" y="1713473"/>
                  <a:ext cx="6351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6" name="Ink 135"/>
                <p14:cNvContentPartPr/>
                <p14:nvPr/>
              </p14:nvContentPartPr>
              <p14:xfrm>
                <a:off x="3150019" y="1645073"/>
                <a:ext cx="94680" cy="1375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48939" y="1642553"/>
                  <a:ext cx="96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7" name="Ink 136"/>
                <p14:cNvContentPartPr/>
                <p14:nvPr/>
              </p14:nvContentPartPr>
              <p14:xfrm>
                <a:off x="3282139" y="1586753"/>
                <a:ext cx="126720" cy="964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81062" y="1584233"/>
                  <a:ext cx="128874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75" name="Ink 8374"/>
                <p14:cNvContentPartPr/>
                <p14:nvPr/>
              </p14:nvContentPartPr>
              <p14:xfrm>
                <a:off x="2768059" y="1537073"/>
                <a:ext cx="34560" cy="88920"/>
              </p14:xfrm>
            </p:contentPart>
          </mc:Choice>
          <mc:Fallback xmlns="">
            <p:pic>
              <p:nvPicPr>
                <p:cNvPr id="8375" name="Ink 8374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66979" y="1535639"/>
                  <a:ext cx="36360" cy="92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76" name="Ink 8375"/>
                <p14:cNvContentPartPr/>
                <p14:nvPr/>
              </p14:nvContentPartPr>
              <p14:xfrm>
                <a:off x="2800099" y="1538153"/>
                <a:ext cx="35280" cy="93240"/>
              </p14:xfrm>
            </p:contentPart>
          </mc:Choice>
          <mc:Fallback xmlns="">
            <p:pic>
              <p:nvPicPr>
                <p:cNvPr id="8376" name="Ink 8375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99019" y="1537073"/>
                  <a:ext cx="36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377" name="Ink 8376"/>
                <p14:cNvContentPartPr/>
                <p14:nvPr/>
              </p14:nvContentPartPr>
              <p14:xfrm>
                <a:off x="2856979" y="1413593"/>
                <a:ext cx="82440" cy="15480"/>
              </p14:xfrm>
            </p:contentPart>
          </mc:Choice>
          <mc:Fallback xmlns="">
            <p:pic>
              <p:nvPicPr>
                <p:cNvPr id="8377" name="Ink 8376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55894" y="1413233"/>
                  <a:ext cx="83886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78" name="Ink 8377"/>
                <p14:cNvContentPartPr/>
                <p14:nvPr/>
              </p14:nvContentPartPr>
              <p14:xfrm>
                <a:off x="2901619" y="1381553"/>
                <a:ext cx="8640" cy="87120"/>
              </p14:xfrm>
            </p:contentPart>
          </mc:Choice>
          <mc:Fallback xmlns="">
            <p:pic>
              <p:nvPicPr>
                <p:cNvPr id="8378" name="Ink 8377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00539" y="1380477"/>
                  <a:ext cx="10440" cy="88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79" name="Ink 8378"/>
                <p14:cNvContentPartPr/>
                <p14:nvPr/>
              </p14:nvContentPartPr>
              <p14:xfrm>
                <a:off x="2869219" y="1502153"/>
                <a:ext cx="57240" cy="7560"/>
              </p14:xfrm>
            </p:contentPart>
          </mc:Choice>
          <mc:Fallback xmlns="">
            <p:pic>
              <p:nvPicPr>
                <p:cNvPr id="8379" name="Ink 8378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68139" y="1500091"/>
                  <a:ext cx="58680" cy="11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80" name="Ink 8379"/>
                <p14:cNvContentPartPr/>
                <p14:nvPr/>
              </p14:nvContentPartPr>
              <p14:xfrm>
                <a:off x="2974699" y="1381553"/>
                <a:ext cx="60840" cy="141120"/>
              </p14:xfrm>
            </p:contentPart>
          </mc:Choice>
          <mc:Fallback xmlns="">
            <p:pic>
              <p:nvPicPr>
                <p:cNvPr id="8380" name="Ink 8379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73613" y="1379393"/>
                  <a:ext cx="63013" cy="145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57048" y="1089166"/>
              <a:ext cx="41888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Quasi-Newton with SR1 (“Symmetric Rank-1”) updates:</a:t>
              </a:r>
              <a:endParaRPr lang="en-US" sz="16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71" name="Ink 170"/>
                <p14:cNvContentPartPr/>
                <p14:nvPr/>
              </p14:nvContentPartPr>
              <p14:xfrm>
                <a:off x="2141040" y="1884480"/>
                <a:ext cx="83880" cy="1368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39960" y="1882320"/>
                  <a:ext cx="86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72" name="Ink 171"/>
                <p14:cNvContentPartPr/>
                <p14:nvPr/>
              </p14:nvContentPartPr>
              <p14:xfrm>
                <a:off x="2290800" y="1809960"/>
                <a:ext cx="1800" cy="13104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9720" y="1808160"/>
                  <a:ext cx="39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87" name="Group 8286"/>
          <p:cNvGrpSpPr/>
          <p:nvPr/>
        </p:nvGrpSpPr>
        <p:grpSpPr>
          <a:xfrm>
            <a:off x="999360" y="2422500"/>
            <a:ext cx="2656500" cy="383040"/>
            <a:chOff x="999360" y="2422500"/>
            <a:chExt cx="265650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7" name="Ink 56"/>
                <p14:cNvContentPartPr/>
                <p14:nvPr/>
              </p14:nvContentPartPr>
              <p14:xfrm>
                <a:off x="999360" y="2531220"/>
                <a:ext cx="105120" cy="1346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9000" y="2529060"/>
                  <a:ext cx="106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/>
                <p14:cNvContentPartPr/>
                <p14:nvPr/>
              </p14:nvContentPartPr>
              <p14:xfrm>
                <a:off x="1274040" y="2560380"/>
                <a:ext cx="119520" cy="104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73320" y="2558220"/>
                  <a:ext cx="12096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0" name="Ink 59"/>
                <p14:cNvContentPartPr/>
                <p14:nvPr/>
              </p14:nvContentPartPr>
              <p14:xfrm>
                <a:off x="1294920" y="2600340"/>
                <a:ext cx="124920" cy="194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93840" y="2599620"/>
                  <a:ext cx="126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1" name="Ink 60"/>
                <p14:cNvContentPartPr/>
                <p14:nvPr/>
              </p14:nvContentPartPr>
              <p14:xfrm>
                <a:off x="1362600" y="2560020"/>
                <a:ext cx="31320" cy="68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61160" y="2557860"/>
                  <a:ext cx="334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2" name="Ink 61"/>
                <p14:cNvContentPartPr/>
                <p14:nvPr/>
              </p14:nvContentPartPr>
              <p14:xfrm>
                <a:off x="1294920" y="2600340"/>
                <a:ext cx="124920" cy="194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93840" y="2599620"/>
                  <a:ext cx="126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/>
                <p14:cNvContentPartPr/>
                <p14:nvPr/>
              </p14:nvContentPartPr>
              <p14:xfrm>
                <a:off x="1637280" y="2422500"/>
                <a:ext cx="127440" cy="2764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36200" y="2420340"/>
                  <a:ext cx="129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6" name="Ink 65"/>
                <p14:cNvContentPartPr/>
                <p14:nvPr/>
              </p14:nvContentPartPr>
              <p14:xfrm>
                <a:off x="1930320" y="2425740"/>
                <a:ext cx="69840" cy="2966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29240" y="2423940"/>
                  <a:ext cx="712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/>
                <p14:cNvContentPartPr/>
                <p14:nvPr/>
              </p14:nvContentPartPr>
              <p14:xfrm>
                <a:off x="2083320" y="2554980"/>
                <a:ext cx="123840" cy="23256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82240" y="2552820"/>
                  <a:ext cx="126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8" name="Ink 137"/>
                <p14:cNvContentPartPr/>
                <p14:nvPr/>
              </p14:nvContentPartPr>
              <p14:xfrm>
                <a:off x="2262600" y="2674860"/>
                <a:ext cx="119880" cy="1094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61520" y="2673060"/>
                  <a:ext cx="121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6" name="Ink 145"/>
                <p14:cNvContentPartPr/>
                <p14:nvPr/>
              </p14:nvContentPartPr>
              <p14:xfrm>
                <a:off x="2469600" y="2616540"/>
                <a:ext cx="123120" cy="64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8880" y="2615820"/>
                  <a:ext cx="1242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7" name="Ink 146"/>
                <p14:cNvContentPartPr/>
                <p14:nvPr/>
              </p14:nvContentPartPr>
              <p14:xfrm>
                <a:off x="2738160" y="2497020"/>
                <a:ext cx="10440" cy="18252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37080" y="2494860"/>
                  <a:ext cx="12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8" name="Ink 147"/>
                <p14:cNvContentPartPr/>
                <p14:nvPr/>
              </p14:nvContentPartPr>
              <p14:xfrm>
                <a:off x="2755800" y="2475420"/>
                <a:ext cx="130680" cy="2109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55080" y="2473260"/>
                  <a:ext cx="132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7" name="Ink 166"/>
                <p14:cNvContentPartPr/>
                <p14:nvPr/>
              </p14:nvContentPartPr>
              <p14:xfrm>
                <a:off x="2962440" y="2647860"/>
                <a:ext cx="108360" cy="1065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61720" y="2646420"/>
                  <a:ext cx="109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8" name="Ink 167"/>
                <p14:cNvContentPartPr/>
                <p14:nvPr/>
              </p14:nvContentPartPr>
              <p14:xfrm>
                <a:off x="3245820" y="2543460"/>
                <a:ext cx="75960" cy="14868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44740" y="2541300"/>
                  <a:ext cx="77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9" name="Ink 168"/>
                <p14:cNvContentPartPr/>
                <p14:nvPr/>
              </p14:nvContentPartPr>
              <p14:xfrm>
                <a:off x="3393060" y="2666580"/>
                <a:ext cx="118080" cy="7920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91980" y="2664420"/>
                  <a:ext cx="119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0" name="Ink 169"/>
                <p14:cNvContentPartPr/>
                <p14:nvPr/>
              </p14:nvContentPartPr>
              <p14:xfrm>
                <a:off x="3552900" y="2482260"/>
                <a:ext cx="102960" cy="32328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52540" y="2480820"/>
                  <a:ext cx="104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285" name="Ink 8284"/>
                <p14:cNvContentPartPr/>
                <p14:nvPr/>
              </p14:nvContentPartPr>
              <p14:xfrm>
                <a:off x="3067740" y="2713200"/>
                <a:ext cx="73080" cy="10800"/>
              </p14:xfrm>
            </p:contentPart>
          </mc:Choice>
          <mc:Fallback xmlns="">
            <p:pic>
              <p:nvPicPr>
                <p:cNvPr id="8285" name="Ink 8284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67020" y="2712480"/>
                  <a:ext cx="748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286" name="Ink 8285"/>
                <p14:cNvContentPartPr/>
                <p14:nvPr/>
              </p14:nvContentPartPr>
              <p14:xfrm>
                <a:off x="3182220" y="2661720"/>
                <a:ext cx="8640" cy="117720"/>
              </p14:xfrm>
            </p:contentPart>
          </mc:Choice>
          <mc:Fallback xmlns="">
            <p:pic>
              <p:nvPicPr>
                <p:cNvPr id="8286" name="Ink 8285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81140" y="2659560"/>
                  <a:ext cx="100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94" name="Group 8293"/>
          <p:cNvGrpSpPr/>
          <p:nvPr/>
        </p:nvGrpSpPr>
        <p:grpSpPr>
          <a:xfrm>
            <a:off x="74580" y="2801640"/>
            <a:ext cx="4497480" cy="483840"/>
            <a:chOff x="74580" y="2801640"/>
            <a:chExt cx="44974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1" name="Ink 240"/>
                <p14:cNvContentPartPr/>
                <p14:nvPr/>
              </p14:nvContentPartPr>
              <p14:xfrm>
                <a:off x="1277220" y="2973360"/>
                <a:ext cx="95760" cy="23616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76140" y="2971200"/>
                  <a:ext cx="98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2" name="Ink 241"/>
                <p14:cNvContentPartPr/>
                <p14:nvPr/>
              </p14:nvContentPartPr>
              <p14:xfrm>
                <a:off x="1477380" y="2875800"/>
                <a:ext cx="147600" cy="34128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76300" y="2873640"/>
                  <a:ext cx="149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3" name="Ink 242"/>
                <p14:cNvContentPartPr/>
                <p14:nvPr/>
              </p14:nvContentPartPr>
              <p14:xfrm>
                <a:off x="1677180" y="2880840"/>
                <a:ext cx="93960" cy="12276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76100" y="2878680"/>
                  <a:ext cx="95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4" name="Ink 243"/>
                <p14:cNvContentPartPr/>
                <p14:nvPr/>
              </p14:nvContentPartPr>
              <p14:xfrm>
                <a:off x="1751760" y="2924040"/>
                <a:ext cx="80280" cy="30888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50680" y="2922240"/>
                  <a:ext cx="82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5" name="Ink 244"/>
                <p14:cNvContentPartPr/>
                <p14:nvPr/>
              </p14:nvContentPartPr>
              <p14:xfrm>
                <a:off x="1879920" y="3047160"/>
                <a:ext cx="104040" cy="20484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78840" y="3045720"/>
                  <a:ext cx="106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6" name="Ink 245"/>
                <p14:cNvContentPartPr/>
                <p14:nvPr/>
              </p14:nvContentPartPr>
              <p14:xfrm>
                <a:off x="2038320" y="3148680"/>
                <a:ext cx="123840" cy="8100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37600" y="3146880"/>
                  <a:ext cx="124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7" name="Ink 246"/>
                <p14:cNvContentPartPr/>
                <p14:nvPr/>
              </p14:nvContentPartPr>
              <p14:xfrm>
                <a:off x="2125080" y="3086640"/>
                <a:ext cx="110880" cy="3240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24000" y="3085920"/>
                  <a:ext cx="112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8" name="Ink 247"/>
                <p14:cNvContentPartPr/>
                <p14:nvPr/>
              </p14:nvContentPartPr>
              <p14:xfrm>
                <a:off x="2304360" y="2979120"/>
                <a:ext cx="14400" cy="18684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03640" y="2976960"/>
                  <a:ext cx="15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9" name="Ink 248"/>
                <p14:cNvContentPartPr/>
                <p14:nvPr/>
              </p14:nvContentPartPr>
              <p14:xfrm>
                <a:off x="2306880" y="2982720"/>
                <a:ext cx="112320" cy="20016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06160" y="2980200"/>
                  <a:ext cx="114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0" name="Ink 249"/>
                <p14:cNvContentPartPr/>
                <p14:nvPr/>
              </p14:nvContentPartPr>
              <p14:xfrm>
                <a:off x="2446560" y="3101880"/>
                <a:ext cx="117360" cy="10008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45840" y="3100440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1" name="Ink 250"/>
                <p14:cNvContentPartPr/>
                <p14:nvPr/>
              </p14:nvContentPartPr>
              <p14:xfrm>
                <a:off x="2685600" y="3020160"/>
                <a:ext cx="70920" cy="15012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84520" y="3018000"/>
                  <a:ext cx="7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2" name="Ink 251"/>
                <p14:cNvContentPartPr/>
                <p14:nvPr/>
              </p14:nvContentPartPr>
              <p14:xfrm>
                <a:off x="2819160" y="3122040"/>
                <a:ext cx="87120" cy="8568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18080" y="3120240"/>
                  <a:ext cx="8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3" name="Ink 252"/>
                <p14:cNvContentPartPr/>
                <p14:nvPr/>
              </p14:nvContentPartPr>
              <p14:xfrm>
                <a:off x="2883960" y="2952480"/>
                <a:ext cx="86400" cy="29124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83600" y="2950320"/>
                  <a:ext cx="88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4" name="Ink 253"/>
                <p14:cNvContentPartPr/>
                <p14:nvPr/>
              </p14:nvContentPartPr>
              <p14:xfrm>
                <a:off x="3026880" y="2952840"/>
                <a:ext cx="68400" cy="28908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25440" y="2950680"/>
                  <a:ext cx="70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5" name="Ink 254"/>
                <p14:cNvContentPartPr/>
                <p14:nvPr/>
              </p14:nvContentPartPr>
              <p14:xfrm>
                <a:off x="3102840" y="3042480"/>
                <a:ext cx="135360" cy="24300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02480" y="3040320"/>
                  <a:ext cx="137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256" name="Ink 8255"/>
                <p14:cNvContentPartPr/>
                <p14:nvPr/>
              </p14:nvContentPartPr>
              <p14:xfrm>
                <a:off x="3285000" y="3142920"/>
                <a:ext cx="126360" cy="93960"/>
              </p14:xfrm>
            </p:contentPart>
          </mc:Choice>
          <mc:Fallback xmlns="">
            <p:pic>
              <p:nvPicPr>
                <p:cNvPr id="8256" name="Ink 825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83920" y="3140760"/>
                  <a:ext cx="127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257" name="Ink 8256"/>
                <p14:cNvContentPartPr/>
                <p14:nvPr/>
              </p14:nvContentPartPr>
              <p14:xfrm>
                <a:off x="3342540" y="3093960"/>
                <a:ext cx="115200" cy="21960"/>
              </p14:xfrm>
            </p:contentPart>
          </mc:Choice>
          <mc:Fallback xmlns="">
            <p:pic>
              <p:nvPicPr>
                <p:cNvPr id="8257" name="Ink 8256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41460" y="3093600"/>
                  <a:ext cx="116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258" name="Ink 8257"/>
                <p14:cNvContentPartPr/>
                <p14:nvPr/>
              </p14:nvContentPartPr>
              <p14:xfrm>
                <a:off x="3505920" y="2973360"/>
                <a:ext cx="21240" cy="199080"/>
              </p14:xfrm>
            </p:contentPart>
          </mc:Choice>
          <mc:Fallback xmlns="">
            <p:pic>
              <p:nvPicPr>
                <p:cNvPr id="8258" name="Ink 8257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04840" y="2971200"/>
                  <a:ext cx="23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259" name="Ink 8258"/>
                <p14:cNvContentPartPr/>
                <p14:nvPr/>
              </p14:nvContentPartPr>
              <p14:xfrm>
                <a:off x="3526800" y="2954640"/>
                <a:ext cx="92160" cy="238680"/>
              </p14:xfrm>
            </p:contentPart>
          </mc:Choice>
          <mc:Fallback xmlns="">
            <p:pic>
              <p:nvPicPr>
                <p:cNvPr id="8259" name="Ink 8258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25720" y="2952480"/>
                  <a:ext cx="94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260" name="Ink 8259"/>
                <p14:cNvContentPartPr/>
                <p14:nvPr/>
              </p14:nvContentPartPr>
              <p14:xfrm>
                <a:off x="3609720" y="3135540"/>
                <a:ext cx="110160" cy="106200"/>
              </p14:xfrm>
            </p:contentPart>
          </mc:Choice>
          <mc:Fallback xmlns="">
            <p:pic>
              <p:nvPicPr>
                <p:cNvPr id="8260" name="Ink 8259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09360" y="3133740"/>
                  <a:ext cx="110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261" name="Ink 8260"/>
                <p14:cNvContentPartPr/>
                <p14:nvPr/>
              </p14:nvContentPartPr>
              <p14:xfrm>
                <a:off x="3837960" y="3039240"/>
                <a:ext cx="72720" cy="141840"/>
              </p14:xfrm>
            </p:contentPart>
          </mc:Choice>
          <mc:Fallback xmlns="">
            <p:pic>
              <p:nvPicPr>
                <p:cNvPr id="8261" name="Ink 8260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36880" y="3037080"/>
                  <a:ext cx="74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262" name="Ink 8261"/>
                <p14:cNvContentPartPr/>
                <p14:nvPr/>
              </p14:nvContentPartPr>
              <p14:xfrm>
                <a:off x="3918240" y="3134640"/>
                <a:ext cx="88200" cy="86400"/>
              </p14:xfrm>
            </p:contentPart>
          </mc:Choice>
          <mc:Fallback xmlns="">
            <p:pic>
              <p:nvPicPr>
                <p:cNvPr id="8262" name="Ink 8261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16800" y="3133200"/>
                  <a:ext cx="90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263" name="Ink 8262"/>
                <p14:cNvContentPartPr/>
                <p14:nvPr/>
              </p14:nvContentPartPr>
              <p14:xfrm>
                <a:off x="3982680" y="2962560"/>
                <a:ext cx="97200" cy="299160"/>
              </p14:xfrm>
            </p:contentPart>
          </mc:Choice>
          <mc:Fallback xmlns="">
            <p:pic>
              <p:nvPicPr>
                <p:cNvPr id="8263" name="Ink 8262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82320" y="2960400"/>
                  <a:ext cx="98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267" name="Ink 8266"/>
                <p14:cNvContentPartPr/>
                <p14:nvPr/>
              </p14:nvContentPartPr>
              <p14:xfrm>
                <a:off x="4118400" y="2822520"/>
                <a:ext cx="41040" cy="145080"/>
              </p14:xfrm>
            </p:contentPart>
          </mc:Choice>
          <mc:Fallback xmlns="">
            <p:pic>
              <p:nvPicPr>
                <p:cNvPr id="8267" name="Ink 8266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18040" y="2820360"/>
                  <a:ext cx="42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268" name="Ink 8267"/>
                <p14:cNvContentPartPr/>
                <p14:nvPr/>
              </p14:nvContentPartPr>
              <p14:xfrm>
                <a:off x="4070880" y="2801640"/>
                <a:ext cx="183960" cy="23400"/>
              </p14:xfrm>
            </p:contentPart>
          </mc:Choice>
          <mc:Fallback xmlns="">
            <p:pic>
              <p:nvPicPr>
                <p:cNvPr id="8268" name="Ink 8267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69800" y="2800560"/>
                  <a:ext cx="185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269" name="Ink 8268"/>
                <p14:cNvContentPartPr/>
                <p14:nvPr/>
              </p14:nvContentPartPr>
              <p14:xfrm>
                <a:off x="74580" y="3031320"/>
                <a:ext cx="119520" cy="236160"/>
              </p14:xfrm>
            </p:contentPart>
          </mc:Choice>
          <mc:Fallback xmlns="">
            <p:pic>
              <p:nvPicPr>
                <p:cNvPr id="8269" name="Ink 8268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220" y="3029520"/>
                  <a:ext cx="120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270" name="Ink 8269"/>
                <p14:cNvContentPartPr/>
                <p14:nvPr/>
              </p14:nvContentPartPr>
              <p14:xfrm>
                <a:off x="263940" y="3169920"/>
                <a:ext cx="108720" cy="72000"/>
              </p14:xfrm>
            </p:contentPart>
          </mc:Choice>
          <mc:Fallback xmlns="">
            <p:pic>
              <p:nvPicPr>
                <p:cNvPr id="8270" name="Ink 8269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2860" y="3168840"/>
                  <a:ext cx="110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271" name="Ink 8270"/>
                <p14:cNvContentPartPr/>
                <p14:nvPr/>
              </p14:nvContentPartPr>
              <p14:xfrm>
                <a:off x="329580" y="3096840"/>
                <a:ext cx="97200" cy="5760"/>
              </p14:xfrm>
            </p:contentPart>
          </mc:Choice>
          <mc:Fallback xmlns="">
            <p:pic>
              <p:nvPicPr>
                <p:cNvPr id="8271" name="Ink 8270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8500" y="3095760"/>
                  <a:ext cx="9864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272" name="Ink 8271"/>
                <p14:cNvContentPartPr/>
                <p14:nvPr/>
              </p14:nvContentPartPr>
              <p14:xfrm>
                <a:off x="513060" y="2975520"/>
                <a:ext cx="14040" cy="228600"/>
              </p14:xfrm>
            </p:contentPart>
          </mc:Choice>
          <mc:Fallback xmlns="">
            <p:pic>
              <p:nvPicPr>
                <p:cNvPr id="8272" name="Ink 8271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1980" y="2974440"/>
                  <a:ext cx="16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273" name="Ink 8272"/>
                <p14:cNvContentPartPr/>
                <p14:nvPr/>
              </p14:nvContentPartPr>
              <p14:xfrm>
                <a:off x="521340" y="2975880"/>
                <a:ext cx="104400" cy="227520"/>
              </p14:xfrm>
            </p:contentPart>
          </mc:Choice>
          <mc:Fallback xmlns="">
            <p:pic>
              <p:nvPicPr>
                <p:cNvPr id="8273" name="Ink 8272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0620" y="2973720"/>
                  <a:ext cx="106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274" name="Ink 8273"/>
                <p14:cNvContentPartPr/>
                <p14:nvPr/>
              </p14:nvContentPartPr>
              <p14:xfrm>
                <a:off x="644100" y="3131400"/>
                <a:ext cx="119880" cy="97200"/>
              </p14:xfrm>
            </p:contentPart>
          </mc:Choice>
          <mc:Fallback xmlns="">
            <p:pic>
              <p:nvPicPr>
                <p:cNvPr id="8274" name="Ink 8273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3020" y="3129240"/>
                  <a:ext cx="121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275" name="Ink 8274"/>
                <p14:cNvContentPartPr/>
                <p14:nvPr/>
              </p14:nvContentPartPr>
              <p14:xfrm>
                <a:off x="858960" y="2998560"/>
                <a:ext cx="101160" cy="184680"/>
              </p14:xfrm>
            </p:contentPart>
          </mc:Choice>
          <mc:Fallback xmlns="">
            <p:pic>
              <p:nvPicPr>
                <p:cNvPr id="8275" name="Ink 8274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8600" y="2996400"/>
                  <a:ext cx="10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8276" name="Ink 8275"/>
                <p14:cNvContentPartPr/>
                <p14:nvPr/>
              </p14:nvContentPartPr>
              <p14:xfrm>
                <a:off x="984960" y="3113040"/>
                <a:ext cx="124200" cy="101160"/>
              </p14:xfrm>
            </p:contentPart>
          </mc:Choice>
          <mc:Fallback xmlns="">
            <p:pic>
              <p:nvPicPr>
                <p:cNvPr id="8276" name="Ink 8275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3880" y="3111240"/>
                  <a:ext cx="125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277" name="Ink 8276"/>
                <p14:cNvContentPartPr/>
                <p14:nvPr/>
              </p14:nvContentPartPr>
              <p14:xfrm>
                <a:off x="1110240" y="3085320"/>
                <a:ext cx="111600" cy="2880"/>
              </p14:xfrm>
            </p:contentPart>
          </mc:Choice>
          <mc:Fallback xmlns="">
            <p:pic>
              <p:nvPicPr>
                <p:cNvPr id="8277" name="Ink 8276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9160" y="3083160"/>
                  <a:ext cx="11412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278" name="Ink 8277"/>
                <p14:cNvContentPartPr/>
                <p14:nvPr/>
              </p14:nvContentPartPr>
              <p14:xfrm>
                <a:off x="1110960" y="3129600"/>
                <a:ext cx="119520" cy="15120"/>
              </p14:xfrm>
            </p:contentPart>
          </mc:Choice>
          <mc:Fallback xmlns="">
            <p:pic>
              <p:nvPicPr>
                <p:cNvPr id="8278" name="Ink 8277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0240" y="3129240"/>
                  <a:ext cx="120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279" name="Ink 8278"/>
                <p14:cNvContentPartPr/>
                <p14:nvPr/>
              </p14:nvContentPartPr>
              <p14:xfrm>
                <a:off x="4216740" y="3028800"/>
                <a:ext cx="147240" cy="195120"/>
              </p14:xfrm>
            </p:contentPart>
          </mc:Choice>
          <mc:Fallback xmlns="">
            <p:pic>
              <p:nvPicPr>
                <p:cNvPr id="8279" name="Ink 8278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16380" y="3027000"/>
                  <a:ext cx="14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280" name="Ink 8279"/>
                <p14:cNvContentPartPr/>
                <p14:nvPr/>
              </p14:nvContentPartPr>
              <p14:xfrm>
                <a:off x="4413660" y="3169920"/>
                <a:ext cx="158400" cy="111600"/>
              </p14:xfrm>
            </p:contentPart>
          </mc:Choice>
          <mc:Fallback xmlns="">
            <p:pic>
              <p:nvPicPr>
                <p:cNvPr id="8280" name="Ink 8279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12580" y="3167760"/>
                  <a:ext cx="159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288" name="Ink 8287"/>
                <p14:cNvContentPartPr/>
                <p14:nvPr/>
              </p14:nvContentPartPr>
              <p14:xfrm>
                <a:off x="2573100" y="3166800"/>
                <a:ext cx="41400" cy="4320"/>
              </p14:xfrm>
            </p:contentPart>
          </mc:Choice>
          <mc:Fallback xmlns="">
            <p:pic>
              <p:nvPicPr>
                <p:cNvPr id="8288" name="Ink 8287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72020" y="3164280"/>
                  <a:ext cx="435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289" name="Ink 8288"/>
                <p14:cNvContentPartPr/>
                <p14:nvPr/>
              </p14:nvContentPartPr>
              <p14:xfrm>
                <a:off x="2628540" y="3109200"/>
                <a:ext cx="8280" cy="157320"/>
              </p14:xfrm>
            </p:contentPart>
          </mc:Choice>
          <mc:Fallback xmlns="">
            <p:pic>
              <p:nvPicPr>
                <p:cNvPr id="8289" name="Ink 8288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27460" y="3107760"/>
                  <a:ext cx="10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290" name="Ink 8289"/>
                <p14:cNvContentPartPr/>
                <p14:nvPr/>
              </p14:nvContentPartPr>
              <p14:xfrm>
                <a:off x="3716820" y="3222420"/>
                <a:ext cx="34920" cy="13680"/>
              </p14:xfrm>
            </p:contentPart>
          </mc:Choice>
          <mc:Fallback xmlns="">
            <p:pic>
              <p:nvPicPr>
                <p:cNvPr id="8290" name="Ink 8289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15740" y="3220980"/>
                  <a:ext cx="363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291" name="Ink 8290"/>
                <p14:cNvContentPartPr/>
                <p14:nvPr/>
              </p14:nvContentPartPr>
              <p14:xfrm>
                <a:off x="3792840" y="3174180"/>
                <a:ext cx="6480" cy="78120"/>
              </p14:xfrm>
            </p:contentPart>
          </mc:Choice>
          <mc:Fallback xmlns="">
            <p:pic>
              <p:nvPicPr>
                <p:cNvPr id="8291" name="Ink 8290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91760" y="3172020"/>
                  <a:ext cx="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292" name="Ink 8291"/>
                <p14:cNvContentPartPr/>
                <p14:nvPr/>
              </p14:nvContentPartPr>
              <p14:xfrm>
                <a:off x="751140" y="3197040"/>
                <a:ext cx="47520" cy="12600"/>
              </p14:xfrm>
            </p:contentPart>
          </mc:Choice>
          <mc:Fallback xmlns="">
            <p:pic>
              <p:nvPicPr>
                <p:cNvPr id="8292" name="Ink 8291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0060" y="3194880"/>
                  <a:ext cx="489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293" name="Ink 8292"/>
                <p14:cNvContentPartPr/>
                <p14:nvPr/>
              </p14:nvContentPartPr>
              <p14:xfrm>
                <a:off x="816480" y="3178740"/>
                <a:ext cx="17640" cy="67320"/>
              </p14:xfrm>
            </p:contentPart>
          </mc:Choice>
          <mc:Fallback xmlns="">
            <p:pic>
              <p:nvPicPr>
                <p:cNvPr id="8293" name="Ink 8292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6120" y="3176940"/>
                  <a:ext cx="187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97" name="Group 8296"/>
          <p:cNvGrpSpPr/>
          <p:nvPr/>
        </p:nvGrpSpPr>
        <p:grpSpPr>
          <a:xfrm>
            <a:off x="419400" y="2052780"/>
            <a:ext cx="3320220" cy="381240"/>
            <a:chOff x="419400" y="2052780"/>
            <a:chExt cx="33202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9" name="Ink 28"/>
                <p14:cNvContentPartPr/>
                <p14:nvPr/>
              </p14:nvContentPartPr>
              <p14:xfrm>
                <a:off x="419400" y="2119020"/>
                <a:ext cx="123120" cy="31500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8320" y="2117220"/>
                  <a:ext cx="125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1" name="Ink 30"/>
                <p14:cNvContentPartPr/>
                <p14:nvPr/>
              </p14:nvContentPartPr>
              <p14:xfrm>
                <a:off x="597600" y="2286420"/>
                <a:ext cx="116640" cy="867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6520" y="2284260"/>
                  <a:ext cx="118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5" name="Ink 34"/>
                <p14:cNvContentPartPr/>
                <p14:nvPr/>
              </p14:nvContentPartPr>
              <p14:xfrm>
                <a:off x="965520" y="2165820"/>
                <a:ext cx="108000" cy="262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4440" y="2163660"/>
                  <a:ext cx="110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" name="Ink 35"/>
                <p14:cNvContentPartPr/>
                <p14:nvPr/>
              </p14:nvContentPartPr>
              <p14:xfrm>
                <a:off x="988920" y="2211900"/>
                <a:ext cx="110880" cy="331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7840" y="2211180"/>
                  <a:ext cx="112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7" name="Ink 36"/>
                <p14:cNvContentPartPr/>
                <p14:nvPr/>
              </p14:nvContentPartPr>
              <p14:xfrm>
                <a:off x="1343160" y="2120100"/>
                <a:ext cx="113760" cy="18936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42080" y="2118300"/>
                  <a:ext cx="116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8" name="Ink 37"/>
                <p14:cNvContentPartPr/>
                <p14:nvPr/>
              </p14:nvContentPartPr>
              <p14:xfrm>
                <a:off x="1623960" y="2130900"/>
                <a:ext cx="144360" cy="1591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23240" y="2128740"/>
                  <a:ext cx="145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9" name="Ink 38"/>
                <p14:cNvContentPartPr/>
                <p14:nvPr/>
              </p14:nvContentPartPr>
              <p14:xfrm>
                <a:off x="1896480" y="2135220"/>
                <a:ext cx="137160" cy="1440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95760" y="2133420"/>
                  <a:ext cx="138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0" name="Ink 39"/>
                <p14:cNvContentPartPr/>
                <p14:nvPr/>
              </p14:nvContentPartPr>
              <p14:xfrm>
                <a:off x="2065320" y="2061060"/>
                <a:ext cx="130320" cy="12960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64240" y="2060700"/>
                  <a:ext cx="131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1" name="Ink 40"/>
                <p14:cNvContentPartPr/>
                <p14:nvPr/>
              </p14:nvContentPartPr>
              <p14:xfrm>
                <a:off x="2194560" y="2185620"/>
                <a:ext cx="15120" cy="266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93840" y="2184180"/>
                  <a:ext cx="16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42" name="Ink 41"/>
                <p14:cNvContentPartPr/>
                <p14:nvPr/>
              </p14:nvContentPartPr>
              <p14:xfrm>
                <a:off x="2341080" y="2095260"/>
                <a:ext cx="114840" cy="1771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40360" y="2093100"/>
                  <a:ext cx="11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3" name="Ink 42"/>
                <p14:cNvContentPartPr/>
                <p14:nvPr/>
              </p14:nvContentPartPr>
              <p14:xfrm>
                <a:off x="2518560" y="2223060"/>
                <a:ext cx="139680" cy="10908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17480" y="2221620"/>
                  <a:ext cx="141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4" name="Ink 43"/>
                <p14:cNvContentPartPr/>
                <p14:nvPr/>
              </p14:nvContentPartPr>
              <p14:xfrm>
                <a:off x="2732040" y="2183100"/>
                <a:ext cx="142200" cy="208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30960" y="2180940"/>
                  <a:ext cx="144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45" name="Ink 44"/>
                <p14:cNvContentPartPr/>
                <p14:nvPr/>
              </p14:nvContentPartPr>
              <p14:xfrm>
                <a:off x="2801160" y="2144220"/>
                <a:ext cx="10440" cy="10908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00080" y="2142420"/>
                  <a:ext cx="12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0" name="Ink 49"/>
                <p14:cNvContentPartPr/>
                <p14:nvPr/>
              </p14:nvContentPartPr>
              <p14:xfrm>
                <a:off x="3002400" y="2063220"/>
                <a:ext cx="48240" cy="21132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01320" y="2062140"/>
                  <a:ext cx="5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1" name="Ink 50"/>
                <p14:cNvContentPartPr/>
                <p14:nvPr/>
              </p14:nvContentPartPr>
              <p14:xfrm>
                <a:off x="3052440" y="2052780"/>
                <a:ext cx="111960" cy="2318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51360" y="2050620"/>
                  <a:ext cx="114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3" name="Ink 52"/>
                <p14:cNvContentPartPr/>
                <p14:nvPr/>
              </p14:nvContentPartPr>
              <p14:xfrm>
                <a:off x="3178440" y="2255100"/>
                <a:ext cx="122400" cy="853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77360" y="2253300"/>
                  <a:ext cx="123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4" name="Ink 53"/>
                <p14:cNvContentPartPr/>
                <p14:nvPr/>
              </p14:nvContentPartPr>
              <p14:xfrm>
                <a:off x="3402300" y="2161140"/>
                <a:ext cx="11160" cy="7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401220" y="2158980"/>
                  <a:ext cx="12960" cy="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5" name="Ink 54"/>
                <p14:cNvContentPartPr/>
                <p14:nvPr/>
              </p14:nvContentPartPr>
              <p14:xfrm>
                <a:off x="3484740" y="2102100"/>
                <a:ext cx="85320" cy="1432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483300" y="2099580"/>
                  <a:ext cx="87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6" name="Ink 55"/>
                <p14:cNvContentPartPr/>
                <p14:nvPr/>
              </p14:nvContentPartPr>
              <p14:xfrm>
                <a:off x="3617580" y="2205420"/>
                <a:ext cx="122040" cy="831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16500" y="2203260"/>
                  <a:ext cx="123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295" name="Ink 8294"/>
                <p14:cNvContentPartPr/>
                <p14:nvPr/>
              </p14:nvContentPartPr>
              <p14:xfrm>
                <a:off x="3277620" y="2291640"/>
                <a:ext cx="72000" cy="2520"/>
              </p14:xfrm>
            </p:contentPart>
          </mc:Choice>
          <mc:Fallback xmlns="">
            <p:pic>
              <p:nvPicPr>
                <p:cNvPr id="8295" name="Ink 8294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76900" y="2290560"/>
                  <a:ext cx="7344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296" name="Ink 8295"/>
                <p14:cNvContentPartPr/>
                <p14:nvPr/>
              </p14:nvContentPartPr>
              <p14:xfrm>
                <a:off x="3401100" y="2266800"/>
                <a:ext cx="5040" cy="63360"/>
              </p14:xfrm>
            </p:contentPart>
          </mc:Choice>
          <mc:Fallback xmlns="">
            <p:pic>
              <p:nvPicPr>
                <p:cNvPr id="8296" name="Ink 8295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400380" y="2264640"/>
                  <a:ext cx="6480" cy="6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585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“Symmetric Rank 1”-update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72540" y="364272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1460" y="364128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01340" y="387096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0620" y="3869520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3668580" y="3663600"/>
              <a:ext cx="360" cy="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7860" y="366180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/>
          <p:cNvGrpSpPr/>
          <p:nvPr/>
        </p:nvGrpSpPr>
        <p:grpSpPr>
          <a:xfrm>
            <a:off x="77040" y="317520"/>
            <a:ext cx="4497480" cy="483840"/>
            <a:chOff x="74580" y="2801640"/>
            <a:chExt cx="44974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7" name="Ink 256"/>
                <p14:cNvContentPartPr/>
                <p14:nvPr/>
              </p14:nvContentPartPr>
              <p14:xfrm>
                <a:off x="1277220" y="2973360"/>
                <a:ext cx="95760" cy="23616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76140" y="2971200"/>
                  <a:ext cx="98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8" name="Ink 257"/>
                <p14:cNvContentPartPr/>
                <p14:nvPr/>
              </p14:nvContentPartPr>
              <p14:xfrm>
                <a:off x="1477380" y="2875800"/>
                <a:ext cx="147600" cy="34128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76300" y="2873640"/>
                  <a:ext cx="149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9" name="Ink 258"/>
                <p14:cNvContentPartPr/>
                <p14:nvPr/>
              </p14:nvContentPartPr>
              <p14:xfrm>
                <a:off x="1677180" y="2880840"/>
                <a:ext cx="93960" cy="12276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76100" y="2878680"/>
                  <a:ext cx="95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0" name="Ink 259"/>
                <p14:cNvContentPartPr/>
                <p14:nvPr/>
              </p14:nvContentPartPr>
              <p14:xfrm>
                <a:off x="1751760" y="2924040"/>
                <a:ext cx="80280" cy="30888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50680" y="2922240"/>
                  <a:ext cx="82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1" name="Ink 260"/>
                <p14:cNvContentPartPr/>
                <p14:nvPr/>
              </p14:nvContentPartPr>
              <p14:xfrm>
                <a:off x="1879920" y="3047160"/>
                <a:ext cx="104040" cy="20484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78840" y="3045720"/>
                  <a:ext cx="106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2" name="Ink 261"/>
                <p14:cNvContentPartPr/>
                <p14:nvPr/>
              </p14:nvContentPartPr>
              <p14:xfrm>
                <a:off x="2038320" y="3148680"/>
                <a:ext cx="123840" cy="8100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37600" y="3146880"/>
                  <a:ext cx="124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3" name="Ink 262"/>
                <p14:cNvContentPartPr/>
                <p14:nvPr/>
              </p14:nvContentPartPr>
              <p14:xfrm>
                <a:off x="2125080" y="3086640"/>
                <a:ext cx="110880" cy="3240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24000" y="3085920"/>
                  <a:ext cx="112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4" name="Ink 263"/>
                <p14:cNvContentPartPr/>
                <p14:nvPr/>
              </p14:nvContentPartPr>
              <p14:xfrm>
                <a:off x="2304360" y="2979120"/>
                <a:ext cx="14400" cy="18684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03640" y="2976960"/>
                  <a:ext cx="15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5" name="Ink 264"/>
                <p14:cNvContentPartPr/>
                <p14:nvPr/>
              </p14:nvContentPartPr>
              <p14:xfrm>
                <a:off x="2306880" y="2982720"/>
                <a:ext cx="112320" cy="20016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06160" y="2980200"/>
                  <a:ext cx="114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6" name="Ink 265"/>
                <p14:cNvContentPartPr/>
                <p14:nvPr/>
              </p14:nvContentPartPr>
              <p14:xfrm>
                <a:off x="2446560" y="3101880"/>
                <a:ext cx="117360" cy="10008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45840" y="3100440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7" name="Ink 266"/>
                <p14:cNvContentPartPr/>
                <p14:nvPr/>
              </p14:nvContentPartPr>
              <p14:xfrm>
                <a:off x="2685600" y="3020160"/>
                <a:ext cx="70920" cy="15012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84520" y="3018000"/>
                  <a:ext cx="7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8" name="Ink 267"/>
                <p14:cNvContentPartPr/>
                <p14:nvPr/>
              </p14:nvContentPartPr>
              <p14:xfrm>
                <a:off x="2819160" y="3122040"/>
                <a:ext cx="87120" cy="8568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18080" y="3120240"/>
                  <a:ext cx="8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9" name="Ink 268"/>
                <p14:cNvContentPartPr/>
                <p14:nvPr/>
              </p14:nvContentPartPr>
              <p14:xfrm>
                <a:off x="2883960" y="2952480"/>
                <a:ext cx="86400" cy="29124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83600" y="2950320"/>
                  <a:ext cx="88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0" name="Ink 269"/>
                <p14:cNvContentPartPr/>
                <p14:nvPr/>
              </p14:nvContentPartPr>
              <p14:xfrm>
                <a:off x="3026880" y="2952840"/>
                <a:ext cx="68400" cy="28908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25440" y="2950680"/>
                  <a:ext cx="70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1" name="Ink 270"/>
                <p14:cNvContentPartPr/>
                <p14:nvPr/>
              </p14:nvContentPartPr>
              <p14:xfrm>
                <a:off x="3102840" y="3042480"/>
                <a:ext cx="135360" cy="24300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02480" y="3040320"/>
                  <a:ext cx="137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2" name="Ink 271"/>
                <p14:cNvContentPartPr/>
                <p14:nvPr/>
              </p14:nvContentPartPr>
              <p14:xfrm>
                <a:off x="3285000" y="3142920"/>
                <a:ext cx="126360" cy="9396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83920" y="3140760"/>
                  <a:ext cx="127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3" name="Ink 272"/>
                <p14:cNvContentPartPr/>
                <p14:nvPr/>
              </p14:nvContentPartPr>
              <p14:xfrm>
                <a:off x="3342540" y="3093960"/>
                <a:ext cx="115200" cy="2196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41460" y="3093600"/>
                  <a:ext cx="116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4" name="Ink 273"/>
                <p14:cNvContentPartPr/>
                <p14:nvPr/>
              </p14:nvContentPartPr>
              <p14:xfrm>
                <a:off x="3505920" y="2973360"/>
                <a:ext cx="21240" cy="19908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04840" y="2971200"/>
                  <a:ext cx="23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5" name="Ink 274"/>
                <p14:cNvContentPartPr/>
                <p14:nvPr/>
              </p14:nvContentPartPr>
              <p14:xfrm>
                <a:off x="3526800" y="2954640"/>
                <a:ext cx="92160" cy="23868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525720" y="2952480"/>
                  <a:ext cx="94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6" name="Ink 275"/>
                <p14:cNvContentPartPr/>
                <p14:nvPr/>
              </p14:nvContentPartPr>
              <p14:xfrm>
                <a:off x="3609720" y="3135540"/>
                <a:ext cx="110160" cy="10620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09360" y="3133740"/>
                  <a:ext cx="110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7" name="Ink 276"/>
                <p14:cNvContentPartPr/>
                <p14:nvPr/>
              </p14:nvContentPartPr>
              <p14:xfrm>
                <a:off x="3837960" y="3039240"/>
                <a:ext cx="72720" cy="14184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36880" y="3037080"/>
                  <a:ext cx="74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8" name="Ink 277"/>
                <p14:cNvContentPartPr/>
                <p14:nvPr/>
              </p14:nvContentPartPr>
              <p14:xfrm>
                <a:off x="3918240" y="3134640"/>
                <a:ext cx="88200" cy="8640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16800" y="3133200"/>
                  <a:ext cx="90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79" name="Ink 278"/>
                <p14:cNvContentPartPr/>
                <p14:nvPr/>
              </p14:nvContentPartPr>
              <p14:xfrm>
                <a:off x="3982680" y="2962560"/>
                <a:ext cx="97200" cy="29916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82320" y="2960400"/>
                  <a:ext cx="98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0" name="Ink 279"/>
                <p14:cNvContentPartPr/>
                <p14:nvPr/>
              </p14:nvContentPartPr>
              <p14:xfrm>
                <a:off x="4118400" y="2822520"/>
                <a:ext cx="41040" cy="14508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8040" y="2820360"/>
                  <a:ext cx="42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1" name="Ink 280"/>
                <p14:cNvContentPartPr/>
                <p14:nvPr/>
              </p14:nvContentPartPr>
              <p14:xfrm>
                <a:off x="4070880" y="2801640"/>
                <a:ext cx="183960" cy="2340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69800" y="2800560"/>
                  <a:ext cx="185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82" name="Ink 281"/>
                <p14:cNvContentPartPr/>
                <p14:nvPr/>
              </p14:nvContentPartPr>
              <p14:xfrm>
                <a:off x="74580" y="3031320"/>
                <a:ext cx="119520" cy="23616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220" y="3029520"/>
                  <a:ext cx="120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83" name="Ink 282"/>
                <p14:cNvContentPartPr/>
                <p14:nvPr/>
              </p14:nvContentPartPr>
              <p14:xfrm>
                <a:off x="263940" y="3169920"/>
                <a:ext cx="108720" cy="7200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2860" y="3168840"/>
                  <a:ext cx="110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84" name="Ink 283"/>
                <p14:cNvContentPartPr/>
                <p14:nvPr/>
              </p14:nvContentPartPr>
              <p14:xfrm>
                <a:off x="329580" y="3096840"/>
                <a:ext cx="97200" cy="576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8500" y="3095760"/>
                  <a:ext cx="9864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85" name="Ink 284"/>
                <p14:cNvContentPartPr/>
                <p14:nvPr/>
              </p14:nvContentPartPr>
              <p14:xfrm>
                <a:off x="513060" y="2975520"/>
                <a:ext cx="14040" cy="228600"/>
              </p14:xfrm>
            </p:contentPart>
          </mc:Choice>
          <mc:Fallback xmlns="">
            <p:pic>
              <p:nvPicPr>
                <p:cNvPr id="285" name="Ink 284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1980" y="2974440"/>
                  <a:ext cx="16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86" name="Ink 285"/>
                <p14:cNvContentPartPr/>
                <p14:nvPr/>
              </p14:nvContentPartPr>
              <p14:xfrm>
                <a:off x="521340" y="2975880"/>
                <a:ext cx="104400" cy="22752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620" y="2973720"/>
                  <a:ext cx="106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87" name="Ink 286"/>
                <p14:cNvContentPartPr/>
                <p14:nvPr/>
              </p14:nvContentPartPr>
              <p14:xfrm>
                <a:off x="644100" y="3131400"/>
                <a:ext cx="119880" cy="9720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3020" y="3129240"/>
                  <a:ext cx="121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88" name="Ink 287"/>
                <p14:cNvContentPartPr/>
                <p14:nvPr/>
              </p14:nvContentPartPr>
              <p14:xfrm>
                <a:off x="858960" y="2998560"/>
                <a:ext cx="101160" cy="18468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8600" y="2996400"/>
                  <a:ext cx="10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89" name="Ink 288"/>
                <p14:cNvContentPartPr/>
                <p14:nvPr/>
              </p14:nvContentPartPr>
              <p14:xfrm>
                <a:off x="984960" y="3113040"/>
                <a:ext cx="124200" cy="10116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3880" y="3111240"/>
                  <a:ext cx="125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0" name="Ink 289"/>
                <p14:cNvContentPartPr/>
                <p14:nvPr/>
              </p14:nvContentPartPr>
              <p14:xfrm>
                <a:off x="1110240" y="3085320"/>
                <a:ext cx="111600" cy="2880"/>
              </p14:xfrm>
            </p:contentPart>
          </mc:Choice>
          <mc:Fallback xmlns="">
            <p:pic>
              <p:nvPicPr>
                <p:cNvPr id="290" name="Ink 289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09160" y="3083160"/>
                  <a:ext cx="11412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91" name="Ink 290"/>
                <p14:cNvContentPartPr/>
                <p14:nvPr/>
              </p14:nvContentPartPr>
              <p14:xfrm>
                <a:off x="1110960" y="3129600"/>
                <a:ext cx="119520" cy="1512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0240" y="3129240"/>
                  <a:ext cx="120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92" name="Ink 291"/>
                <p14:cNvContentPartPr/>
                <p14:nvPr/>
              </p14:nvContentPartPr>
              <p14:xfrm>
                <a:off x="4216740" y="3028800"/>
                <a:ext cx="147240" cy="19512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16380" y="3027000"/>
                  <a:ext cx="14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93" name="Ink 292"/>
                <p14:cNvContentPartPr/>
                <p14:nvPr/>
              </p14:nvContentPartPr>
              <p14:xfrm>
                <a:off x="4413660" y="3169920"/>
                <a:ext cx="158400" cy="111600"/>
              </p14:xfrm>
            </p:contentPart>
          </mc:Choice>
          <mc:Fallback xmlns="">
            <p:pic>
              <p:nvPicPr>
                <p:cNvPr id="293" name="Ink 292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12580" y="3167760"/>
                  <a:ext cx="159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94" name="Ink 293"/>
                <p14:cNvContentPartPr/>
                <p14:nvPr/>
              </p14:nvContentPartPr>
              <p14:xfrm>
                <a:off x="2573100" y="3166800"/>
                <a:ext cx="41400" cy="432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72020" y="3164280"/>
                  <a:ext cx="435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95" name="Ink 294"/>
                <p14:cNvContentPartPr/>
                <p14:nvPr/>
              </p14:nvContentPartPr>
              <p14:xfrm>
                <a:off x="2628540" y="3109200"/>
                <a:ext cx="8280" cy="157320"/>
              </p14:xfrm>
            </p:contentPart>
          </mc:Choice>
          <mc:Fallback xmlns="">
            <p:pic>
              <p:nvPicPr>
                <p:cNvPr id="295" name="Ink 294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27460" y="3107760"/>
                  <a:ext cx="10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96" name="Ink 295"/>
                <p14:cNvContentPartPr/>
                <p14:nvPr/>
              </p14:nvContentPartPr>
              <p14:xfrm>
                <a:off x="3716820" y="3222420"/>
                <a:ext cx="34920" cy="13680"/>
              </p14:xfrm>
            </p:contentPart>
          </mc:Choice>
          <mc:Fallback xmlns="">
            <p:pic>
              <p:nvPicPr>
                <p:cNvPr id="296" name="Ink 295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15740" y="3220980"/>
                  <a:ext cx="363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97" name="Ink 296"/>
                <p14:cNvContentPartPr/>
                <p14:nvPr/>
              </p14:nvContentPartPr>
              <p14:xfrm>
                <a:off x="3792840" y="3174180"/>
                <a:ext cx="6480" cy="78120"/>
              </p14:xfrm>
            </p:contentPart>
          </mc:Choice>
          <mc:Fallback xmlns="">
            <p:pic>
              <p:nvPicPr>
                <p:cNvPr id="297" name="Ink 296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91760" y="3172020"/>
                  <a:ext cx="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98" name="Ink 297"/>
                <p14:cNvContentPartPr/>
                <p14:nvPr/>
              </p14:nvContentPartPr>
              <p14:xfrm>
                <a:off x="751140" y="3197040"/>
                <a:ext cx="47520" cy="12600"/>
              </p14:xfrm>
            </p:contentPart>
          </mc:Choice>
          <mc:Fallback xmlns="">
            <p:pic>
              <p:nvPicPr>
                <p:cNvPr id="298" name="Ink 297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0060" y="3194880"/>
                  <a:ext cx="489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99" name="Ink 298"/>
                <p14:cNvContentPartPr/>
                <p14:nvPr/>
              </p14:nvContentPartPr>
              <p14:xfrm>
                <a:off x="816480" y="3178740"/>
                <a:ext cx="17640" cy="67320"/>
              </p14:xfrm>
            </p:contentPart>
          </mc:Choice>
          <mc:Fallback xmlns="">
            <p:pic>
              <p:nvPicPr>
                <p:cNvPr id="299" name="Ink 298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16120" y="3176940"/>
                  <a:ext cx="187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/>
          <p:cNvGrpSpPr/>
          <p:nvPr/>
        </p:nvGrpSpPr>
        <p:grpSpPr>
          <a:xfrm>
            <a:off x="433265" y="1342648"/>
            <a:ext cx="3249660" cy="917007"/>
            <a:chOff x="433265" y="1441708"/>
            <a:chExt cx="3249660" cy="9170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6" name="Ink 25"/>
                <p14:cNvContentPartPr/>
                <p14:nvPr/>
              </p14:nvContentPartPr>
              <p14:xfrm>
                <a:off x="433265" y="1545446"/>
                <a:ext cx="114323" cy="189632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32183" y="1543643"/>
                  <a:ext cx="116487" cy="193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7" name="Ink 26"/>
                <p14:cNvContentPartPr/>
                <p14:nvPr/>
              </p14:nvContentPartPr>
              <p14:xfrm>
                <a:off x="690039" y="1619242"/>
                <a:ext cx="116743" cy="12703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8958" y="1617064"/>
                  <a:ext cx="118905" cy="15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8" name="Ink 27"/>
                <p14:cNvContentPartPr/>
                <p14:nvPr/>
              </p14:nvContentPartPr>
              <p14:xfrm>
                <a:off x="710605" y="1673077"/>
                <a:ext cx="110089" cy="8771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0245" y="1672375"/>
                  <a:ext cx="110809" cy="11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" name="Ink 29"/>
                <p14:cNvContentPartPr/>
                <p14:nvPr/>
              </p14:nvContentPartPr>
              <p14:xfrm>
                <a:off x="1055693" y="1566314"/>
                <a:ext cx="79543" cy="149709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54608" y="1564150"/>
                  <a:ext cx="81712" cy="154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2" name="Ink 31"/>
                <p14:cNvContentPartPr/>
                <p14:nvPr/>
              </p14:nvContentPartPr>
              <p14:xfrm>
                <a:off x="1179392" y="1607144"/>
                <a:ext cx="114323" cy="243769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77954" y="1604984"/>
                  <a:ext cx="116840" cy="24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3" name="Ink 32"/>
                <p14:cNvContentPartPr/>
                <p14:nvPr/>
              </p14:nvContentPartPr>
              <p14:xfrm>
                <a:off x="1349667" y="1625593"/>
                <a:ext cx="91338" cy="102226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48588" y="1623433"/>
                  <a:ext cx="92776" cy="105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4" name="Ink 33"/>
                <p14:cNvContentPartPr/>
                <p14:nvPr/>
              </p14:nvContentPartPr>
              <p14:xfrm>
                <a:off x="1594949" y="1516714"/>
                <a:ext cx="93757" cy="283691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93867" y="1514914"/>
                  <a:ext cx="95560" cy="286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6" name="Ink 45"/>
                <p14:cNvContentPartPr/>
                <p14:nvPr/>
              </p14:nvContentPartPr>
              <p14:xfrm>
                <a:off x="1780044" y="1583251"/>
                <a:ext cx="97992" cy="272199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778963" y="1581451"/>
                  <a:ext cx="100154" cy="2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7" name="Ink 46"/>
                <p14:cNvContentPartPr/>
                <p14:nvPr/>
              </p14:nvContentPartPr>
              <p14:xfrm>
                <a:off x="1953646" y="1702111"/>
                <a:ext cx="83172" cy="74401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52566" y="1700314"/>
                  <a:ext cx="84612" cy="77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8" name="Ink 47"/>
                <p14:cNvContentPartPr/>
                <p14:nvPr/>
              </p14:nvContentPartPr>
              <p14:xfrm>
                <a:off x="2086419" y="1668540"/>
                <a:ext cx="139729" cy="32361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085699" y="1667821"/>
                  <a:ext cx="140809" cy="34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9" name="Ink 48"/>
                <p14:cNvContentPartPr/>
                <p14:nvPr/>
              </p14:nvContentPartPr>
              <p14:xfrm>
                <a:off x="2309924" y="1594442"/>
                <a:ext cx="11795" cy="171788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308852" y="1592641"/>
                  <a:ext cx="13225" cy="175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2" name="Ink 51"/>
                <p14:cNvContentPartPr/>
                <p14:nvPr/>
              </p14:nvContentPartPr>
              <p14:xfrm>
                <a:off x="2338354" y="1574480"/>
                <a:ext cx="101923" cy="188724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37994" y="1572319"/>
                  <a:ext cx="103364" cy="193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9" name="Ink 58"/>
                <p14:cNvContentPartPr/>
                <p14:nvPr/>
              </p14:nvContentPartPr>
              <p14:xfrm>
                <a:off x="2495926" y="1744756"/>
                <a:ext cx="110997" cy="71679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494845" y="1742595"/>
                  <a:ext cx="112439" cy="76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3" name="Ink 62"/>
                <p14:cNvContentPartPr/>
                <p14:nvPr/>
              </p14:nvContentPartPr>
              <p14:xfrm>
                <a:off x="2822836" y="1568432"/>
                <a:ext cx="86801" cy="174812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22116" y="1565909"/>
                  <a:ext cx="88602" cy="179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64" name="Ink 63"/>
                <p14:cNvContentPartPr/>
                <p14:nvPr/>
              </p14:nvContentPartPr>
              <p14:xfrm>
                <a:off x="2958633" y="1700297"/>
                <a:ext cx="94060" cy="61093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57552" y="1698860"/>
                  <a:ext cx="95502" cy="65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7" name="Ink 66"/>
                <p14:cNvContentPartPr/>
                <p14:nvPr/>
              </p14:nvContentPartPr>
              <p14:xfrm>
                <a:off x="3091103" y="1501592"/>
                <a:ext cx="93455" cy="291555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090384" y="1499792"/>
                  <a:ext cx="95252" cy="295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8" name="Ink 67"/>
                <p14:cNvContentPartPr/>
                <p14:nvPr/>
              </p14:nvContentPartPr>
              <p14:xfrm>
                <a:off x="3163689" y="1441708"/>
                <a:ext cx="143963" cy="12128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62609" y="1439542"/>
                  <a:ext cx="145403" cy="125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9" name="Ink 68"/>
                <p14:cNvContentPartPr/>
                <p14:nvPr/>
              </p14:nvContentPartPr>
              <p14:xfrm>
                <a:off x="3329428" y="1549680"/>
                <a:ext cx="83172" cy="170578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29068" y="1547516"/>
                  <a:ext cx="84612" cy="174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70" name="Ink 69"/>
                <p14:cNvContentPartPr/>
                <p14:nvPr/>
              </p14:nvContentPartPr>
              <p14:xfrm>
                <a:off x="3462201" y="1667028"/>
                <a:ext cx="95572" cy="98596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61123" y="1665589"/>
                  <a:ext cx="97009" cy="100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1" name="Ink 70"/>
                <p14:cNvContentPartPr/>
                <p14:nvPr/>
              </p14:nvContentPartPr>
              <p14:xfrm>
                <a:off x="433870" y="1970983"/>
                <a:ext cx="138519" cy="308492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2788" y="1968823"/>
                  <a:ext cx="140683" cy="312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72" name="Ink 71"/>
                <p14:cNvContentPartPr/>
                <p14:nvPr/>
              </p14:nvContentPartPr>
              <p14:xfrm>
                <a:off x="730566" y="2174527"/>
                <a:ext cx="123397" cy="13307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9487" y="2172369"/>
                  <a:ext cx="125556" cy="17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3" name="Ink 72"/>
                <p14:cNvContentPartPr/>
                <p14:nvPr/>
              </p14:nvContentPartPr>
              <p14:xfrm>
                <a:off x="755064" y="2215357"/>
                <a:ext cx="126421" cy="21776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4346" y="2214994"/>
                  <a:ext cx="127498" cy="23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5" name="Ink 74"/>
                <p14:cNvContentPartPr/>
                <p14:nvPr/>
              </p14:nvContentPartPr>
              <p14:xfrm>
                <a:off x="1117391" y="2035403"/>
                <a:ext cx="10586" cy="299721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16296" y="2033602"/>
                  <a:ext cx="12776" cy="304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6" name="Ink 75"/>
                <p14:cNvContentPartPr/>
                <p14:nvPr/>
              </p14:nvContentPartPr>
              <p14:xfrm>
                <a:off x="1317608" y="2163034"/>
                <a:ext cx="114626" cy="195681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17248" y="2160876"/>
                  <a:ext cx="116068" cy="200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7" name="Ink 76"/>
                <p14:cNvContentPartPr/>
                <p14:nvPr/>
              </p14:nvContentPartPr>
              <p14:xfrm>
                <a:off x="1498772" y="2247718"/>
                <a:ext cx="85289" cy="6805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497692" y="2245927"/>
                  <a:ext cx="86728" cy="72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8" name="Ink 77"/>
                <p14:cNvContentPartPr/>
                <p14:nvPr/>
              </p14:nvContentPartPr>
              <p14:xfrm>
                <a:off x="1629125" y="2208401"/>
                <a:ext cx="84382" cy="3932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28048" y="2206256"/>
                  <a:ext cx="86177" cy="8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9" name="Ink 78"/>
                <p14:cNvContentPartPr/>
                <p14:nvPr/>
              </p14:nvContentPartPr>
              <p14:xfrm>
                <a:off x="1815127" y="2092565"/>
                <a:ext cx="11493" cy="15727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814050" y="2090761"/>
                  <a:ext cx="13289" cy="160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0" name="Ink 79"/>
                <p14:cNvContentPartPr/>
                <p14:nvPr/>
              </p14:nvContentPartPr>
              <p14:xfrm>
                <a:off x="1812708" y="2072604"/>
                <a:ext cx="110694" cy="190841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811987" y="2070448"/>
                  <a:ext cx="112497" cy="195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1" name="Ink 80"/>
                <p14:cNvContentPartPr/>
                <p14:nvPr/>
              </p14:nvContentPartPr>
              <p14:xfrm>
                <a:off x="1981773" y="2224733"/>
                <a:ext cx="115836" cy="100109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980694" y="2223293"/>
                  <a:ext cx="117275" cy="103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2" name="Ink 81"/>
                <p14:cNvContentPartPr/>
                <p14:nvPr/>
              </p14:nvContentPartPr>
              <p14:xfrm>
                <a:off x="2313765" y="2114644"/>
                <a:ext cx="81055" cy="152431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13405" y="2112482"/>
                  <a:ext cx="82496" cy="156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3" name="Ink 82"/>
                <p14:cNvContentPartPr/>
                <p14:nvPr/>
              </p14:nvContentPartPr>
              <p14:xfrm>
                <a:off x="2468919" y="2230177"/>
                <a:ext cx="115231" cy="82567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67839" y="2228014"/>
                  <a:ext cx="116671" cy="87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4" name="Ink 83"/>
                <p14:cNvContentPartPr/>
                <p14:nvPr/>
              </p14:nvContentPartPr>
              <p14:xfrm>
                <a:off x="1267705" y="2067462"/>
                <a:ext cx="71981" cy="246491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66620" y="2065663"/>
                  <a:ext cx="73066" cy="248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5" name="Ink 84"/>
                <p14:cNvContentPartPr/>
                <p14:nvPr/>
              </p14:nvContentPartPr>
              <p14:xfrm>
                <a:off x="2603203" y="2054155"/>
                <a:ext cx="96479" cy="252237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02843" y="2053434"/>
                  <a:ext cx="97919" cy="253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6" name="Ink 85"/>
                <p14:cNvContentPartPr/>
                <p14:nvPr/>
              </p14:nvContentPartPr>
              <p14:xfrm>
                <a:off x="2761381" y="2026633"/>
                <a:ext cx="11493" cy="98596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60640" y="2024834"/>
                  <a:ext cx="13347" cy="102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7" name="Ink 86"/>
                <p14:cNvContentPartPr/>
                <p14:nvPr/>
              </p14:nvContentPartPr>
              <p14:xfrm>
                <a:off x="2700288" y="2014837"/>
                <a:ext cx="150617" cy="26615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99207" y="2014118"/>
                  <a:ext cx="152058" cy="28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8" name="Ink 87"/>
                <p14:cNvContentPartPr/>
                <p14:nvPr/>
              </p14:nvContentPartPr>
              <p14:xfrm>
                <a:off x="2862700" y="2109200"/>
                <a:ext cx="100411" cy="155758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61620" y="2107037"/>
                  <a:ext cx="102210" cy="160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9" name="Ink 88"/>
                <p14:cNvContentPartPr/>
                <p14:nvPr/>
              </p14:nvContentPartPr>
              <p14:xfrm>
                <a:off x="2977023" y="2224128"/>
                <a:ext cx="96782" cy="56859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76662" y="2223408"/>
                  <a:ext cx="97504" cy="60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1" name="Ink 90"/>
                <p14:cNvContentPartPr/>
                <p14:nvPr/>
              </p14:nvContentPartPr>
              <p14:xfrm>
                <a:off x="3173611" y="1993061"/>
                <a:ext cx="24800" cy="310306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72152" y="1990901"/>
                  <a:ext cx="26988" cy="314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2" name="Ink 91"/>
                <p14:cNvContentPartPr/>
                <p14:nvPr/>
              </p14:nvContentPartPr>
              <p14:xfrm>
                <a:off x="3281281" y="1992759"/>
                <a:ext cx="80752" cy="7561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80199" y="1990599"/>
                  <a:ext cx="82915" cy="11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3" name="Ink 92"/>
                <p14:cNvContentPartPr/>
                <p14:nvPr/>
              </p14:nvContentPartPr>
              <p14:xfrm>
                <a:off x="3486337" y="1816435"/>
                <a:ext cx="39318" cy="145475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85616" y="1813921"/>
                  <a:ext cx="41122" cy="150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94" name="Ink 93"/>
                <p14:cNvContentPartPr/>
                <p14:nvPr/>
              </p14:nvContentPartPr>
              <p14:xfrm>
                <a:off x="3500249" y="1904143"/>
                <a:ext cx="110089" cy="120372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499170" y="1901981"/>
                  <a:ext cx="112248" cy="124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95" name="Ink 94"/>
                <p14:cNvContentPartPr/>
                <p14:nvPr/>
              </p14:nvContentPartPr>
              <p14:xfrm>
                <a:off x="3575255" y="1985500"/>
                <a:ext cx="107670" cy="11765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574175" y="1983341"/>
                  <a:ext cx="109110" cy="121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6" name="Ink 175"/>
                <p14:cNvContentPartPr/>
                <p14:nvPr/>
              </p14:nvContentPartPr>
              <p14:xfrm>
                <a:off x="2642220" y="1763520"/>
                <a:ext cx="63720" cy="1512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641500" y="1762800"/>
                  <a:ext cx="64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7" name="Ink 176"/>
                <p14:cNvContentPartPr/>
                <p14:nvPr/>
              </p14:nvContentPartPr>
              <p14:xfrm>
                <a:off x="2742660" y="1723200"/>
                <a:ext cx="10080" cy="10584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741580" y="1721400"/>
                  <a:ext cx="12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8" name="Ink 177"/>
                <p14:cNvContentPartPr/>
                <p14:nvPr/>
              </p14:nvContentPartPr>
              <p14:xfrm>
                <a:off x="2104380" y="2281200"/>
                <a:ext cx="63000" cy="432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03660" y="2280840"/>
                  <a:ext cx="6408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9" name="Ink 178"/>
                <p14:cNvContentPartPr/>
                <p14:nvPr/>
              </p14:nvContentPartPr>
              <p14:xfrm>
                <a:off x="2198700" y="2249160"/>
                <a:ext cx="6480" cy="8424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97620" y="2247000"/>
                  <a:ext cx="864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/>
          <p:cNvGrpSpPr/>
          <p:nvPr/>
        </p:nvGrpSpPr>
        <p:grpSpPr>
          <a:xfrm>
            <a:off x="175860" y="2334840"/>
            <a:ext cx="4393980" cy="833400"/>
            <a:chOff x="175860" y="2334840"/>
            <a:chExt cx="439398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7" name="Ink 96"/>
                <p14:cNvContentPartPr/>
                <p14:nvPr/>
              </p14:nvContentPartPr>
              <p14:xfrm>
                <a:off x="175860" y="2628600"/>
                <a:ext cx="32760" cy="2599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4780" y="2626440"/>
                  <a:ext cx="34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98" name="Ink 97"/>
                <p14:cNvContentPartPr/>
                <p14:nvPr/>
              </p14:nvContentPartPr>
              <p14:xfrm>
                <a:off x="208620" y="2613480"/>
                <a:ext cx="158760" cy="2350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7900" y="2610960"/>
                  <a:ext cx="160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9" name="Ink 98"/>
                <p14:cNvContentPartPr/>
                <p14:nvPr/>
              </p14:nvContentPartPr>
              <p14:xfrm>
                <a:off x="387180" y="2865840"/>
                <a:ext cx="102240" cy="10728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85740" y="2863680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0" name="Ink 99"/>
                <p14:cNvContentPartPr/>
                <p14:nvPr/>
              </p14:nvContentPartPr>
              <p14:xfrm>
                <a:off x="575820" y="2721840"/>
                <a:ext cx="113400" cy="1836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4740" y="2719680"/>
                  <a:ext cx="115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1" name="Ink 100"/>
                <p14:cNvContentPartPr/>
                <p14:nvPr/>
              </p14:nvContentPartPr>
              <p14:xfrm>
                <a:off x="585540" y="2801040"/>
                <a:ext cx="110160" cy="147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84460" y="2798880"/>
                  <a:ext cx="111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2" name="Ink 101"/>
                <p14:cNvContentPartPr/>
                <p14:nvPr/>
              </p14:nvContentPartPr>
              <p14:xfrm>
                <a:off x="888660" y="2629680"/>
                <a:ext cx="23040" cy="23688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88300" y="2627880"/>
                  <a:ext cx="24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3" name="Ink 102"/>
                <p14:cNvContentPartPr/>
                <p14:nvPr/>
              </p14:nvContentPartPr>
              <p14:xfrm>
                <a:off x="923580" y="2596200"/>
                <a:ext cx="121320" cy="21888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22860" y="2594040"/>
                  <a:ext cx="123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4" name="Ink 103"/>
                <p14:cNvContentPartPr/>
                <p14:nvPr/>
              </p14:nvContentPartPr>
              <p14:xfrm>
                <a:off x="1138140" y="2798520"/>
                <a:ext cx="128880" cy="14220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37060" y="2796720"/>
                  <a:ext cx="13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6" name="Ink 105"/>
                <p14:cNvContentPartPr/>
                <p14:nvPr/>
              </p14:nvContentPartPr>
              <p14:xfrm>
                <a:off x="1323180" y="2882760"/>
                <a:ext cx="75600" cy="1548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22100" y="2882040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7" name="Ink 106"/>
                <p14:cNvContentPartPr/>
                <p14:nvPr/>
              </p14:nvContentPartPr>
              <p14:xfrm>
                <a:off x="1428660" y="2845680"/>
                <a:ext cx="5400" cy="15336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427940" y="2843520"/>
                  <a:ext cx="7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8" name="Ink 107"/>
                <p14:cNvContentPartPr/>
                <p14:nvPr/>
              </p14:nvContentPartPr>
              <p14:xfrm>
                <a:off x="1507500" y="2702400"/>
                <a:ext cx="150840" cy="234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506420" y="2700960"/>
                  <a:ext cx="153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9" name="Ink 108"/>
                <p14:cNvContentPartPr/>
                <p14:nvPr/>
              </p14:nvContentPartPr>
              <p14:xfrm>
                <a:off x="1571220" y="2645160"/>
                <a:ext cx="24120" cy="1292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570140" y="2643000"/>
                  <a:ext cx="25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0" name="Ink 109"/>
                <p14:cNvContentPartPr/>
                <p14:nvPr/>
              </p14:nvContentPartPr>
              <p14:xfrm>
                <a:off x="1712880" y="2506620"/>
                <a:ext cx="79560" cy="1929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711800" y="2504460"/>
                  <a:ext cx="81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1" name="Ink 110"/>
                <p14:cNvContentPartPr/>
                <p14:nvPr/>
              </p14:nvContentPartPr>
              <p14:xfrm>
                <a:off x="1786980" y="2541480"/>
                <a:ext cx="108000" cy="2149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786260" y="2539320"/>
                  <a:ext cx="109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2" name="Ink 111"/>
                <p14:cNvContentPartPr/>
                <p14:nvPr/>
              </p14:nvContentPartPr>
              <p14:xfrm>
                <a:off x="1916220" y="2630400"/>
                <a:ext cx="91080" cy="914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15500" y="2628240"/>
                  <a:ext cx="92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3" name="Ink 112"/>
                <p14:cNvContentPartPr/>
                <p14:nvPr/>
              </p14:nvContentPartPr>
              <p14:xfrm>
                <a:off x="2038980" y="2589360"/>
                <a:ext cx="102240" cy="1044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037900" y="2587560"/>
                  <a:ext cx="1044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4" name="Ink 113"/>
                <p14:cNvContentPartPr/>
                <p14:nvPr/>
              </p14:nvContentPartPr>
              <p14:xfrm>
                <a:off x="2226180" y="2511960"/>
                <a:ext cx="46800" cy="17460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225100" y="2510160"/>
                  <a:ext cx="48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15" name="Ink 114"/>
                <p14:cNvContentPartPr/>
                <p14:nvPr/>
              </p14:nvContentPartPr>
              <p14:xfrm>
                <a:off x="2245260" y="2497920"/>
                <a:ext cx="117360" cy="17892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244900" y="2495760"/>
                  <a:ext cx="118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6" name="Ink 115"/>
                <p14:cNvContentPartPr/>
                <p14:nvPr/>
              </p14:nvContentPartPr>
              <p14:xfrm>
                <a:off x="2405820" y="2634360"/>
                <a:ext cx="90720" cy="101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04380" y="2632200"/>
                  <a:ext cx="92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17" name="Ink 116"/>
                <p14:cNvContentPartPr/>
                <p14:nvPr/>
              </p14:nvContentPartPr>
              <p14:xfrm>
                <a:off x="2626020" y="2532120"/>
                <a:ext cx="93960" cy="17208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625300" y="2529960"/>
                  <a:ext cx="9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18" name="Ink 117"/>
                <p14:cNvContentPartPr/>
                <p14:nvPr/>
              </p14:nvContentPartPr>
              <p14:xfrm>
                <a:off x="2743380" y="2653440"/>
                <a:ext cx="94680" cy="11016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742300" y="2651640"/>
                  <a:ext cx="96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21" name="Ink 120"/>
                <p14:cNvContentPartPr/>
                <p14:nvPr/>
              </p14:nvContentPartPr>
              <p14:xfrm>
                <a:off x="2836260" y="2472360"/>
                <a:ext cx="102960" cy="2800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835180" y="2470200"/>
                  <a:ext cx="105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23" name="Ink 122"/>
                <p14:cNvContentPartPr/>
                <p14:nvPr/>
              </p14:nvContentPartPr>
              <p14:xfrm>
                <a:off x="3044340" y="2452200"/>
                <a:ext cx="74160" cy="2786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043260" y="2450400"/>
                  <a:ext cx="75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24" name="Ink 123"/>
                <p14:cNvContentPartPr/>
                <p14:nvPr/>
              </p14:nvContentPartPr>
              <p14:xfrm>
                <a:off x="3201660" y="2544360"/>
                <a:ext cx="110520" cy="21348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200580" y="2542560"/>
                  <a:ext cx="113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25" name="Ink 124"/>
                <p14:cNvContentPartPr/>
                <p14:nvPr/>
              </p14:nvContentPartPr>
              <p14:xfrm>
                <a:off x="3393540" y="2648400"/>
                <a:ext cx="95040" cy="9720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92100" y="2647320"/>
                  <a:ext cx="96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39" name="Ink 138"/>
                <p14:cNvContentPartPr/>
                <p14:nvPr/>
              </p14:nvContentPartPr>
              <p14:xfrm>
                <a:off x="3520980" y="2578200"/>
                <a:ext cx="110160" cy="273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520260" y="2576040"/>
                  <a:ext cx="111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0" name="Ink 139"/>
                <p14:cNvContentPartPr/>
                <p14:nvPr/>
              </p14:nvContentPartPr>
              <p14:xfrm>
                <a:off x="3688440" y="2456520"/>
                <a:ext cx="50400" cy="20268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87360" y="2454720"/>
                  <a:ext cx="52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41" name="Ink 140"/>
                <p14:cNvContentPartPr/>
                <p14:nvPr/>
              </p14:nvContentPartPr>
              <p14:xfrm>
                <a:off x="3714360" y="2492520"/>
                <a:ext cx="106920" cy="1728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13640" y="2490360"/>
                  <a:ext cx="108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2" name="Ink 141"/>
                <p14:cNvContentPartPr/>
                <p14:nvPr/>
              </p14:nvContentPartPr>
              <p14:xfrm>
                <a:off x="3882480" y="2612400"/>
                <a:ext cx="125640" cy="10080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81760" y="2610240"/>
                  <a:ext cx="126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3" name="Ink 142"/>
                <p14:cNvContentPartPr/>
                <p14:nvPr/>
              </p14:nvContentPartPr>
              <p14:xfrm>
                <a:off x="4142160" y="2512320"/>
                <a:ext cx="54000" cy="13716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141080" y="2509800"/>
                  <a:ext cx="56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4" name="Ink 143"/>
                <p14:cNvContentPartPr/>
                <p14:nvPr/>
              </p14:nvContentPartPr>
              <p14:xfrm>
                <a:off x="4229280" y="2617440"/>
                <a:ext cx="121680" cy="907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228200" y="2616360"/>
                  <a:ext cx="122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5" name="Ink 144"/>
                <p14:cNvContentPartPr/>
                <p14:nvPr/>
              </p14:nvContentPartPr>
              <p14:xfrm>
                <a:off x="4352760" y="2449680"/>
                <a:ext cx="76320" cy="2926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352400" y="2447520"/>
                  <a:ext cx="7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49" name="Ink 148"/>
                <p14:cNvContentPartPr/>
                <p14:nvPr/>
              </p14:nvContentPartPr>
              <p14:xfrm>
                <a:off x="4486320" y="2362200"/>
                <a:ext cx="6120" cy="8856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486320" y="2360040"/>
                  <a:ext cx="7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0" name="Ink 149"/>
                <p14:cNvContentPartPr/>
                <p14:nvPr/>
              </p14:nvContentPartPr>
              <p14:xfrm>
                <a:off x="4440240" y="2334840"/>
                <a:ext cx="129600" cy="7236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39160" y="2333760"/>
                  <a:ext cx="131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51" name="Ink 150"/>
                <p14:cNvContentPartPr/>
                <p14:nvPr/>
              </p14:nvContentPartPr>
              <p14:xfrm>
                <a:off x="1776780" y="2766480"/>
                <a:ext cx="2666880" cy="7416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776060" y="2766120"/>
                  <a:ext cx="2668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2" name="Ink 151"/>
                <p14:cNvContentPartPr/>
                <p14:nvPr/>
              </p14:nvContentPartPr>
              <p14:xfrm>
                <a:off x="2204460" y="2923440"/>
                <a:ext cx="110520" cy="2372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203380" y="2921640"/>
                  <a:ext cx="112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3" name="Ink 152"/>
                <p14:cNvContentPartPr/>
                <p14:nvPr/>
              </p14:nvContentPartPr>
              <p14:xfrm>
                <a:off x="2416500" y="3066360"/>
                <a:ext cx="136440" cy="10188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415420" y="3064560"/>
                  <a:ext cx="137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4" name="Ink 153"/>
                <p14:cNvContentPartPr/>
                <p14:nvPr/>
              </p14:nvContentPartPr>
              <p14:xfrm>
                <a:off x="2551860" y="2978520"/>
                <a:ext cx="123120" cy="237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550780" y="2977800"/>
                  <a:ext cx="124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55" name="Ink 154"/>
                <p14:cNvContentPartPr/>
                <p14:nvPr/>
              </p14:nvContentPartPr>
              <p14:xfrm>
                <a:off x="2722140" y="2898600"/>
                <a:ext cx="26640" cy="19548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721780" y="2897160"/>
                  <a:ext cx="28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56" name="Ink 155"/>
                <p14:cNvContentPartPr/>
                <p14:nvPr/>
              </p14:nvContentPartPr>
              <p14:xfrm>
                <a:off x="2744100" y="2921280"/>
                <a:ext cx="88920" cy="18432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43740" y="2919120"/>
                  <a:ext cx="90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57" name="Ink 156"/>
                <p14:cNvContentPartPr/>
                <p14:nvPr/>
              </p14:nvContentPartPr>
              <p14:xfrm>
                <a:off x="2885940" y="3048720"/>
                <a:ext cx="114840" cy="8136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84860" y="3046920"/>
                  <a:ext cx="116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58" name="Ink 157"/>
                <p14:cNvContentPartPr/>
                <p14:nvPr/>
              </p14:nvContentPartPr>
              <p14:xfrm>
                <a:off x="3177060" y="2923800"/>
                <a:ext cx="90720" cy="17136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76340" y="2921280"/>
                  <a:ext cx="92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59" name="Ink 158"/>
                <p14:cNvContentPartPr/>
                <p14:nvPr/>
              </p14:nvContentPartPr>
              <p14:xfrm>
                <a:off x="3300900" y="3036120"/>
                <a:ext cx="111600" cy="1033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00180" y="3035040"/>
                  <a:ext cx="112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60" name="Ink 159"/>
                <p14:cNvContentPartPr/>
                <p14:nvPr/>
              </p14:nvContentPartPr>
              <p14:xfrm>
                <a:off x="2029860" y="2873400"/>
                <a:ext cx="83520" cy="28584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028420" y="2871600"/>
                  <a:ext cx="85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61" name="Ink 160"/>
                <p14:cNvContentPartPr/>
                <p14:nvPr/>
              </p14:nvContentPartPr>
              <p14:xfrm>
                <a:off x="3475500" y="2878800"/>
                <a:ext cx="85680" cy="286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475500" y="2877000"/>
                  <a:ext cx="86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62" name="Ink 161"/>
                <p14:cNvContentPartPr/>
                <p14:nvPr/>
              </p14:nvContentPartPr>
              <p14:xfrm>
                <a:off x="3669180" y="2870520"/>
                <a:ext cx="13320" cy="12060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668100" y="2868720"/>
                  <a:ext cx="15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63" name="Ink 162"/>
                <p14:cNvContentPartPr/>
                <p14:nvPr/>
              </p14:nvContentPartPr>
              <p14:xfrm>
                <a:off x="3604020" y="2855400"/>
                <a:ext cx="155880" cy="3132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603300" y="2853240"/>
                  <a:ext cx="15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64" name="Ink 163"/>
                <p14:cNvContentPartPr/>
                <p14:nvPr/>
              </p14:nvContentPartPr>
              <p14:xfrm>
                <a:off x="3768180" y="2925240"/>
                <a:ext cx="111960" cy="15912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767820" y="2923080"/>
                  <a:ext cx="113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65" name="Ink 164"/>
                <p14:cNvContentPartPr/>
                <p14:nvPr/>
              </p14:nvContentPartPr>
              <p14:xfrm>
                <a:off x="3943140" y="3015240"/>
                <a:ext cx="106560" cy="11052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942060" y="3013080"/>
                  <a:ext cx="108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1" name="Ink 180"/>
                <p14:cNvContentPartPr/>
                <p14:nvPr/>
              </p14:nvContentPartPr>
              <p14:xfrm>
                <a:off x="2503260" y="2680440"/>
                <a:ext cx="57240" cy="1296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502180" y="2679000"/>
                  <a:ext cx="586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2" name="Ink 181"/>
                <p14:cNvContentPartPr/>
                <p14:nvPr/>
              </p14:nvContentPartPr>
              <p14:xfrm>
                <a:off x="2605140" y="2641560"/>
                <a:ext cx="12240" cy="10116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604060" y="2639400"/>
                  <a:ext cx="14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3" name="Ink 182"/>
                <p14:cNvContentPartPr/>
                <p14:nvPr/>
              </p14:nvContentPartPr>
              <p14:xfrm>
                <a:off x="4010220" y="2661720"/>
                <a:ext cx="54720" cy="1044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009140" y="2659920"/>
                  <a:ext cx="565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4" name="Ink 183"/>
                <p14:cNvContentPartPr/>
                <p14:nvPr/>
              </p14:nvContentPartPr>
              <p14:xfrm>
                <a:off x="4100220" y="2627160"/>
                <a:ext cx="4680" cy="9648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099140" y="2625000"/>
                  <a:ext cx="6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5" name="Ink 184"/>
                <p14:cNvContentPartPr/>
                <p14:nvPr/>
              </p14:nvContentPartPr>
              <p14:xfrm>
                <a:off x="3016260" y="3082560"/>
                <a:ext cx="71280" cy="756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015540" y="3081840"/>
                  <a:ext cx="723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8" name="Ink 187"/>
                <p14:cNvContentPartPr/>
                <p14:nvPr/>
              </p14:nvContentPartPr>
              <p14:xfrm>
                <a:off x="3124260" y="3048360"/>
                <a:ext cx="22320" cy="11304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122820" y="3046200"/>
                  <a:ext cx="2484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679313" y="920040"/>
            <a:ext cx="3197467" cy="364320"/>
            <a:chOff x="679313" y="920040"/>
            <a:chExt cx="3197467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6" name="Ink 5"/>
                <p14:cNvContentPartPr/>
                <p14:nvPr/>
              </p14:nvContentPartPr>
              <p14:xfrm>
                <a:off x="679313" y="1018320"/>
                <a:ext cx="134640" cy="203400"/>
              </p14:xfrm>
            </p:contentPart>
          </mc:Choice>
          <mc:Fallback>
            <p:pic>
              <p:nvPicPr>
                <p:cNvPr id="6" name="Ink 5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78233" y="1016520"/>
                  <a:ext cx="136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7" name="Ink 6"/>
                <p14:cNvContentPartPr/>
                <p14:nvPr/>
              </p14:nvContentPartPr>
              <p14:xfrm>
                <a:off x="986393" y="964680"/>
                <a:ext cx="138600" cy="249120"/>
              </p14:xfrm>
            </p:contentPart>
          </mc:Choice>
          <mc:Fallback>
            <p:pic>
              <p:nvPicPr>
                <p:cNvPr id="7" name="Ink 6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85313" y="962520"/>
                  <a:ext cx="140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8" name="Ink 7"/>
                <p14:cNvContentPartPr/>
                <p14:nvPr/>
              </p14:nvContentPartPr>
              <p14:xfrm>
                <a:off x="1182953" y="926880"/>
                <a:ext cx="111240" cy="98640"/>
              </p14:xfrm>
            </p:contentPart>
          </mc:Choice>
          <mc:Fallback>
            <p:pic>
              <p:nvPicPr>
                <p:cNvPr id="8" name="Ink 7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82592" y="924720"/>
                  <a:ext cx="111962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9" name="Ink 8"/>
                <p14:cNvContentPartPr/>
                <p14:nvPr/>
              </p14:nvContentPartPr>
              <p14:xfrm>
                <a:off x="3608580" y="1098420"/>
                <a:ext cx="128160" cy="12600"/>
              </p14:xfrm>
            </p:contentPart>
          </mc:Choice>
          <mc:Fallback>
            <p:pic>
              <p:nvPicPr>
                <p:cNvPr id="9" name="Ink 8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607860" y="1096260"/>
                  <a:ext cx="1299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0" name="Ink 9"/>
                <p14:cNvContentPartPr/>
                <p14:nvPr/>
              </p14:nvContentPartPr>
              <p14:xfrm>
                <a:off x="3610380" y="1154940"/>
                <a:ext cx="141480" cy="5040"/>
              </p14:xfrm>
            </p:contentPart>
          </mc:Choice>
          <mc:Fallback>
            <p:pic>
              <p:nvPicPr>
                <p:cNvPr id="10" name="Ink 9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609662" y="1153860"/>
                  <a:ext cx="142557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2" name="Ink 11"/>
                <p14:cNvContentPartPr/>
                <p14:nvPr/>
              </p14:nvContentPartPr>
              <p14:xfrm>
                <a:off x="1382940" y="1007160"/>
                <a:ext cx="54360" cy="217800"/>
              </p14:xfrm>
            </p:contentPart>
          </mc:Choice>
          <mc:Fallback>
            <p:pic>
              <p:nvPicPr>
                <p:cNvPr id="12" name="Ink 11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381860" y="1005004"/>
                  <a:ext cx="55800" cy="222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3" name="Ink 12"/>
                <p14:cNvContentPartPr/>
                <p14:nvPr/>
              </p14:nvContentPartPr>
              <p14:xfrm>
                <a:off x="1546020" y="1069080"/>
                <a:ext cx="115200" cy="215280"/>
              </p14:xfrm>
            </p:contentPart>
          </mc:Choice>
          <mc:Fallback>
            <p:pic>
              <p:nvPicPr>
                <p:cNvPr id="13" name="Ink 12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544940" y="1066920"/>
                  <a:ext cx="117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4" name="Ink 13"/>
                <p14:cNvContentPartPr/>
                <p14:nvPr/>
              </p14:nvContentPartPr>
              <p14:xfrm>
                <a:off x="1738620" y="1171680"/>
                <a:ext cx="143280" cy="76320"/>
              </p14:xfrm>
            </p:contentPart>
          </mc:Choice>
          <mc:Fallback>
            <p:pic>
              <p:nvPicPr>
                <p:cNvPr id="14" name="Ink 13"/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737540" y="1169520"/>
                  <a:ext cx="144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5" name="Ink 14"/>
                <p14:cNvContentPartPr/>
                <p14:nvPr/>
              </p14:nvContentPartPr>
              <p14:xfrm>
                <a:off x="1938780" y="1137120"/>
                <a:ext cx="120600" cy="24840"/>
              </p14:xfrm>
            </p:contentPart>
          </mc:Choice>
          <mc:Fallback>
            <p:pic>
              <p:nvPicPr>
                <p:cNvPr id="15" name="Ink 14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937700" y="1136760"/>
                  <a:ext cx="122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6" name="Ink 15"/>
                <p14:cNvContentPartPr/>
                <p14:nvPr/>
              </p14:nvContentPartPr>
              <p14:xfrm>
                <a:off x="2174220" y="1030200"/>
                <a:ext cx="18360" cy="194760"/>
              </p14:xfrm>
            </p:contentPart>
          </mc:Choice>
          <mc:Fallback>
            <p:pic>
              <p:nvPicPr>
                <p:cNvPr id="16" name="Ink 15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173860" y="1028400"/>
                  <a:ext cx="19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7" name="Ink 16"/>
                <p14:cNvContentPartPr/>
                <p14:nvPr/>
              </p14:nvContentPartPr>
              <p14:xfrm>
                <a:off x="2198340" y="1037040"/>
                <a:ext cx="104400" cy="183240"/>
              </p14:xfrm>
            </p:contentPart>
          </mc:Choice>
          <mc:Fallback>
            <p:pic>
              <p:nvPicPr>
                <p:cNvPr id="17" name="Ink 16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97620" y="1034880"/>
                  <a:ext cx="106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8" name="Ink 17"/>
                <p14:cNvContentPartPr/>
                <p14:nvPr/>
              </p14:nvContentPartPr>
              <p14:xfrm>
                <a:off x="2371500" y="1160880"/>
                <a:ext cx="127440" cy="73800"/>
              </p14:xfrm>
            </p:contentPart>
          </mc:Choice>
          <mc:Fallback>
            <p:pic>
              <p:nvPicPr>
                <p:cNvPr id="18" name="Ink 17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370423" y="1159805"/>
                  <a:ext cx="128876" cy="77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9" name="Ink 18"/>
                <p14:cNvContentPartPr/>
                <p14:nvPr/>
              </p14:nvContentPartPr>
              <p14:xfrm>
                <a:off x="2680860" y="1020120"/>
                <a:ext cx="112320" cy="193680"/>
              </p14:xfrm>
            </p:contentPart>
          </mc:Choice>
          <mc:Fallback>
            <p:pic>
              <p:nvPicPr>
                <p:cNvPr id="19" name="Ink 18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679777" y="1017960"/>
                  <a:ext cx="114487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" name="Ink 19"/>
                <p14:cNvContentPartPr/>
                <p14:nvPr/>
              </p14:nvContentPartPr>
              <p14:xfrm>
                <a:off x="2850060" y="1170240"/>
                <a:ext cx="110880" cy="66600"/>
              </p14:xfrm>
            </p:contentPart>
          </mc:Choice>
          <mc:Fallback>
            <p:pic>
              <p:nvPicPr>
                <p:cNvPr id="20" name="Ink 19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848980" y="1168800"/>
                  <a:ext cx="112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" name="Ink 20"/>
                <p14:cNvContentPartPr/>
                <p14:nvPr/>
              </p14:nvContentPartPr>
              <p14:xfrm>
                <a:off x="2989380" y="967200"/>
                <a:ext cx="126360" cy="273600"/>
              </p14:xfrm>
            </p:contentPart>
          </mc:Choice>
          <mc:Fallback>
            <p:pic>
              <p:nvPicPr>
                <p:cNvPr id="21" name="Ink 20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988660" y="965400"/>
                  <a:ext cx="128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" name="Ink 21"/>
                <p14:cNvContentPartPr/>
                <p14:nvPr/>
              </p14:nvContentPartPr>
              <p14:xfrm>
                <a:off x="3073980" y="920040"/>
                <a:ext cx="140760" cy="106560"/>
              </p14:xfrm>
            </p:contentPart>
          </mc:Choice>
          <mc:Fallback>
            <p:pic>
              <p:nvPicPr>
                <p:cNvPr id="22" name="Ink 21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072900" y="918956"/>
                  <a:ext cx="142200" cy="109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" name="Ink 22"/>
                <p14:cNvContentPartPr/>
                <p14:nvPr/>
              </p14:nvContentPartPr>
              <p14:xfrm>
                <a:off x="3257580" y="1010040"/>
                <a:ext cx="117000" cy="189360"/>
              </p14:xfrm>
            </p:contentPart>
          </mc:Choice>
          <mc:Fallback>
            <p:pic>
              <p:nvPicPr>
                <p:cNvPr id="23" name="Ink 22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56500" y="1007876"/>
                  <a:ext cx="119160" cy="193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" name="Ink 23"/>
                <p14:cNvContentPartPr/>
                <p14:nvPr/>
              </p14:nvContentPartPr>
              <p14:xfrm>
                <a:off x="3409860" y="1132440"/>
                <a:ext cx="109440" cy="108720"/>
              </p14:xfrm>
            </p:contentPart>
          </mc:Choice>
          <mc:Fallback>
            <p:pic>
              <p:nvPicPr>
                <p:cNvPr id="24" name="Ink 23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08780" y="1130640"/>
                  <a:ext cx="110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74" name="Ink 173"/>
                <p14:cNvContentPartPr/>
                <p14:nvPr/>
              </p14:nvContentPartPr>
              <p14:xfrm>
                <a:off x="2521620" y="1192920"/>
                <a:ext cx="72720" cy="11160"/>
              </p14:xfrm>
            </p:contentPart>
          </mc:Choice>
          <mc:Fallback>
            <p:pic>
              <p:nvPicPr>
                <p:cNvPr id="174" name="Ink 173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20535" y="1192571"/>
                  <a:ext cx="74167" cy="13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75" name="Ink 174"/>
                <p14:cNvContentPartPr/>
                <p14:nvPr/>
              </p14:nvContentPartPr>
              <p14:xfrm>
                <a:off x="2631420" y="1167000"/>
                <a:ext cx="10800" cy="82800"/>
              </p14:xfrm>
            </p:contentPart>
          </mc:Choice>
          <mc:Fallback>
            <p:pic>
              <p:nvPicPr>
                <p:cNvPr id="175" name="Ink 174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630340" y="1165200"/>
                  <a:ext cx="12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86" name="Ink 185"/>
                <p14:cNvContentPartPr/>
                <p14:nvPr/>
              </p14:nvContentPartPr>
              <p14:xfrm>
                <a:off x="3868500" y="1067640"/>
                <a:ext cx="8280" cy="157320"/>
              </p14:xfrm>
            </p:contentPart>
          </mc:Choice>
          <mc:Fallback>
            <p:pic>
              <p:nvPicPr>
                <p:cNvPr id="186" name="Ink 185"/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867371" y="1066200"/>
                  <a:ext cx="10915" cy="15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318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“Symmetric Rank 1”-update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72540" y="364272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1460" y="364128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01340" y="387096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0620" y="3869520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3668580" y="3663600"/>
              <a:ext cx="360" cy="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7860" y="3661800"/>
                <a:ext cx="216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68581" y="1303020"/>
            <a:ext cx="45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Works well unless the denominator vanishes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Fix: skip the update if denominator ≈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principled solution: Rank-2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Rank-2 method (BFGS) is known as “the best universal” unconstrained optimization method for smooth functions</a:t>
            </a:r>
            <a:endParaRPr lang="en-US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122940" y="368880"/>
            <a:ext cx="4393980" cy="833400"/>
            <a:chOff x="175860" y="2334840"/>
            <a:chExt cx="439398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7" name="Ink 166"/>
                <p14:cNvContentPartPr/>
                <p14:nvPr/>
              </p14:nvContentPartPr>
              <p14:xfrm>
                <a:off x="175860" y="2628600"/>
                <a:ext cx="32760" cy="25992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4780" y="2626440"/>
                  <a:ext cx="34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8" name="Ink 167"/>
                <p14:cNvContentPartPr/>
                <p14:nvPr/>
              </p14:nvContentPartPr>
              <p14:xfrm>
                <a:off x="208620" y="2613480"/>
                <a:ext cx="158760" cy="23508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900" y="2610960"/>
                  <a:ext cx="160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9" name="Ink 168"/>
                <p14:cNvContentPartPr/>
                <p14:nvPr/>
              </p14:nvContentPartPr>
              <p14:xfrm>
                <a:off x="387180" y="2865840"/>
                <a:ext cx="102240" cy="10728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5740" y="2863680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0" name="Ink 169"/>
                <p14:cNvContentPartPr/>
                <p14:nvPr/>
              </p14:nvContentPartPr>
              <p14:xfrm>
                <a:off x="575820" y="2721840"/>
                <a:ext cx="113400" cy="1836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4740" y="2719680"/>
                  <a:ext cx="115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1" name="Ink 170"/>
                <p14:cNvContentPartPr/>
                <p14:nvPr/>
              </p14:nvContentPartPr>
              <p14:xfrm>
                <a:off x="585540" y="2801040"/>
                <a:ext cx="110160" cy="1476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4460" y="2798880"/>
                  <a:ext cx="111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2" name="Ink 171"/>
                <p14:cNvContentPartPr/>
                <p14:nvPr/>
              </p14:nvContentPartPr>
              <p14:xfrm>
                <a:off x="888660" y="2629680"/>
                <a:ext cx="23040" cy="2368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8300" y="2627880"/>
                  <a:ext cx="24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3" name="Ink 172"/>
                <p14:cNvContentPartPr/>
                <p14:nvPr/>
              </p14:nvContentPartPr>
              <p14:xfrm>
                <a:off x="923580" y="2596200"/>
                <a:ext cx="121320" cy="21888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2860" y="2594040"/>
                  <a:ext cx="123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4" name="Ink 173"/>
                <p14:cNvContentPartPr/>
                <p14:nvPr/>
              </p14:nvContentPartPr>
              <p14:xfrm>
                <a:off x="1138140" y="2798520"/>
                <a:ext cx="128880" cy="14220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7060" y="2796720"/>
                  <a:ext cx="13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5" name="Ink 174"/>
                <p14:cNvContentPartPr/>
                <p14:nvPr/>
              </p14:nvContentPartPr>
              <p14:xfrm>
                <a:off x="1323180" y="2882760"/>
                <a:ext cx="75600" cy="1548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22100" y="2882040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6" name="Ink 175"/>
                <p14:cNvContentPartPr/>
                <p14:nvPr/>
              </p14:nvContentPartPr>
              <p14:xfrm>
                <a:off x="1428660" y="2845680"/>
                <a:ext cx="5400" cy="15336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7940" y="2843520"/>
                  <a:ext cx="7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7" name="Ink 176"/>
                <p14:cNvContentPartPr/>
                <p14:nvPr/>
              </p14:nvContentPartPr>
              <p14:xfrm>
                <a:off x="1507500" y="2702400"/>
                <a:ext cx="150840" cy="2340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06420" y="2700960"/>
                  <a:ext cx="153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8" name="Ink 177"/>
                <p14:cNvContentPartPr/>
                <p14:nvPr/>
              </p14:nvContentPartPr>
              <p14:xfrm>
                <a:off x="1571220" y="2645160"/>
                <a:ext cx="24120" cy="12924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70140" y="2643000"/>
                  <a:ext cx="25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9" name="Ink 178"/>
                <p14:cNvContentPartPr/>
                <p14:nvPr/>
              </p14:nvContentPartPr>
              <p14:xfrm>
                <a:off x="1712880" y="2506620"/>
                <a:ext cx="79560" cy="19296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11800" y="2504460"/>
                  <a:ext cx="81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0" name="Ink 179"/>
                <p14:cNvContentPartPr/>
                <p14:nvPr/>
              </p14:nvContentPartPr>
              <p14:xfrm>
                <a:off x="1786980" y="2541480"/>
                <a:ext cx="108000" cy="21492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86260" y="2539320"/>
                  <a:ext cx="109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1" name="Ink 180"/>
                <p14:cNvContentPartPr/>
                <p14:nvPr/>
              </p14:nvContentPartPr>
              <p14:xfrm>
                <a:off x="1916220" y="2630400"/>
                <a:ext cx="91080" cy="9144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15500" y="2628240"/>
                  <a:ext cx="92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2" name="Ink 181"/>
                <p14:cNvContentPartPr/>
                <p14:nvPr/>
              </p14:nvContentPartPr>
              <p14:xfrm>
                <a:off x="2038980" y="2589360"/>
                <a:ext cx="102240" cy="1044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37900" y="2587560"/>
                  <a:ext cx="1044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3" name="Ink 182"/>
                <p14:cNvContentPartPr/>
                <p14:nvPr/>
              </p14:nvContentPartPr>
              <p14:xfrm>
                <a:off x="2226180" y="2511960"/>
                <a:ext cx="46800" cy="17460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25100" y="2510160"/>
                  <a:ext cx="48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4" name="Ink 183"/>
                <p14:cNvContentPartPr/>
                <p14:nvPr/>
              </p14:nvContentPartPr>
              <p14:xfrm>
                <a:off x="2245260" y="2497920"/>
                <a:ext cx="117360" cy="17892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44900" y="2495760"/>
                  <a:ext cx="118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85" name="Ink 184"/>
                <p14:cNvContentPartPr/>
                <p14:nvPr/>
              </p14:nvContentPartPr>
              <p14:xfrm>
                <a:off x="2405820" y="2634360"/>
                <a:ext cx="90720" cy="10188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04380" y="2632200"/>
                  <a:ext cx="92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86" name="Ink 185"/>
                <p14:cNvContentPartPr/>
                <p14:nvPr/>
              </p14:nvContentPartPr>
              <p14:xfrm>
                <a:off x="2626020" y="2532120"/>
                <a:ext cx="93960" cy="17208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25300" y="2529960"/>
                  <a:ext cx="9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87" name="Ink 186"/>
                <p14:cNvContentPartPr/>
                <p14:nvPr/>
              </p14:nvContentPartPr>
              <p14:xfrm>
                <a:off x="2743380" y="2653440"/>
                <a:ext cx="94680" cy="11016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42300" y="2651640"/>
                  <a:ext cx="96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8" name="Ink 187"/>
                <p14:cNvContentPartPr/>
                <p14:nvPr/>
              </p14:nvContentPartPr>
              <p14:xfrm>
                <a:off x="2836260" y="2472360"/>
                <a:ext cx="102960" cy="28008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35180" y="2470200"/>
                  <a:ext cx="105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9" name="Ink 188"/>
                <p14:cNvContentPartPr/>
                <p14:nvPr/>
              </p14:nvContentPartPr>
              <p14:xfrm>
                <a:off x="3044340" y="2452200"/>
                <a:ext cx="74160" cy="27864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43260" y="2450400"/>
                  <a:ext cx="75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90" name="Ink 189"/>
                <p14:cNvContentPartPr/>
                <p14:nvPr/>
              </p14:nvContentPartPr>
              <p14:xfrm>
                <a:off x="3201660" y="2544360"/>
                <a:ext cx="110520" cy="21348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00580" y="2542560"/>
                  <a:ext cx="113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91" name="Ink 190"/>
                <p14:cNvContentPartPr/>
                <p14:nvPr/>
              </p14:nvContentPartPr>
              <p14:xfrm>
                <a:off x="3393540" y="2648400"/>
                <a:ext cx="95040" cy="9720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92100" y="2647320"/>
                  <a:ext cx="96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2" name="Ink 191"/>
                <p14:cNvContentPartPr/>
                <p14:nvPr/>
              </p14:nvContentPartPr>
              <p14:xfrm>
                <a:off x="3520980" y="2578200"/>
                <a:ext cx="110160" cy="2736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20260" y="2576040"/>
                  <a:ext cx="111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3" name="Ink 192"/>
                <p14:cNvContentPartPr/>
                <p14:nvPr/>
              </p14:nvContentPartPr>
              <p14:xfrm>
                <a:off x="3688440" y="2456520"/>
                <a:ext cx="50400" cy="20268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87360" y="2454720"/>
                  <a:ext cx="52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94" name="Ink 193"/>
                <p14:cNvContentPartPr/>
                <p14:nvPr/>
              </p14:nvContentPartPr>
              <p14:xfrm>
                <a:off x="3714360" y="2492520"/>
                <a:ext cx="106920" cy="17280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13640" y="2490360"/>
                  <a:ext cx="108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95" name="Ink 194"/>
                <p14:cNvContentPartPr/>
                <p14:nvPr/>
              </p14:nvContentPartPr>
              <p14:xfrm>
                <a:off x="3882480" y="2612400"/>
                <a:ext cx="125640" cy="10080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81760" y="2610240"/>
                  <a:ext cx="126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96" name="Ink 195"/>
                <p14:cNvContentPartPr/>
                <p14:nvPr/>
              </p14:nvContentPartPr>
              <p14:xfrm>
                <a:off x="4142160" y="2512320"/>
                <a:ext cx="54000" cy="13716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41080" y="2509800"/>
                  <a:ext cx="56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97" name="Ink 196"/>
                <p14:cNvContentPartPr/>
                <p14:nvPr/>
              </p14:nvContentPartPr>
              <p14:xfrm>
                <a:off x="4229280" y="2617440"/>
                <a:ext cx="121680" cy="9072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28200" y="2616360"/>
                  <a:ext cx="122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98" name="Ink 197"/>
                <p14:cNvContentPartPr/>
                <p14:nvPr/>
              </p14:nvContentPartPr>
              <p14:xfrm>
                <a:off x="4352760" y="2449680"/>
                <a:ext cx="76320" cy="29268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52400" y="2447520"/>
                  <a:ext cx="7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99" name="Ink 198"/>
                <p14:cNvContentPartPr/>
                <p14:nvPr/>
              </p14:nvContentPartPr>
              <p14:xfrm>
                <a:off x="4486320" y="2362200"/>
                <a:ext cx="6120" cy="8856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86320" y="2360040"/>
                  <a:ext cx="7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0" name="Ink 199"/>
                <p14:cNvContentPartPr/>
                <p14:nvPr/>
              </p14:nvContentPartPr>
              <p14:xfrm>
                <a:off x="4440240" y="2334840"/>
                <a:ext cx="129600" cy="7236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39160" y="2333760"/>
                  <a:ext cx="131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1" name="Ink 200"/>
                <p14:cNvContentPartPr/>
                <p14:nvPr/>
              </p14:nvContentPartPr>
              <p14:xfrm>
                <a:off x="1776780" y="2766480"/>
                <a:ext cx="2666880" cy="7416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76060" y="2766120"/>
                  <a:ext cx="2668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2" name="Ink 201"/>
                <p14:cNvContentPartPr/>
                <p14:nvPr/>
              </p14:nvContentPartPr>
              <p14:xfrm>
                <a:off x="2204460" y="2923440"/>
                <a:ext cx="110520" cy="23724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03380" y="2921640"/>
                  <a:ext cx="112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3" name="Ink 202"/>
                <p14:cNvContentPartPr/>
                <p14:nvPr/>
              </p14:nvContentPartPr>
              <p14:xfrm>
                <a:off x="2416500" y="3066360"/>
                <a:ext cx="136440" cy="10188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15420" y="3064560"/>
                  <a:ext cx="137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4" name="Ink 203"/>
                <p14:cNvContentPartPr/>
                <p14:nvPr/>
              </p14:nvContentPartPr>
              <p14:xfrm>
                <a:off x="2551860" y="2978520"/>
                <a:ext cx="123120" cy="2376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50780" y="2977800"/>
                  <a:ext cx="124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5" name="Ink 204"/>
                <p14:cNvContentPartPr/>
                <p14:nvPr/>
              </p14:nvContentPartPr>
              <p14:xfrm>
                <a:off x="2722140" y="2898600"/>
                <a:ext cx="26640" cy="19548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21780" y="2897160"/>
                  <a:ext cx="28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6" name="Ink 205"/>
                <p14:cNvContentPartPr/>
                <p14:nvPr/>
              </p14:nvContentPartPr>
              <p14:xfrm>
                <a:off x="2744100" y="2921280"/>
                <a:ext cx="88920" cy="18432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43740" y="2919120"/>
                  <a:ext cx="90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7" name="Ink 206"/>
                <p14:cNvContentPartPr/>
                <p14:nvPr/>
              </p14:nvContentPartPr>
              <p14:xfrm>
                <a:off x="2885940" y="3048720"/>
                <a:ext cx="114840" cy="8136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884860" y="3046920"/>
                  <a:ext cx="116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8" name="Ink 207"/>
                <p14:cNvContentPartPr/>
                <p14:nvPr/>
              </p14:nvContentPartPr>
              <p14:xfrm>
                <a:off x="3177060" y="2923800"/>
                <a:ext cx="90720" cy="17136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76340" y="2921280"/>
                  <a:ext cx="92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9" name="Ink 208"/>
                <p14:cNvContentPartPr/>
                <p14:nvPr/>
              </p14:nvContentPartPr>
              <p14:xfrm>
                <a:off x="3300900" y="3036120"/>
                <a:ext cx="111600" cy="10332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00180" y="3035040"/>
                  <a:ext cx="112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0" name="Ink 209"/>
                <p14:cNvContentPartPr/>
                <p14:nvPr/>
              </p14:nvContentPartPr>
              <p14:xfrm>
                <a:off x="2029860" y="2873400"/>
                <a:ext cx="83520" cy="28584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28420" y="2871600"/>
                  <a:ext cx="85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1" name="Ink 210"/>
                <p14:cNvContentPartPr/>
                <p14:nvPr/>
              </p14:nvContentPartPr>
              <p14:xfrm>
                <a:off x="3475500" y="2878800"/>
                <a:ext cx="85680" cy="2865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75500" y="2877000"/>
                  <a:ext cx="86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2" name="Ink 211"/>
                <p14:cNvContentPartPr/>
                <p14:nvPr/>
              </p14:nvContentPartPr>
              <p14:xfrm>
                <a:off x="3669180" y="2870520"/>
                <a:ext cx="13320" cy="12060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68100" y="2868720"/>
                  <a:ext cx="15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3" name="Ink 212"/>
                <p14:cNvContentPartPr/>
                <p14:nvPr/>
              </p14:nvContentPartPr>
              <p14:xfrm>
                <a:off x="3604020" y="2855400"/>
                <a:ext cx="155880" cy="3132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03300" y="2853240"/>
                  <a:ext cx="15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4" name="Ink 213"/>
                <p14:cNvContentPartPr/>
                <p14:nvPr/>
              </p14:nvContentPartPr>
              <p14:xfrm>
                <a:off x="3768180" y="2925240"/>
                <a:ext cx="111960" cy="15912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67820" y="2923080"/>
                  <a:ext cx="113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5" name="Ink 214"/>
                <p14:cNvContentPartPr/>
                <p14:nvPr/>
              </p14:nvContentPartPr>
              <p14:xfrm>
                <a:off x="3943140" y="3015240"/>
                <a:ext cx="106560" cy="11052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942060" y="3013080"/>
                  <a:ext cx="108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6" name="Ink 215"/>
                <p14:cNvContentPartPr/>
                <p14:nvPr/>
              </p14:nvContentPartPr>
              <p14:xfrm>
                <a:off x="2503260" y="2680440"/>
                <a:ext cx="57240" cy="1296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02180" y="2679000"/>
                  <a:ext cx="586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7" name="Ink 216"/>
                <p14:cNvContentPartPr/>
                <p14:nvPr/>
              </p14:nvContentPartPr>
              <p14:xfrm>
                <a:off x="2605140" y="2641560"/>
                <a:ext cx="12240" cy="10116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04060" y="2639400"/>
                  <a:ext cx="14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8" name="Ink 217"/>
                <p14:cNvContentPartPr/>
                <p14:nvPr/>
              </p14:nvContentPartPr>
              <p14:xfrm>
                <a:off x="4010220" y="2661720"/>
                <a:ext cx="54720" cy="1044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09140" y="2659920"/>
                  <a:ext cx="565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19" name="Ink 218"/>
                <p14:cNvContentPartPr/>
                <p14:nvPr/>
              </p14:nvContentPartPr>
              <p14:xfrm>
                <a:off x="4100220" y="2627160"/>
                <a:ext cx="4680" cy="9648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99140" y="2625000"/>
                  <a:ext cx="6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20" name="Ink 219"/>
                <p14:cNvContentPartPr/>
                <p14:nvPr/>
              </p14:nvContentPartPr>
              <p14:xfrm>
                <a:off x="3016260" y="3082560"/>
                <a:ext cx="71280" cy="756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015540" y="3081840"/>
                  <a:ext cx="723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21" name="Ink 220"/>
                <p14:cNvContentPartPr/>
                <p14:nvPr/>
              </p14:nvContentPartPr>
              <p14:xfrm>
                <a:off x="3124260" y="3048360"/>
                <a:ext cx="22320" cy="11304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22820" y="3046200"/>
                  <a:ext cx="24840" cy="11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673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words about quasi-Newton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831" y="345186"/>
            <a:ext cx="3896232" cy="2791714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Quasi-Newton (in particular, BFGS) are widely regarded as the most robust and versatile methods for unconstrained smooth optimization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Another smart idea: maintain and update B</a:t>
            </a:r>
            <a:r>
              <a:rPr lang="en-US" sz="1800" baseline="-25000" dirty="0" smtClean="0"/>
              <a:t>k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. In this way we do not need to invert matrices in order to solve for steps!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For quadratic functions, some update rules converge to the true Hessian</a:t>
            </a:r>
            <a:endParaRPr lang="en-US" sz="1800" baseline="30000" dirty="0"/>
          </a:p>
        </p:txBody>
      </p:sp>
    </p:spTree>
    <p:extLst>
      <p:ext uri="{BB962C8B-B14F-4D97-AF65-F5344CB8AC3E}">
        <p14:creationId xmlns:p14="http://schemas.microsoft.com/office/powerpoint/2010/main" val="30210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071" y="0"/>
            <a:ext cx="4137660" cy="577850"/>
          </a:xfrm>
        </p:spPr>
        <p:txBody>
          <a:bodyPr/>
          <a:lstStyle/>
          <a:p>
            <a:r>
              <a:rPr lang="en-US" dirty="0" smtClean="0"/>
              <a:t>Application: structure-and-motion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t="12939" r="1981" b="13596"/>
          <a:stretch/>
        </p:blipFill>
        <p:spPr bwMode="auto">
          <a:xfrm>
            <a:off x="56460" y="568621"/>
            <a:ext cx="4450686" cy="190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868" y="2514769"/>
            <a:ext cx="4305870" cy="420115"/>
          </a:xfrm>
          <a:prstGeom prst="rect">
            <a:avLst/>
          </a:prstGeom>
          <a:noFill/>
        </p:spPr>
        <p:txBody>
          <a:bodyPr wrap="square" lIns="46077" tIns="23038" rIns="46077" bIns="23038" rtlCol="0">
            <a:spAutoFit/>
          </a:bodyPr>
          <a:lstStyle/>
          <a:p>
            <a:r>
              <a:rPr lang="en-US" sz="1200" b="1" dirty="0"/>
              <a:t>Ultimate goal </a:t>
            </a:r>
            <a:r>
              <a:rPr lang="en-US" sz="1200" dirty="0"/>
              <a:t>(</a:t>
            </a:r>
            <a:r>
              <a:rPr lang="en-US" sz="1200" dirty="0" err="1"/>
              <a:t>multiview</a:t>
            </a:r>
            <a:r>
              <a:rPr lang="en-US" sz="1200" dirty="0"/>
              <a:t> stereo): given an unstructured collection of photographs of an object recover/build its 3D model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2335" y="2931442"/>
            <a:ext cx="4305870" cy="420115"/>
          </a:xfrm>
          <a:prstGeom prst="rect">
            <a:avLst/>
          </a:prstGeom>
          <a:noFill/>
        </p:spPr>
        <p:txBody>
          <a:bodyPr wrap="square" lIns="46077" tIns="23038" rIns="46077" bIns="23038" rtlCol="0">
            <a:spAutoFit/>
          </a:bodyPr>
          <a:lstStyle/>
          <a:p>
            <a:r>
              <a:rPr lang="en-US" sz="1200" b="1" dirty="0"/>
              <a:t>Intermediate step </a:t>
            </a:r>
            <a:r>
              <a:rPr lang="en-US" sz="1200" dirty="0"/>
              <a:t>(structure-and-motion): estimate the position of cameras and a sparse set of points in a global reference frame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06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870" y="0"/>
            <a:ext cx="4137660" cy="577850"/>
          </a:xfrm>
        </p:spPr>
        <p:txBody>
          <a:bodyPr/>
          <a:lstStyle/>
          <a:p>
            <a:r>
              <a:rPr lang="en-US" dirty="0" smtClean="0"/>
              <a:t>Automated feature detection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83384" y="428352"/>
            <a:ext cx="4325484" cy="2337990"/>
            <a:chOff x="10416" y="9116"/>
            <a:chExt cx="6236" cy="3353"/>
          </a:xfrm>
        </p:grpSpPr>
        <p:pic>
          <p:nvPicPr>
            <p:cNvPr id="5" name="Picture 5" descr="C:\poster\featExtract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6" y="9360"/>
              <a:ext cx="1690" cy="1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C:\poster\featExtract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0" y="10626"/>
              <a:ext cx="2302" cy="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7" descr="C:\poster\featData1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10889"/>
              <a:ext cx="1229" cy="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C:\poster\featData2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9360"/>
              <a:ext cx="1229" cy="1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utoShape 9"/>
            <p:cNvSpPr>
              <a:spLocks noChangeAspect="1" noChangeArrowheads="1"/>
            </p:cNvSpPr>
            <p:nvPr/>
          </p:nvSpPr>
          <p:spPr bwMode="auto">
            <a:xfrm>
              <a:off x="11913" y="9116"/>
              <a:ext cx="767" cy="1754"/>
            </a:xfrm>
            <a:prstGeom prst="rightArrow">
              <a:avLst>
                <a:gd name="adj1" fmla="val 50000"/>
                <a:gd name="adj2" fmla="val 33290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AutoShape 10"/>
            <p:cNvSpPr>
              <a:spLocks noChangeAspect="1" noChangeArrowheads="1"/>
            </p:cNvSpPr>
            <p:nvPr/>
          </p:nvSpPr>
          <p:spPr bwMode="auto">
            <a:xfrm rot="10800000">
              <a:off x="13659" y="10651"/>
              <a:ext cx="768" cy="1754"/>
            </a:xfrm>
            <a:prstGeom prst="rightArrow">
              <a:avLst>
                <a:gd name="adj1" fmla="val 50000"/>
                <a:gd name="adj2" fmla="val 33333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CCECFF"/>
                  </a:solidFill>
                  <a:latin typeface="Verdan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86492" y="3096542"/>
            <a:ext cx="1514871" cy="202278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sz="1000" i="1" dirty="0"/>
              <a:t>Slide from Brown and Lowe</a:t>
            </a:r>
            <a:endParaRPr lang="en-US" sz="1000" i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04" y="1660258"/>
            <a:ext cx="860072" cy="86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Стрелка вниз 13"/>
          <p:cNvSpPr/>
          <p:nvPr/>
        </p:nvSpPr>
        <p:spPr>
          <a:xfrm rot="2539376">
            <a:off x="1309241" y="2422641"/>
            <a:ext cx="397984" cy="503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77" tIns="23038" rIns="46077" bIns="23038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6651" y="2691988"/>
            <a:ext cx="1708586" cy="606833"/>
          </a:xfrm>
          <a:prstGeom prst="rect">
            <a:avLst/>
          </a:prstGeom>
          <a:noFill/>
        </p:spPr>
        <p:txBody>
          <a:bodyPr wrap="square" lIns="46077" tIns="23038" rIns="46077" bIns="23038" rtlCol="0">
            <a:spAutoFit/>
          </a:bodyPr>
          <a:lstStyle/>
          <a:p>
            <a:r>
              <a:rPr lang="en-US" sz="1200" dirty="0"/>
              <a:t>High-dimensional descriptor invariant to many transformations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997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66" name="Прямая со стрелкой 22665"/>
          <p:cNvCxnSpPr/>
          <p:nvPr/>
        </p:nvCxnSpPr>
        <p:spPr>
          <a:xfrm flipH="1" flipV="1">
            <a:off x="583758" y="2126859"/>
            <a:ext cx="105650" cy="949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6" idx="1"/>
          </p:cNvCxnSpPr>
          <p:nvPr/>
        </p:nvCxnSpPr>
        <p:spPr>
          <a:xfrm>
            <a:off x="418738" y="2297448"/>
            <a:ext cx="1155882" cy="11193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 flipV="1">
            <a:off x="960123" y="1749861"/>
            <a:ext cx="2301" cy="116851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1311" y="0"/>
            <a:ext cx="4137660" cy="577850"/>
          </a:xfrm>
        </p:spPr>
        <p:txBody>
          <a:bodyPr/>
          <a:lstStyle/>
          <a:p>
            <a:r>
              <a:rPr lang="en-US" dirty="0" smtClean="0"/>
              <a:t>Math behind structure-and-motion</a:t>
            </a:r>
            <a:endParaRPr lang="en-US" dirty="0"/>
          </a:p>
        </p:txBody>
      </p:sp>
      <p:pic>
        <p:nvPicPr>
          <p:cNvPr id="22530" name="Picture 2" descr="http://upload.wikimedia.org/wikipedia/commons/thumb/a/a1/Eulerangles.svg/300px-Eulerangles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53" y="499248"/>
            <a:ext cx="1436688" cy="162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Группа 23"/>
          <p:cNvGrpSpPr/>
          <p:nvPr/>
        </p:nvGrpSpPr>
        <p:grpSpPr>
          <a:xfrm>
            <a:off x="237389" y="1655145"/>
            <a:ext cx="1369207" cy="1570093"/>
            <a:chOff x="3613076" y="2195530"/>
            <a:chExt cx="2723284" cy="3105678"/>
          </a:xfrm>
        </p:grpSpPr>
        <p:sp>
          <p:nvSpPr>
            <p:cNvPr id="5" name="Овал 4"/>
            <p:cNvSpPr/>
            <p:nvPr/>
          </p:nvSpPr>
          <p:spPr>
            <a:xfrm>
              <a:off x="3613076" y="5013176"/>
              <a:ext cx="288032" cy="28803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Параллелограмм 5"/>
            <p:cNvSpPr/>
            <p:nvPr/>
          </p:nvSpPr>
          <p:spPr>
            <a:xfrm rot="5215017">
              <a:off x="3750582" y="2417982"/>
              <a:ext cx="2736304" cy="2291400"/>
            </a:xfrm>
            <a:prstGeom prst="parallelogram">
              <a:avLst>
                <a:gd name="adj" fmla="val 16203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Прямая соединительная линия 7"/>
            <p:cNvCxnSpPr>
              <a:stCxn id="5" idx="0"/>
            </p:cNvCxnSpPr>
            <p:nvPr/>
          </p:nvCxnSpPr>
          <p:spPr>
            <a:xfrm flipV="1">
              <a:off x="3757092" y="2276872"/>
              <a:ext cx="144016" cy="27363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>
              <a:stCxn id="5" idx="7"/>
            </p:cNvCxnSpPr>
            <p:nvPr/>
          </p:nvCxnSpPr>
          <p:spPr>
            <a:xfrm flipV="1">
              <a:off x="3858927" y="2517759"/>
              <a:ext cx="2339021" cy="253759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>
              <a:stCxn id="5" idx="6"/>
            </p:cNvCxnSpPr>
            <p:nvPr/>
          </p:nvCxnSpPr>
          <p:spPr>
            <a:xfrm flipV="1">
              <a:off x="3901108" y="4869161"/>
              <a:ext cx="2435252" cy="2880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V="1">
              <a:off x="3757092" y="4581128"/>
              <a:ext cx="296416" cy="57606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Равнобедренный треугольник 25"/>
          <p:cNvSpPr/>
          <p:nvPr/>
        </p:nvSpPr>
        <p:spPr>
          <a:xfrm>
            <a:off x="1214898" y="474373"/>
            <a:ext cx="144816" cy="43059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77" tIns="23038" rIns="46077" bIns="23038"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/>
          <p:cNvSpPr/>
          <p:nvPr/>
        </p:nvSpPr>
        <p:spPr>
          <a:xfrm>
            <a:off x="2518243" y="982010"/>
            <a:ext cx="144816" cy="43059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77" tIns="23038" rIns="46077" bIns="23038"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/>
          <p:cNvSpPr/>
          <p:nvPr/>
        </p:nvSpPr>
        <p:spPr>
          <a:xfrm>
            <a:off x="2083795" y="1696268"/>
            <a:ext cx="144816" cy="43059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77" tIns="23038" rIns="46077" bIns="23038" rtlCol="0" anchor="ctr"/>
          <a:lstStyle/>
          <a:p>
            <a:pPr algn="ctr"/>
            <a:endParaRPr lang="en-US"/>
          </a:p>
        </p:txBody>
      </p:sp>
      <p:cxnSp>
        <p:nvCxnSpPr>
          <p:cNvPr id="29" name="Прямая соединительная линия 28"/>
          <p:cNvCxnSpPr>
            <a:endCxn id="26" idx="3"/>
          </p:cNvCxnSpPr>
          <p:nvPr/>
        </p:nvCxnSpPr>
        <p:spPr>
          <a:xfrm flipV="1">
            <a:off x="309797" y="904964"/>
            <a:ext cx="977509" cy="2247466"/>
          </a:xfrm>
          <a:prstGeom prst="line">
            <a:avLst/>
          </a:prstGeom>
          <a:ln w="381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V="1">
            <a:off x="309797" y="2221767"/>
            <a:ext cx="400155" cy="930663"/>
          </a:xfrm>
          <a:prstGeom prst="line">
            <a:avLst/>
          </a:prstGeom>
          <a:ln w="57150">
            <a:solidFill>
              <a:schemeClr val="accent3"/>
            </a:solidFill>
            <a:prstDash val="solid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/>
          <p:cNvSpPr/>
          <p:nvPr/>
        </p:nvSpPr>
        <p:spPr>
          <a:xfrm>
            <a:off x="237390" y="3083860"/>
            <a:ext cx="144816" cy="1456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77" tIns="23038" rIns="46077" bIns="23038" rtlCol="0" anchor="ctr"/>
          <a:lstStyle/>
          <a:p>
            <a:pPr algn="ctr"/>
            <a:endParaRPr lang="en-US"/>
          </a:p>
        </p:txBody>
      </p:sp>
      <p:grpSp>
        <p:nvGrpSpPr>
          <p:cNvPr id="57" name="Group 5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24342" y="926593"/>
            <a:ext cx="960444" cy="333843"/>
            <a:chOff x="-2" y="2"/>
            <a:chExt cx="3995" cy="1381"/>
          </a:xfrm>
          <a:solidFill>
            <a:schemeClr val="accent3"/>
          </a:solidFill>
        </p:grpSpPr>
        <p:sp>
          <p:nvSpPr>
            <p:cNvPr id="59" name="Freeform 6"/>
            <p:cNvSpPr>
              <a:spLocks noChangeAspect="1"/>
            </p:cNvSpPr>
            <p:nvPr/>
          </p:nvSpPr>
          <p:spPr bwMode="auto">
            <a:xfrm>
              <a:off x="-2" y="90"/>
              <a:ext cx="259" cy="1121"/>
            </a:xfrm>
            <a:custGeom>
              <a:avLst/>
              <a:gdLst>
                <a:gd name="T0" fmla="*/ 259 w 259"/>
                <a:gd name="T1" fmla="*/ 1110 h 1121"/>
                <a:gd name="T2" fmla="*/ 259 w 259"/>
                <a:gd name="T3" fmla="*/ 1107 h 1121"/>
                <a:gd name="T4" fmla="*/ 257 w 259"/>
                <a:gd name="T5" fmla="*/ 1104 h 1121"/>
                <a:gd name="T6" fmla="*/ 251 w 259"/>
                <a:gd name="T7" fmla="*/ 1097 h 1121"/>
                <a:gd name="T8" fmla="*/ 240 w 259"/>
                <a:gd name="T9" fmla="*/ 1085 h 1121"/>
                <a:gd name="T10" fmla="*/ 154 w 259"/>
                <a:gd name="T11" fmla="*/ 968 h 1121"/>
                <a:gd name="T12" fmla="*/ 100 w 259"/>
                <a:gd name="T13" fmla="*/ 834 h 1121"/>
                <a:gd name="T14" fmla="*/ 73 w 259"/>
                <a:gd name="T15" fmla="*/ 695 h 1121"/>
                <a:gd name="T16" fmla="*/ 65 w 259"/>
                <a:gd name="T17" fmla="*/ 560 h 1121"/>
                <a:gd name="T18" fmla="*/ 74 w 259"/>
                <a:gd name="T19" fmla="*/ 415 h 1121"/>
                <a:gd name="T20" fmla="*/ 104 w 259"/>
                <a:gd name="T21" fmla="*/ 275 h 1121"/>
                <a:gd name="T22" fmla="*/ 159 w 259"/>
                <a:gd name="T23" fmla="*/ 144 h 1121"/>
                <a:gd name="T24" fmla="*/ 245 w 259"/>
                <a:gd name="T25" fmla="*/ 30 h 1121"/>
                <a:gd name="T26" fmla="*/ 258 w 259"/>
                <a:gd name="T27" fmla="*/ 17 h 1121"/>
                <a:gd name="T28" fmla="*/ 259 w 259"/>
                <a:gd name="T29" fmla="*/ 11 h 1121"/>
                <a:gd name="T30" fmla="*/ 256 w 259"/>
                <a:gd name="T31" fmla="*/ 2 h 1121"/>
                <a:gd name="T32" fmla="*/ 248 w 259"/>
                <a:gd name="T33" fmla="*/ 0 h 1121"/>
                <a:gd name="T34" fmla="*/ 225 w 259"/>
                <a:gd name="T35" fmla="*/ 14 h 1121"/>
                <a:gd name="T36" fmla="*/ 180 w 259"/>
                <a:gd name="T37" fmla="*/ 55 h 1121"/>
                <a:gd name="T38" fmla="*/ 124 w 259"/>
                <a:gd name="T39" fmla="*/ 124 h 1121"/>
                <a:gd name="T40" fmla="*/ 70 w 259"/>
                <a:gd name="T41" fmla="*/ 218 h 1121"/>
                <a:gd name="T42" fmla="*/ 36 w 259"/>
                <a:gd name="T43" fmla="*/ 311 h 1121"/>
                <a:gd name="T44" fmla="*/ 14 w 259"/>
                <a:gd name="T45" fmla="*/ 400 h 1121"/>
                <a:gd name="T46" fmla="*/ 3 w 259"/>
                <a:gd name="T47" fmla="*/ 485 h 1121"/>
                <a:gd name="T48" fmla="*/ 0 w 259"/>
                <a:gd name="T49" fmla="*/ 560 h 1121"/>
                <a:gd name="T50" fmla="*/ 3 w 259"/>
                <a:gd name="T51" fmla="*/ 634 h 1121"/>
                <a:gd name="T52" fmla="*/ 14 w 259"/>
                <a:gd name="T53" fmla="*/ 721 h 1121"/>
                <a:gd name="T54" fmla="*/ 36 w 259"/>
                <a:gd name="T55" fmla="*/ 814 h 1121"/>
                <a:gd name="T56" fmla="*/ 74 w 259"/>
                <a:gd name="T57" fmla="*/ 911 h 1121"/>
                <a:gd name="T58" fmla="*/ 128 w 259"/>
                <a:gd name="T59" fmla="*/ 1002 h 1121"/>
                <a:gd name="T60" fmla="*/ 182 w 259"/>
                <a:gd name="T61" fmla="*/ 1068 h 1121"/>
                <a:gd name="T62" fmla="*/ 226 w 259"/>
                <a:gd name="T63" fmla="*/ 1108 h 1121"/>
                <a:gd name="T64" fmla="*/ 248 w 259"/>
                <a:gd name="T65" fmla="*/ 1121 h 1121"/>
                <a:gd name="T66" fmla="*/ 256 w 259"/>
                <a:gd name="T67" fmla="*/ 1119 h 1121"/>
                <a:gd name="T68" fmla="*/ 259 w 259"/>
                <a:gd name="T69" fmla="*/ 111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9" h="1121">
                  <a:moveTo>
                    <a:pt x="259" y="1110"/>
                  </a:moveTo>
                  <a:lnTo>
                    <a:pt x="259" y="1107"/>
                  </a:lnTo>
                  <a:lnTo>
                    <a:pt x="257" y="1104"/>
                  </a:lnTo>
                  <a:lnTo>
                    <a:pt x="251" y="1097"/>
                  </a:lnTo>
                  <a:lnTo>
                    <a:pt x="240" y="1085"/>
                  </a:lnTo>
                  <a:lnTo>
                    <a:pt x="154" y="968"/>
                  </a:lnTo>
                  <a:lnTo>
                    <a:pt x="100" y="834"/>
                  </a:lnTo>
                  <a:lnTo>
                    <a:pt x="73" y="695"/>
                  </a:lnTo>
                  <a:lnTo>
                    <a:pt x="65" y="560"/>
                  </a:lnTo>
                  <a:lnTo>
                    <a:pt x="74" y="415"/>
                  </a:lnTo>
                  <a:lnTo>
                    <a:pt x="104" y="275"/>
                  </a:lnTo>
                  <a:lnTo>
                    <a:pt x="159" y="144"/>
                  </a:lnTo>
                  <a:lnTo>
                    <a:pt x="245" y="30"/>
                  </a:lnTo>
                  <a:lnTo>
                    <a:pt x="258" y="17"/>
                  </a:lnTo>
                  <a:lnTo>
                    <a:pt x="259" y="11"/>
                  </a:lnTo>
                  <a:lnTo>
                    <a:pt x="256" y="2"/>
                  </a:lnTo>
                  <a:lnTo>
                    <a:pt x="248" y="0"/>
                  </a:lnTo>
                  <a:lnTo>
                    <a:pt x="225" y="14"/>
                  </a:lnTo>
                  <a:lnTo>
                    <a:pt x="180" y="55"/>
                  </a:lnTo>
                  <a:lnTo>
                    <a:pt x="124" y="124"/>
                  </a:lnTo>
                  <a:lnTo>
                    <a:pt x="70" y="218"/>
                  </a:lnTo>
                  <a:lnTo>
                    <a:pt x="36" y="311"/>
                  </a:lnTo>
                  <a:lnTo>
                    <a:pt x="14" y="400"/>
                  </a:lnTo>
                  <a:lnTo>
                    <a:pt x="3" y="485"/>
                  </a:lnTo>
                  <a:lnTo>
                    <a:pt x="0" y="560"/>
                  </a:lnTo>
                  <a:lnTo>
                    <a:pt x="3" y="634"/>
                  </a:lnTo>
                  <a:lnTo>
                    <a:pt x="14" y="721"/>
                  </a:lnTo>
                  <a:lnTo>
                    <a:pt x="36" y="814"/>
                  </a:lnTo>
                  <a:lnTo>
                    <a:pt x="74" y="911"/>
                  </a:lnTo>
                  <a:lnTo>
                    <a:pt x="128" y="1002"/>
                  </a:lnTo>
                  <a:lnTo>
                    <a:pt x="182" y="1068"/>
                  </a:lnTo>
                  <a:lnTo>
                    <a:pt x="226" y="1108"/>
                  </a:lnTo>
                  <a:lnTo>
                    <a:pt x="248" y="1121"/>
                  </a:lnTo>
                  <a:lnTo>
                    <a:pt x="256" y="1119"/>
                  </a:lnTo>
                  <a:lnTo>
                    <a:pt x="259" y="11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"/>
            <p:cNvSpPr>
              <a:spLocks noChangeAspect="1"/>
            </p:cNvSpPr>
            <p:nvPr/>
          </p:nvSpPr>
          <p:spPr bwMode="auto">
            <a:xfrm>
              <a:off x="353" y="447"/>
              <a:ext cx="603" cy="496"/>
            </a:xfrm>
            <a:custGeom>
              <a:avLst/>
              <a:gdLst>
                <a:gd name="T0" fmla="*/ 392 w 603"/>
                <a:gd name="T1" fmla="*/ 66 h 496"/>
                <a:gd name="T2" fmla="*/ 355 w 603"/>
                <a:gd name="T3" fmla="*/ 245 h 496"/>
                <a:gd name="T4" fmla="*/ 345 w 603"/>
                <a:gd name="T5" fmla="*/ 355 h 496"/>
                <a:gd name="T6" fmla="*/ 354 w 603"/>
                <a:gd name="T7" fmla="*/ 440 h 496"/>
                <a:gd name="T8" fmla="*/ 372 w 603"/>
                <a:gd name="T9" fmla="*/ 487 h 496"/>
                <a:gd name="T10" fmla="*/ 394 w 603"/>
                <a:gd name="T11" fmla="*/ 496 h 496"/>
                <a:gd name="T12" fmla="*/ 426 w 603"/>
                <a:gd name="T13" fmla="*/ 483 h 496"/>
                <a:gd name="T14" fmla="*/ 440 w 603"/>
                <a:gd name="T15" fmla="*/ 454 h 496"/>
                <a:gd name="T16" fmla="*/ 433 w 603"/>
                <a:gd name="T17" fmla="*/ 429 h 496"/>
                <a:gd name="T18" fmla="*/ 405 w 603"/>
                <a:gd name="T19" fmla="*/ 318 h 496"/>
                <a:gd name="T20" fmla="*/ 401 w 603"/>
                <a:gd name="T21" fmla="*/ 244 h 496"/>
                <a:gd name="T22" fmla="*/ 549 w 603"/>
                <a:gd name="T23" fmla="*/ 66 h 496"/>
                <a:gd name="T24" fmla="*/ 581 w 603"/>
                <a:gd name="T25" fmla="*/ 61 h 496"/>
                <a:gd name="T26" fmla="*/ 603 w 603"/>
                <a:gd name="T27" fmla="*/ 27 h 496"/>
                <a:gd name="T28" fmla="*/ 589 w 603"/>
                <a:gd name="T29" fmla="*/ 4 h 496"/>
                <a:gd name="T30" fmla="*/ 559 w 603"/>
                <a:gd name="T31" fmla="*/ 0 h 496"/>
                <a:gd name="T32" fmla="*/ 163 w 603"/>
                <a:gd name="T33" fmla="*/ 1 h 496"/>
                <a:gd name="T34" fmla="*/ 103 w 603"/>
                <a:gd name="T35" fmla="*/ 23 h 496"/>
                <a:gd name="T36" fmla="*/ 41 w 603"/>
                <a:gd name="T37" fmla="*/ 87 h 496"/>
                <a:gd name="T38" fmla="*/ 5 w 603"/>
                <a:gd name="T39" fmla="*/ 142 h 496"/>
                <a:gd name="T40" fmla="*/ 1 w 603"/>
                <a:gd name="T41" fmla="*/ 160 h 496"/>
                <a:gd name="T42" fmla="*/ 23 w 603"/>
                <a:gd name="T43" fmla="*/ 162 h 496"/>
                <a:gd name="T44" fmla="*/ 52 w 603"/>
                <a:gd name="T45" fmla="*/ 123 h 496"/>
                <a:gd name="T46" fmla="*/ 94 w 603"/>
                <a:gd name="T47" fmla="*/ 87 h 496"/>
                <a:gd name="T48" fmla="*/ 133 w 603"/>
                <a:gd name="T49" fmla="*/ 70 h 496"/>
                <a:gd name="T50" fmla="*/ 163 w 603"/>
                <a:gd name="T51" fmla="*/ 66 h 496"/>
                <a:gd name="T52" fmla="*/ 237 w 603"/>
                <a:gd name="T53" fmla="*/ 66 h 496"/>
                <a:gd name="T54" fmla="*/ 169 w 603"/>
                <a:gd name="T55" fmla="*/ 265 h 496"/>
                <a:gd name="T56" fmla="*/ 94 w 603"/>
                <a:gd name="T57" fmla="*/ 439 h 496"/>
                <a:gd name="T58" fmla="*/ 85 w 603"/>
                <a:gd name="T59" fmla="*/ 466 h 496"/>
                <a:gd name="T60" fmla="*/ 95 w 603"/>
                <a:gd name="T61" fmla="*/ 489 h 496"/>
                <a:gd name="T62" fmla="*/ 117 w 603"/>
                <a:gd name="T63" fmla="*/ 496 h 496"/>
                <a:gd name="T64" fmla="*/ 153 w 603"/>
                <a:gd name="T65" fmla="*/ 475 h 496"/>
                <a:gd name="T66" fmla="*/ 173 w 603"/>
                <a:gd name="T67" fmla="*/ 423 h 496"/>
                <a:gd name="T68" fmla="*/ 188 w 603"/>
                <a:gd name="T69" fmla="*/ 370 h 496"/>
                <a:gd name="T70" fmla="*/ 203 w 603"/>
                <a:gd name="T71" fmla="*/ 31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3" h="496">
                  <a:moveTo>
                    <a:pt x="266" y="66"/>
                  </a:moveTo>
                  <a:lnTo>
                    <a:pt x="392" y="66"/>
                  </a:lnTo>
                  <a:lnTo>
                    <a:pt x="369" y="170"/>
                  </a:lnTo>
                  <a:lnTo>
                    <a:pt x="355" y="245"/>
                  </a:lnTo>
                  <a:lnTo>
                    <a:pt x="347" y="301"/>
                  </a:lnTo>
                  <a:lnTo>
                    <a:pt x="345" y="355"/>
                  </a:lnTo>
                  <a:lnTo>
                    <a:pt x="346" y="389"/>
                  </a:lnTo>
                  <a:lnTo>
                    <a:pt x="354" y="440"/>
                  </a:lnTo>
                  <a:lnTo>
                    <a:pt x="363" y="470"/>
                  </a:lnTo>
                  <a:lnTo>
                    <a:pt x="372" y="487"/>
                  </a:lnTo>
                  <a:lnTo>
                    <a:pt x="383" y="494"/>
                  </a:lnTo>
                  <a:lnTo>
                    <a:pt x="394" y="496"/>
                  </a:lnTo>
                  <a:lnTo>
                    <a:pt x="411" y="493"/>
                  </a:lnTo>
                  <a:lnTo>
                    <a:pt x="426" y="483"/>
                  </a:lnTo>
                  <a:lnTo>
                    <a:pt x="436" y="470"/>
                  </a:lnTo>
                  <a:lnTo>
                    <a:pt x="440" y="454"/>
                  </a:lnTo>
                  <a:lnTo>
                    <a:pt x="439" y="445"/>
                  </a:lnTo>
                  <a:lnTo>
                    <a:pt x="433" y="429"/>
                  </a:lnTo>
                  <a:lnTo>
                    <a:pt x="415" y="371"/>
                  </a:lnTo>
                  <a:lnTo>
                    <a:pt x="405" y="318"/>
                  </a:lnTo>
                  <a:lnTo>
                    <a:pt x="402" y="275"/>
                  </a:lnTo>
                  <a:lnTo>
                    <a:pt x="401" y="244"/>
                  </a:lnTo>
                  <a:lnTo>
                    <a:pt x="421" y="66"/>
                  </a:lnTo>
                  <a:lnTo>
                    <a:pt x="549" y="66"/>
                  </a:lnTo>
                  <a:lnTo>
                    <a:pt x="563" y="65"/>
                  </a:lnTo>
                  <a:lnTo>
                    <a:pt x="581" y="61"/>
                  </a:lnTo>
                  <a:lnTo>
                    <a:pt x="597" y="50"/>
                  </a:lnTo>
                  <a:lnTo>
                    <a:pt x="603" y="27"/>
                  </a:lnTo>
                  <a:lnTo>
                    <a:pt x="600" y="12"/>
                  </a:lnTo>
                  <a:lnTo>
                    <a:pt x="589" y="4"/>
                  </a:lnTo>
                  <a:lnTo>
                    <a:pt x="574" y="1"/>
                  </a:lnTo>
                  <a:lnTo>
                    <a:pt x="559" y="0"/>
                  </a:lnTo>
                  <a:lnTo>
                    <a:pt x="184" y="0"/>
                  </a:lnTo>
                  <a:lnTo>
                    <a:pt x="163" y="1"/>
                  </a:lnTo>
                  <a:lnTo>
                    <a:pt x="136" y="7"/>
                  </a:lnTo>
                  <a:lnTo>
                    <a:pt x="103" y="23"/>
                  </a:lnTo>
                  <a:lnTo>
                    <a:pt x="68" y="53"/>
                  </a:lnTo>
                  <a:lnTo>
                    <a:pt x="41" y="87"/>
                  </a:lnTo>
                  <a:lnTo>
                    <a:pt x="20" y="118"/>
                  </a:lnTo>
                  <a:lnTo>
                    <a:pt x="5" y="142"/>
                  </a:lnTo>
                  <a:lnTo>
                    <a:pt x="0" y="154"/>
                  </a:lnTo>
                  <a:lnTo>
                    <a:pt x="1" y="160"/>
                  </a:lnTo>
                  <a:lnTo>
                    <a:pt x="13" y="166"/>
                  </a:lnTo>
                  <a:lnTo>
                    <a:pt x="23" y="162"/>
                  </a:lnTo>
                  <a:lnTo>
                    <a:pt x="31" y="152"/>
                  </a:lnTo>
                  <a:lnTo>
                    <a:pt x="52" y="123"/>
                  </a:lnTo>
                  <a:lnTo>
                    <a:pt x="74" y="102"/>
                  </a:lnTo>
                  <a:lnTo>
                    <a:pt x="94" y="87"/>
                  </a:lnTo>
                  <a:lnTo>
                    <a:pt x="114" y="77"/>
                  </a:lnTo>
                  <a:lnTo>
                    <a:pt x="133" y="70"/>
                  </a:lnTo>
                  <a:lnTo>
                    <a:pt x="149" y="67"/>
                  </a:lnTo>
                  <a:lnTo>
                    <a:pt x="163" y="66"/>
                  </a:lnTo>
                  <a:lnTo>
                    <a:pt x="173" y="66"/>
                  </a:lnTo>
                  <a:lnTo>
                    <a:pt x="237" y="66"/>
                  </a:lnTo>
                  <a:lnTo>
                    <a:pt x="206" y="167"/>
                  </a:lnTo>
                  <a:lnTo>
                    <a:pt x="169" y="265"/>
                  </a:lnTo>
                  <a:lnTo>
                    <a:pt x="131" y="357"/>
                  </a:lnTo>
                  <a:lnTo>
                    <a:pt x="94" y="439"/>
                  </a:lnTo>
                  <a:lnTo>
                    <a:pt x="86" y="456"/>
                  </a:lnTo>
                  <a:lnTo>
                    <a:pt x="85" y="466"/>
                  </a:lnTo>
                  <a:lnTo>
                    <a:pt x="88" y="479"/>
                  </a:lnTo>
                  <a:lnTo>
                    <a:pt x="95" y="489"/>
                  </a:lnTo>
                  <a:lnTo>
                    <a:pt x="106" y="494"/>
                  </a:lnTo>
                  <a:lnTo>
                    <a:pt x="117" y="496"/>
                  </a:lnTo>
                  <a:lnTo>
                    <a:pt x="138" y="491"/>
                  </a:lnTo>
                  <a:lnTo>
                    <a:pt x="153" y="475"/>
                  </a:lnTo>
                  <a:lnTo>
                    <a:pt x="163" y="452"/>
                  </a:lnTo>
                  <a:lnTo>
                    <a:pt x="173" y="423"/>
                  </a:lnTo>
                  <a:lnTo>
                    <a:pt x="183" y="393"/>
                  </a:lnTo>
                  <a:lnTo>
                    <a:pt x="188" y="370"/>
                  </a:lnTo>
                  <a:lnTo>
                    <a:pt x="194" y="347"/>
                  </a:lnTo>
                  <a:lnTo>
                    <a:pt x="203" y="313"/>
                  </a:lnTo>
                  <a:lnTo>
                    <a:pt x="266" y="6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"/>
            <p:cNvSpPr>
              <a:spLocks noChangeAspect="1"/>
            </p:cNvSpPr>
            <p:nvPr/>
          </p:nvSpPr>
          <p:spPr bwMode="auto">
            <a:xfrm>
              <a:off x="1085" y="2"/>
              <a:ext cx="285" cy="522"/>
            </a:xfrm>
            <a:custGeom>
              <a:avLst/>
              <a:gdLst>
                <a:gd name="T0" fmla="*/ 177 w 285"/>
                <a:gd name="T1" fmla="*/ 22 h 522"/>
                <a:gd name="T2" fmla="*/ 177 w 285"/>
                <a:gd name="T3" fmla="*/ 10 h 522"/>
                <a:gd name="T4" fmla="*/ 174 w 285"/>
                <a:gd name="T5" fmla="*/ 3 h 522"/>
                <a:gd name="T6" fmla="*/ 166 w 285"/>
                <a:gd name="T7" fmla="*/ 1 h 522"/>
                <a:gd name="T8" fmla="*/ 154 w 285"/>
                <a:gd name="T9" fmla="*/ 0 h 522"/>
                <a:gd name="T10" fmla="*/ 113 w 285"/>
                <a:gd name="T11" fmla="*/ 29 h 522"/>
                <a:gd name="T12" fmla="*/ 70 w 285"/>
                <a:gd name="T13" fmla="*/ 44 h 522"/>
                <a:gd name="T14" fmla="*/ 31 w 285"/>
                <a:gd name="T15" fmla="*/ 50 h 522"/>
                <a:gd name="T16" fmla="*/ 0 w 285"/>
                <a:gd name="T17" fmla="*/ 50 h 522"/>
                <a:gd name="T18" fmla="*/ 0 w 285"/>
                <a:gd name="T19" fmla="*/ 78 h 522"/>
                <a:gd name="T20" fmla="*/ 20 w 285"/>
                <a:gd name="T21" fmla="*/ 78 h 522"/>
                <a:gd name="T22" fmla="*/ 48 w 285"/>
                <a:gd name="T23" fmla="*/ 76 h 522"/>
                <a:gd name="T24" fmla="*/ 80 w 285"/>
                <a:gd name="T25" fmla="*/ 69 h 522"/>
                <a:gd name="T26" fmla="*/ 114 w 285"/>
                <a:gd name="T27" fmla="*/ 56 h 522"/>
                <a:gd name="T28" fmla="*/ 114 w 285"/>
                <a:gd name="T29" fmla="*/ 457 h 522"/>
                <a:gd name="T30" fmla="*/ 112 w 285"/>
                <a:gd name="T31" fmla="*/ 474 h 522"/>
                <a:gd name="T32" fmla="*/ 104 w 285"/>
                <a:gd name="T33" fmla="*/ 485 h 522"/>
                <a:gd name="T34" fmla="*/ 81 w 285"/>
                <a:gd name="T35" fmla="*/ 491 h 522"/>
                <a:gd name="T36" fmla="*/ 35 w 285"/>
                <a:gd name="T37" fmla="*/ 493 h 522"/>
                <a:gd name="T38" fmla="*/ 5 w 285"/>
                <a:gd name="T39" fmla="*/ 493 h 522"/>
                <a:gd name="T40" fmla="*/ 5 w 285"/>
                <a:gd name="T41" fmla="*/ 522 h 522"/>
                <a:gd name="T42" fmla="*/ 30 w 285"/>
                <a:gd name="T43" fmla="*/ 521 h 522"/>
                <a:gd name="T44" fmla="*/ 70 w 285"/>
                <a:gd name="T45" fmla="*/ 519 h 522"/>
                <a:gd name="T46" fmla="*/ 113 w 285"/>
                <a:gd name="T47" fmla="*/ 519 h 522"/>
                <a:gd name="T48" fmla="*/ 145 w 285"/>
                <a:gd name="T49" fmla="*/ 518 h 522"/>
                <a:gd name="T50" fmla="*/ 175 w 285"/>
                <a:gd name="T51" fmla="*/ 519 h 522"/>
                <a:gd name="T52" fmla="*/ 218 w 285"/>
                <a:gd name="T53" fmla="*/ 519 h 522"/>
                <a:gd name="T54" fmla="*/ 259 w 285"/>
                <a:gd name="T55" fmla="*/ 521 h 522"/>
                <a:gd name="T56" fmla="*/ 285 w 285"/>
                <a:gd name="T57" fmla="*/ 522 h 522"/>
                <a:gd name="T58" fmla="*/ 285 w 285"/>
                <a:gd name="T59" fmla="*/ 493 h 522"/>
                <a:gd name="T60" fmla="*/ 256 w 285"/>
                <a:gd name="T61" fmla="*/ 493 h 522"/>
                <a:gd name="T62" fmla="*/ 210 w 285"/>
                <a:gd name="T63" fmla="*/ 491 h 522"/>
                <a:gd name="T64" fmla="*/ 187 w 285"/>
                <a:gd name="T65" fmla="*/ 485 h 522"/>
                <a:gd name="T66" fmla="*/ 178 w 285"/>
                <a:gd name="T67" fmla="*/ 474 h 522"/>
                <a:gd name="T68" fmla="*/ 177 w 285"/>
                <a:gd name="T69" fmla="*/ 457 h 522"/>
                <a:gd name="T70" fmla="*/ 177 w 285"/>
                <a:gd name="T71" fmla="*/ 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5" h="522">
                  <a:moveTo>
                    <a:pt x="177" y="22"/>
                  </a:moveTo>
                  <a:lnTo>
                    <a:pt x="177" y="10"/>
                  </a:lnTo>
                  <a:lnTo>
                    <a:pt x="174" y="3"/>
                  </a:lnTo>
                  <a:lnTo>
                    <a:pt x="166" y="1"/>
                  </a:lnTo>
                  <a:lnTo>
                    <a:pt x="154" y="0"/>
                  </a:lnTo>
                  <a:lnTo>
                    <a:pt x="113" y="29"/>
                  </a:lnTo>
                  <a:lnTo>
                    <a:pt x="70" y="44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48" y="76"/>
                  </a:lnTo>
                  <a:lnTo>
                    <a:pt x="80" y="69"/>
                  </a:lnTo>
                  <a:lnTo>
                    <a:pt x="114" y="56"/>
                  </a:lnTo>
                  <a:lnTo>
                    <a:pt x="114" y="457"/>
                  </a:lnTo>
                  <a:lnTo>
                    <a:pt x="112" y="474"/>
                  </a:lnTo>
                  <a:lnTo>
                    <a:pt x="104" y="485"/>
                  </a:lnTo>
                  <a:lnTo>
                    <a:pt x="81" y="491"/>
                  </a:lnTo>
                  <a:lnTo>
                    <a:pt x="35" y="493"/>
                  </a:lnTo>
                  <a:lnTo>
                    <a:pt x="5" y="493"/>
                  </a:lnTo>
                  <a:lnTo>
                    <a:pt x="5" y="522"/>
                  </a:lnTo>
                  <a:lnTo>
                    <a:pt x="30" y="521"/>
                  </a:lnTo>
                  <a:lnTo>
                    <a:pt x="70" y="519"/>
                  </a:lnTo>
                  <a:lnTo>
                    <a:pt x="113" y="519"/>
                  </a:lnTo>
                  <a:lnTo>
                    <a:pt x="145" y="518"/>
                  </a:lnTo>
                  <a:lnTo>
                    <a:pt x="175" y="519"/>
                  </a:lnTo>
                  <a:lnTo>
                    <a:pt x="218" y="519"/>
                  </a:lnTo>
                  <a:lnTo>
                    <a:pt x="259" y="521"/>
                  </a:lnTo>
                  <a:lnTo>
                    <a:pt x="285" y="522"/>
                  </a:lnTo>
                  <a:lnTo>
                    <a:pt x="285" y="493"/>
                  </a:lnTo>
                  <a:lnTo>
                    <a:pt x="256" y="493"/>
                  </a:lnTo>
                  <a:lnTo>
                    <a:pt x="210" y="491"/>
                  </a:lnTo>
                  <a:lnTo>
                    <a:pt x="187" y="485"/>
                  </a:lnTo>
                  <a:lnTo>
                    <a:pt x="178" y="474"/>
                  </a:lnTo>
                  <a:lnTo>
                    <a:pt x="177" y="457"/>
                  </a:lnTo>
                  <a:lnTo>
                    <a:pt x="177" y="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"/>
            <p:cNvSpPr>
              <a:spLocks noChangeAspect="1" noEditPoints="1"/>
            </p:cNvSpPr>
            <p:nvPr/>
          </p:nvSpPr>
          <p:spPr bwMode="auto">
            <a:xfrm>
              <a:off x="997" y="702"/>
              <a:ext cx="237" cy="529"/>
            </a:xfrm>
            <a:custGeom>
              <a:avLst/>
              <a:gdLst>
                <a:gd name="T0" fmla="*/ 215 w 237"/>
                <a:gd name="T1" fmla="*/ 20 h 529"/>
                <a:gd name="T2" fmla="*/ 199 w 237"/>
                <a:gd name="T3" fmla="*/ 3 h 529"/>
                <a:gd name="T4" fmla="*/ 170 w 237"/>
                <a:gd name="T5" fmla="*/ 3 h 529"/>
                <a:gd name="T6" fmla="*/ 145 w 237"/>
                <a:gd name="T7" fmla="*/ 27 h 529"/>
                <a:gd name="T8" fmla="*/ 149 w 237"/>
                <a:gd name="T9" fmla="*/ 64 h 529"/>
                <a:gd name="T10" fmla="*/ 189 w 237"/>
                <a:gd name="T11" fmla="*/ 69 h 529"/>
                <a:gd name="T12" fmla="*/ 213 w 237"/>
                <a:gd name="T13" fmla="*/ 46 h 529"/>
                <a:gd name="T14" fmla="*/ 57 w 237"/>
                <a:gd name="T15" fmla="*/ 429 h 529"/>
                <a:gd name="T16" fmla="*/ 50 w 237"/>
                <a:gd name="T17" fmla="*/ 462 h 529"/>
                <a:gd name="T18" fmla="*/ 71 w 237"/>
                <a:gd name="T19" fmla="*/ 509 h 529"/>
                <a:gd name="T20" fmla="*/ 124 w 237"/>
                <a:gd name="T21" fmla="*/ 529 h 529"/>
                <a:gd name="T22" fmla="*/ 175 w 237"/>
                <a:gd name="T23" fmla="*/ 511 h 529"/>
                <a:gd name="T24" fmla="*/ 210 w 237"/>
                <a:gd name="T25" fmla="*/ 473 h 529"/>
                <a:gd name="T26" fmla="*/ 230 w 237"/>
                <a:gd name="T27" fmla="*/ 432 h 529"/>
                <a:gd name="T28" fmla="*/ 237 w 237"/>
                <a:gd name="T29" fmla="*/ 408 h 529"/>
                <a:gd name="T30" fmla="*/ 224 w 237"/>
                <a:gd name="T31" fmla="*/ 398 h 529"/>
                <a:gd name="T32" fmla="*/ 210 w 237"/>
                <a:gd name="T33" fmla="*/ 412 h 529"/>
                <a:gd name="T34" fmla="*/ 173 w 237"/>
                <a:gd name="T35" fmla="*/ 483 h 529"/>
                <a:gd name="T36" fmla="*/ 127 w 237"/>
                <a:gd name="T37" fmla="*/ 507 h 529"/>
                <a:gd name="T38" fmla="*/ 107 w 237"/>
                <a:gd name="T39" fmla="*/ 479 h 529"/>
                <a:gd name="T40" fmla="*/ 120 w 237"/>
                <a:gd name="T41" fmla="*/ 429 h 529"/>
                <a:gd name="T42" fmla="*/ 153 w 237"/>
                <a:gd name="T43" fmla="*/ 344 h 529"/>
                <a:gd name="T44" fmla="*/ 177 w 237"/>
                <a:gd name="T45" fmla="*/ 283 h 529"/>
                <a:gd name="T46" fmla="*/ 188 w 237"/>
                <a:gd name="T47" fmla="*/ 241 h 529"/>
                <a:gd name="T48" fmla="*/ 167 w 237"/>
                <a:gd name="T49" fmla="*/ 194 h 529"/>
                <a:gd name="T50" fmla="*/ 113 w 237"/>
                <a:gd name="T51" fmla="*/ 175 h 529"/>
                <a:gd name="T52" fmla="*/ 63 w 237"/>
                <a:gd name="T53" fmla="*/ 191 h 529"/>
                <a:gd name="T54" fmla="*/ 28 w 237"/>
                <a:gd name="T55" fmla="*/ 230 h 529"/>
                <a:gd name="T56" fmla="*/ 7 w 237"/>
                <a:gd name="T57" fmla="*/ 270 h 529"/>
                <a:gd name="T58" fmla="*/ 0 w 237"/>
                <a:gd name="T59" fmla="*/ 295 h 529"/>
                <a:gd name="T60" fmla="*/ 13 w 237"/>
                <a:gd name="T61" fmla="*/ 305 h 529"/>
                <a:gd name="T62" fmla="*/ 27 w 237"/>
                <a:gd name="T63" fmla="*/ 293 h 529"/>
                <a:gd name="T64" fmla="*/ 66 w 237"/>
                <a:gd name="T65" fmla="*/ 219 h 529"/>
                <a:gd name="T66" fmla="*/ 111 w 237"/>
                <a:gd name="T67" fmla="*/ 197 h 529"/>
                <a:gd name="T68" fmla="*/ 131 w 237"/>
                <a:gd name="T69" fmla="*/ 224 h 529"/>
                <a:gd name="T70" fmla="*/ 126 w 237"/>
                <a:gd name="T71" fmla="*/ 252 h 529"/>
                <a:gd name="T72" fmla="*/ 106 w 237"/>
                <a:gd name="T73" fmla="*/ 303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7" h="529">
                  <a:moveTo>
                    <a:pt x="217" y="30"/>
                  </a:moveTo>
                  <a:lnTo>
                    <a:pt x="215" y="20"/>
                  </a:lnTo>
                  <a:lnTo>
                    <a:pt x="209" y="10"/>
                  </a:lnTo>
                  <a:lnTo>
                    <a:pt x="199" y="3"/>
                  </a:lnTo>
                  <a:lnTo>
                    <a:pt x="185" y="0"/>
                  </a:lnTo>
                  <a:lnTo>
                    <a:pt x="170" y="3"/>
                  </a:lnTo>
                  <a:lnTo>
                    <a:pt x="155" y="13"/>
                  </a:lnTo>
                  <a:lnTo>
                    <a:pt x="145" y="27"/>
                  </a:lnTo>
                  <a:lnTo>
                    <a:pt x="142" y="43"/>
                  </a:lnTo>
                  <a:lnTo>
                    <a:pt x="149" y="64"/>
                  </a:lnTo>
                  <a:lnTo>
                    <a:pt x="173" y="73"/>
                  </a:lnTo>
                  <a:lnTo>
                    <a:pt x="189" y="69"/>
                  </a:lnTo>
                  <a:lnTo>
                    <a:pt x="204" y="60"/>
                  </a:lnTo>
                  <a:lnTo>
                    <a:pt x="213" y="46"/>
                  </a:lnTo>
                  <a:lnTo>
                    <a:pt x="217" y="30"/>
                  </a:lnTo>
                  <a:close/>
                  <a:moveTo>
                    <a:pt x="57" y="429"/>
                  </a:moveTo>
                  <a:lnTo>
                    <a:pt x="52" y="444"/>
                  </a:lnTo>
                  <a:lnTo>
                    <a:pt x="50" y="462"/>
                  </a:lnTo>
                  <a:lnTo>
                    <a:pt x="56" y="488"/>
                  </a:lnTo>
                  <a:lnTo>
                    <a:pt x="71" y="509"/>
                  </a:lnTo>
                  <a:lnTo>
                    <a:pt x="95" y="523"/>
                  </a:lnTo>
                  <a:lnTo>
                    <a:pt x="124" y="529"/>
                  </a:lnTo>
                  <a:lnTo>
                    <a:pt x="152" y="524"/>
                  </a:lnTo>
                  <a:lnTo>
                    <a:pt x="175" y="511"/>
                  </a:lnTo>
                  <a:lnTo>
                    <a:pt x="194" y="494"/>
                  </a:lnTo>
                  <a:lnTo>
                    <a:pt x="210" y="473"/>
                  </a:lnTo>
                  <a:lnTo>
                    <a:pt x="222" y="452"/>
                  </a:lnTo>
                  <a:lnTo>
                    <a:pt x="230" y="432"/>
                  </a:lnTo>
                  <a:lnTo>
                    <a:pt x="236" y="417"/>
                  </a:lnTo>
                  <a:lnTo>
                    <a:pt x="237" y="408"/>
                  </a:lnTo>
                  <a:lnTo>
                    <a:pt x="232" y="399"/>
                  </a:lnTo>
                  <a:lnTo>
                    <a:pt x="224" y="398"/>
                  </a:lnTo>
                  <a:lnTo>
                    <a:pt x="214" y="402"/>
                  </a:lnTo>
                  <a:lnTo>
                    <a:pt x="210" y="412"/>
                  </a:lnTo>
                  <a:lnTo>
                    <a:pt x="193" y="453"/>
                  </a:lnTo>
                  <a:lnTo>
                    <a:pt x="173" y="483"/>
                  </a:lnTo>
                  <a:lnTo>
                    <a:pt x="150" y="501"/>
                  </a:lnTo>
                  <a:lnTo>
                    <a:pt x="127" y="507"/>
                  </a:lnTo>
                  <a:lnTo>
                    <a:pt x="111" y="500"/>
                  </a:lnTo>
                  <a:lnTo>
                    <a:pt x="107" y="479"/>
                  </a:lnTo>
                  <a:lnTo>
                    <a:pt x="111" y="454"/>
                  </a:lnTo>
                  <a:lnTo>
                    <a:pt x="120" y="429"/>
                  </a:lnTo>
                  <a:lnTo>
                    <a:pt x="145" y="366"/>
                  </a:lnTo>
                  <a:lnTo>
                    <a:pt x="153" y="344"/>
                  </a:lnTo>
                  <a:lnTo>
                    <a:pt x="166" y="313"/>
                  </a:lnTo>
                  <a:lnTo>
                    <a:pt x="177" y="283"/>
                  </a:lnTo>
                  <a:lnTo>
                    <a:pt x="183" y="266"/>
                  </a:lnTo>
                  <a:lnTo>
                    <a:pt x="188" y="241"/>
                  </a:lnTo>
                  <a:lnTo>
                    <a:pt x="182" y="215"/>
                  </a:lnTo>
                  <a:lnTo>
                    <a:pt x="167" y="194"/>
                  </a:lnTo>
                  <a:lnTo>
                    <a:pt x="143" y="180"/>
                  </a:lnTo>
                  <a:lnTo>
                    <a:pt x="113" y="175"/>
                  </a:lnTo>
                  <a:lnTo>
                    <a:pt x="87" y="179"/>
                  </a:lnTo>
                  <a:lnTo>
                    <a:pt x="63" y="191"/>
                  </a:lnTo>
                  <a:lnTo>
                    <a:pt x="43" y="209"/>
                  </a:lnTo>
                  <a:lnTo>
                    <a:pt x="28" y="230"/>
                  </a:lnTo>
                  <a:lnTo>
                    <a:pt x="15" y="251"/>
                  </a:lnTo>
                  <a:lnTo>
                    <a:pt x="7" y="270"/>
                  </a:lnTo>
                  <a:lnTo>
                    <a:pt x="2" y="286"/>
                  </a:lnTo>
                  <a:lnTo>
                    <a:pt x="0" y="295"/>
                  </a:lnTo>
                  <a:lnTo>
                    <a:pt x="6" y="304"/>
                  </a:lnTo>
                  <a:lnTo>
                    <a:pt x="13" y="305"/>
                  </a:lnTo>
                  <a:lnTo>
                    <a:pt x="23" y="302"/>
                  </a:lnTo>
                  <a:lnTo>
                    <a:pt x="27" y="293"/>
                  </a:lnTo>
                  <a:lnTo>
                    <a:pt x="45" y="249"/>
                  </a:lnTo>
                  <a:lnTo>
                    <a:pt x="66" y="219"/>
                  </a:lnTo>
                  <a:lnTo>
                    <a:pt x="89" y="202"/>
                  </a:lnTo>
                  <a:lnTo>
                    <a:pt x="111" y="197"/>
                  </a:lnTo>
                  <a:lnTo>
                    <a:pt x="126" y="202"/>
                  </a:lnTo>
                  <a:lnTo>
                    <a:pt x="131" y="224"/>
                  </a:lnTo>
                  <a:lnTo>
                    <a:pt x="130" y="237"/>
                  </a:lnTo>
                  <a:lnTo>
                    <a:pt x="126" y="252"/>
                  </a:lnTo>
                  <a:lnTo>
                    <a:pt x="119" y="272"/>
                  </a:lnTo>
                  <a:lnTo>
                    <a:pt x="106" y="303"/>
                  </a:lnTo>
                  <a:lnTo>
                    <a:pt x="57" y="4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"/>
            <p:cNvSpPr>
              <a:spLocks noChangeAspect="1" noEditPoints="1"/>
            </p:cNvSpPr>
            <p:nvPr/>
          </p:nvSpPr>
          <p:spPr bwMode="auto">
            <a:xfrm>
              <a:off x="1276" y="702"/>
              <a:ext cx="344" cy="681"/>
            </a:xfrm>
            <a:custGeom>
              <a:avLst/>
              <a:gdLst>
                <a:gd name="T0" fmla="*/ 337 w 344"/>
                <a:gd name="T1" fmla="*/ 10 h 681"/>
                <a:gd name="T2" fmla="*/ 297 w 344"/>
                <a:gd name="T3" fmla="*/ 4 h 681"/>
                <a:gd name="T4" fmla="*/ 273 w 344"/>
                <a:gd name="T5" fmla="*/ 28 h 681"/>
                <a:gd name="T6" fmla="*/ 271 w 344"/>
                <a:gd name="T7" fmla="*/ 53 h 681"/>
                <a:gd name="T8" fmla="*/ 286 w 344"/>
                <a:gd name="T9" fmla="*/ 71 h 681"/>
                <a:gd name="T10" fmla="*/ 316 w 344"/>
                <a:gd name="T11" fmla="*/ 69 h 681"/>
                <a:gd name="T12" fmla="*/ 340 w 344"/>
                <a:gd name="T13" fmla="*/ 46 h 681"/>
                <a:gd name="T14" fmla="*/ 178 w 344"/>
                <a:gd name="T15" fmla="*/ 559 h 681"/>
                <a:gd name="T16" fmla="*/ 140 w 344"/>
                <a:gd name="T17" fmla="*/ 630 h 681"/>
                <a:gd name="T18" fmla="*/ 77 w 344"/>
                <a:gd name="T19" fmla="*/ 659 h 681"/>
                <a:gd name="T20" fmla="*/ 70 w 344"/>
                <a:gd name="T21" fmla="*/ 635 h 681"/>
                <a:gd name="T22" fmla="*/ 66 w 344"/>
                <a:gd name="T23" fmla="*/ 592 h 681"/>
                <a:gd name="T24" fmla="*/ 28 w 344"/>
                <a:gd name="T25" fmla="*/ 589 h 681"/>
                <a:gd name="T26" fmla="*/ 4 w 344"/>
                <a:gd name="T27" fmla="*/ 614 h 681"/>
                <a:gd name="T28" fmla="*/ 6 w 344"/>
                <a:gd name="T29" fmla="*/ 652 h 681"/>
                <a:gd name="T30" fmla="*/ 46 w 344"/>
                <a:gd name="T31" fmla="*/ 678 h 681"/>
                <a:gd name="T32" fmla="*/ 98 w 344"/>
                <a:gd name="T33" fmla="*/ 680 h 681"/>
                <a:gd name="T34" fmla="*/ 144 w 344"/>
                <a:gd name="T35" fmla="*/ 667 h 681"/>
                <a:gd name="T36" fmla="*/ 191 w 344"/>
                <a:gd name="T37" fmla="*/ 639 h 681"/>
                <a:gd name="T38" fmla="*/ 229 w 344"/>
                <a:gd name="T39" fmla="*/ 590 h 681"/>
                <a:gd name="T40" fmla="*/ 312 w 344"/>
                <a:gd name="T41" fmla="*/ 276 h 681"/>
                <a:gd name="T42" fmla="*/ 309 w 344"/>
                <a:gd name="T43" fmla="*/ 219 h 681"/>
                <a:gd name="T44" fmla="*/ 265 w 344"/>
                <a:gd name="T45" fmla="*/ 180 h 681"/>
                <a:gd name="T46" fmla="*/ 200 w 344"/>
                <a:gd name="T47" fmla="*/ 179 h 681"/>
                <a:gd name="T48" fmla="*/ 150 w 344"/>
                <a:gd name="T49" fmla="*/ 209 h 681"/>
                <a:gd name="T50" fmla="*/ 115 w 344"/>
                <a:gd name="T51" fmla="*/ 252 h 681"/>
                <a:gd name="T52" fmla="*/ 97 w 344"/>
                <a:gd name="T53" fmla="*/ 286 h 681"/>
                <a:gd name="T54" fmla="*/ 100 w 344"/>
                <a:gd name="T55" fmla="*/ 304 h 681"/>
                <a:gd name="T56" fmla="*/ 117 w 344"/>
                <a:gd name="T57" fmla="*/ 302 h 681"/>
                <a:gd name="T58" fmla="*/ 142 w 344"/>
                <a:gd name="T59" fmla="*/ 257 h 681"/>
                <a:gd name="T60" fmla="*/ 196 w 344"/>
                <a:gd name="T61" fmla="*/ 205 h 681"/>
                <a:gd name="T62" fmla="*/ 250 w 344"/>
                <a:gd name="T63" fmla="*/ 206 h 681"/>
                <a:gd name="T64" fmla="*/ 255 w 344"/>
                <a:gd name="T65" fmla="*/ 249 h 681"/>
                <a:gd name="T66" fmla="*/ 178 w 344"/>
                <a:gd name="T67" fmla="*/ 5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4" h="681">
                  <a:moveTo>
                    <a:pt x="344" y="30"/>
                  </a:moveTo>
                  <a:lnTo>
                    <a:pt x="337" y="10"/>
                  </a:lnTo>
                  <a:lnTo>
                    <a:pt x="313" y="0"/>
                  </a:lnTo>
                  <a:lnTo>
                    <a:pt x="297" y="4"/>
                  </a:lnTo>
                  <a:lnTo>
                    <a:pt x="283" y="14"/>
                  </a:lnTo>
                  <a:lnTo>
                    <a:pt x="273" y="28"/>
                  </a:lnTo>
                  <a:lnTo>
                    <a:pt x="269" y="43"/>
                  </a:lnTo>
                  <a:lnTo>
                    <a:pt x="271" y="53"/>
                  </a:lnTo>
                  <a:lnTo>
                    <a:pt x="276" y="63"/>
                  </a:lnTo>
                  <a:lnTo>
                    <a:pt x="286" y="71"/>
                  </a:lnTo>
                  <a:lnTo>
                    <a:pt x="300" y="73"/>
                  </a:lnTo>
                  <a:lnTo>
                    <a:pt x="316" y="69"/>
                  </a:lnTo>
                  <a:lnTo>
                    <a:pt x="330" y="60"/>
                  </a:lnTo>
                  <a:lnTo>
                    <a:pt x="340" y="46"/>
                  </a:lnTo>
                  <a:lnTo>
                    <a:pt x="344" y="30"/>
                  </a:lnTo>
                  <a:close/>
                  <a:moveTo>
                    <a:pt x="178" y="559"/>
                  </a:moveTo>
                  <a:lnTo>
                    <a:pt x="164" y="598"/>
                  </a:lnTo>
                  <a:lnTo>
                    <a:pt x="140" y="630"/>
                  </a:lnTo>
                  <a:lnTo>
                    <a:pt x="111" y="651"/>
                  </a:lnTo>
                  <a:lnTo>
                    <a:pt x="77" y="659"/>
                  </a:lnTo>
                  <a:lnTo>
                    <a:pt x="49" y="654"/>
                  </a:lnTo>
                  <a:lnTo>
                    <a:pt x="70" y="635"/>
                  </a:lnTo>
                  <a:lnTo>
                    <a:pt x="76" y="614"/>
                  </a:lnTo>
                  <a:lnTo>
                    <a:pt x="66" y="592"/>
                  </a:lnTo>
                  <a:lnTo>
                    <a:pt x="45" y="586"/>
                  </a:lnTo>
                  <a:lnTo>
                    <a:pt x="28" y="589"/>
                  </a:lnTo>
                  <a:lnTo>
                    <a:pt x="14" y="599"/>
                  </a:lnTo>
                  <a:lnTo>
                    <a:pt x="4" y="614"/>
                  </a:lnTo>
                  <a:lnTo>
                    <a:pt x="0" y="632"/>
                  </a:lnTo>
                  <a:lnTo>
                    <a:pt x="6" y="652"/>
                  </a:lnTo>
                  <a:lnTo>
                    <a:pt x="22" y="668"/>
                  </a:lnTo>
                  <a:lnTo>
                    <a:pt x="46" y="678"/>
                  </a:lnTo>
                  <a:lnTo>
                    <a:pt x="78" y="681"/>
                  </a:lnTo>
                  <a:lnTo>
                    <a:pt x="98" y="680"/>
                  </a:lnTo>
                  <a:lnTo>
                    <a:pt x="120" y="675"/>
                  </a:lnTo>
                  <a:lnTo>
                    <a:pt x="144" y="667"/>
                  </a:lnTo>
                  <a:lnTo>
                    <a:pt x="168" y="655"/>
                  </a:lnTo>
                  <a:lnTo>
                    <a:pt x="191" y="639"/>
                  </a:lnTo>
                  <a:lnTo>
                    <a:pt x="212" y="617"/>
                  </a:lnTo>
                  <a:lnTo>
                    <a:pt x="229" y="590"/>
                  </a:lnTo>
                  <a:lnTo>
                    <a:pt x="241" y="557"/>
                  </a:lnTo>
                  <a:lnTo>
                    <a:pt x="312" y="276"/>
                  </a:lnTo>
                  <a:lnTo>
                    <a:pt x="315" y="248"/>
                  </a:lnTo>
                  <a:lnTo>
                    <a:pt x="309" y="219"/>
                  </a:lnTo>
                  <a:lnTo>
                    <a:pt x="291" y="195"/>
                  </a:lnTo>
                  <a:lnTo>
                    <a:pt x="265" y="180"/>
                  </a:lnTo>
                  <a:lnTo>
                    <a:pt x="231" y="175"/>
                  </a:lnTo>
                  <a:lnTo>
                    <a:pt x="200" y="179"/>
                  </a:lnTo>
                  <a:lnTo>
                    <a:pt x="174" y="192"/>
                  </a:lnTo>
                  <a:lnTo>
                    <a:pt x="150" y="209"/>
                  </a:lnTo>
                  <a:lnTo>
                    <a:pt x="130" y="230"/>
                  </a:lnTo>
                  <a:lnTo>
                    <a:pt x="115" y="252"/>
                  </a:lnTo>
                  <a:lnTo>
                    <a:pt x="104" y="271"/>
                  </a:lnTo>
                  <a:lnTo>
                    <a:pt x="97" y="286"/>
                  </a:lnTo>
                  <a:lnTo>
                    <a:pt x="95" y="295"/>
                  </a:lnTo>
                  <a:lnTo>
                    <a:pt x="100" y="304"/>
                  </a:lnTo>
                  <a:lnTo>
                    <a:pt x="108" y="305"/>
                  </a:lnTo>
                  <a:lnTo>
                    <a:pt x="117" y="302"/>
                  </a:lnTo>
                  <a:lnTo>
                    <a:pt x="123" y="290"/>
                  </a:lnTo>
                  <a:lnTo>
                    <a:pt x="142" y="257"/>
                  </a:lnTo>
                  <a:lnTo>
                    <a:pt x="167" y="227"/>
                  </a:lnTo>
                  <a:lnTo>
                    <a:pt x="196" y="205"/>
                  </a:lnTo>
                  <a:lnTo>
                    <a:pt x="229" y="197"/>
                  </a:lnTo>
                  <a:lnTo>
                    <a:pt x="250" y="206"/>
                  </a:lnTo>
                  <a:lnTo>
                    <a:pt x="256" y="235"/>
                  </a:lnTo>
                  <a:lnTo>
                    <a:pt x="255" y="249"/>
                  </a:lnTo>
                  <a:lnTo>
                    <a:pt x="253" y="258"/>
                  </a:lnTo>
                  <a:lnTo>
                    <a:pt x="178" y="55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28" name="Freeform 11"/>
            <p:cNvSpPr>
              <a:spLocks noChangeAspect="1"/>
            </p:cNvSpPr>
            <p:nvPr/>
          </p:nvSpPr>
          <p:spPr bwMode="auto">
            <a:xfrm>
              <a:off x="1843" y="812"/>
              <a:ext cx="131" cy="335"/>
            </a:xfrm>
            <a:custGeom>
              <a:avLst/>
              <a:gdLst>
                <a:gd name="T0" fmla="*/ 131 w 131"/>
                <a:gd name="T1" fmla="*/ 118 h 335"/>
                <a:gd name="T2" fmla="*/ 126 w 131"/>
                <a:gd name="T3" fmla="*/ 68 h 335"/>
                <a:gd name="T4" fmla="*/ 112 w 131"/>
                <a:gd name="T5" fmla="*/ 31 h 335"/>
                <a:gd name="T6" fmla="*/ 89 w 131"/>
                <a:gd name="T7" fmla="*/ 8 h 335"/>
                <a:gd name="T8" fmla="*/ 59 w 131"/>
                <a:gd name="T9" fmla="*/ 0 h 335"/>
                <a:gd name="T10" fmla="*/ 35 w 131"/>
                <a:gd name="T11" fmla="*/ 5 h 335"/>
                <a:gd name="T12" fmla="*/ 16 w 131"/>
                <a:gd name="T13" fmla="*/ 18 h 335"/>
                <a:gd name="T14" fmla="*/ 4 w 131"/>
                <a:gd name="T15" fmla="*/ 37 h 335"/>
                <a:gd name="T16" fmla="*/ 0 w 131"/>
                <a:gd name="T17" fmla="*/ 59 h 335"/>
                <a:gd name="T18" fmla="*/ 4 w 131"/>
                <a:gd name="T19" fmla="*/ 82 h 335"/>
                <a:gd name="T20" fmla="*/ 16 w 131"/>
                <a:gd name="T21" fmla="*/ 101 h 335"/>
                <a:gd name="T22" fmla="*/ 35 w 131"/>
                <a:gd name="T23" fmla="*/ 114 h 335"/>
                <a:gd name="T24" fmla="*/ 59 w 131"/>
                <a:gd name="T25" fmla="*/ 119 h 335"/>
                <a:gd name="T26" fmla="*/ 80 w 131"/>
                <a:gd name="T27" fmla="*/ 116 h 335"/>
                <a:gd name="T28" fmla="*/ 98 w 131"/>
                <a:gd name="T29" fmla="*/ 104 h 335"/>
                <a:gd name="T30" fmla="*/ 104 w 131"/>
                <a:gd name="T31" fmla="*/ 101 h 335"/>
                <a:gd name="T32" fmla="*/ 106 w 131"/>
                <a:gd name="T33" fmla="*/ 104 h 335"/>
                <a:gd name="T34" fmla="*/ 106 w 131"/>
                <a:gd name="T35" fmla="*/ 118 h 335"/>
                <a:gd name="T36" fmla="*/ 100 w 131"/>
                <a:gd name="T37" fmla="*/ 177 h 335"/>
                <a:gd name="T38" fmla="*/ 82 w 131"/>
                <a:gd name="T39" fmla="*/ 229 h 335"/>
                <a:gd name="T40" fmla="*/ 58 w 131"/>
                <a:gd name="T41" fmla="*/ 272 h 335"/>
                <a:gd name="T42" fmla="*/ 31 w 131"/>
                <a:gd name="T43" fmla="*/ 305 h 335"/>
                <a:gd name="T44" fmla="*/ 20 w 131"/>
                <a:gd name="T45" fmla="*/ 317 h 335"/>
                <a:gd name="T46" fmla="*/ 18 w 131"/>
                <a:gd name="T47" fmla="*/ 323 h 335"/>
                <a:gd name="T48" fmla="*/ 21 w 131"/>
                <a:gd name="T49" fmla="*/ 332 h 335"/>
                <a:gd name="T50" fmla="*/ 30 w 131"/>
                <a:gd name="T51" fmla="*/ 335 h 335"/>
                <a:gd name="T52" fmla="*/ 50 w 131"/>
                <a:gd name="T53" fmla="*/ 320 h 335"/>
                <a:gd name="T54" fmla="*/ 85 w 131"/>
                <a:gd name="T55" fmla="*/ 276 h 335"/>
                <a:gd name="T56" fmla="*/ 117 w 131"/>
                <a:gd name="T57" fmla="*/ 207 h 335"/>
                <a:gd name="T58" fmla="*/ 131 w 131"/>
                <a:gd name="T59" fmla="*/ 11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335">
                  <a:moveTo>
                    <a:pt x="131" y="118"/>
                  </a:moveTo>
                  <a:lnTo>
                    <a:pt x="126" y="68"/>
                  </a:lnTo>
                  <a:lnTo>
                    <a:pt x="112" y="31"/>
                  </a:lnTo>
                  <a:lnTo>
                    <a:pt x="89" y="8"/>
                  </a:lnTo>
                  <a:lnTo>
                    <a:pt x="59" y="0"/>
                  </a:lnTo>
                  <a:lnTo>
                    <a:pt x="35" y="5"/>
                  </a:lnTo>
                  <a:lnTo>
                    <a:pt x="16" y="18"/>
                  </a:lnTo>
                  <a:lnTo>
                    <a:pt x="4" y="37"/>
                  </a:lnTo>
                  <a:lnTo>
                    <a:pt x="0" y="59"/>
                  </a:lnTo>
                  <a:lnTo>
                    <a:pt x="4" y="82"/>
                  </a:lnTo>
                  <a:lnTo>
                    <a:pt x="16" y="101"/>
                  </a:lnTo>
                  <a:lnTo>
                    <a:pt x="35" y="114"/>
                  </a:lnTo>
                  <a:lnTo>
                    <a:pt x="59" y="119"/>
                  </a:lnTo>
                  <a:lnTo>
                    <a:pt x="80" y="116"/>
                  </a:lnTo>
                  <a:lnTo>
                    <a:pt x="98" y="104"/>
                  </a:lnTo>
                  <a:lnTo>
                    <a:pt x="104" y="101"/>
                  </a:lnTo>
                  <a:lnTo>
                    <a:pt x="106" y="104"/>
                  </a:lnTo>
                  <a:lnTo>
                    <a:pt x="106" y="118"/>
                  </a:lnTo>
                  <a:lnTo>
                    <a:pt x="100" y="177"/>
                  </a:lnTo>
                  <a:lnTo>
                    <a:pt x="82" y="229"/>
                  </a:lnTo>
                  <a:lnTo>
                    <a:pt x="58" y="272"/>
                  </a:lnTo>
                  <a:lnTo>
                    <a:pt x="31" y="305"/>
                  </a:lnTo>
                  <a:lnTo>
                    <a:pt x="20" y="317"/>
                  </a:lnTo>
                  <a:lnTo>
                    <a:pt x="18" y="323"/>
                  </a:lnTo>
                  <a:lnTo>
                    <a:pt x="21" y="332"/>
                  </a:lnTo>
                  <a:lnTo>
                    <a:pt x="30" y="335"/>
                  </a:lnTo>
                  <a:lnTo>
                    <a:pt x="50" y="320"/>
                  </a:lnTo>
                  <a:lnTo>
                    <a:pt x="85" y="276"/>
                  </a:lnTo>
                  <a:lnTo>
                    <a:pt x="117" y="207"/>
                  </a:lnTo>
                  <a:lnTo>
                    <a:pt x="131" y="11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29" name="Freeform 12"/>
            <p:cNvSpPr>
              <a:spLocks noChangeAspect="1"/>
            </p:cNvSpPr>
            <p:nvPr/>
          </p:nvSpPr>
          <p:spPr bwMode="auto">
            <a:xfrm>
              <a:off x="2274" y="447"/>
              <a:ext cx="603" cy="496"/>
            </a:xfrm>
            <a:custGeom>
              <a:avLst/>
              <a:gdLst>
                <a:gd name="T0" fmla="*/ 392 w 603"/>
                <a:gd name="T1" fmla="*/ 66 h 496"/>
                <a:gd name="T2" fmla="*/ 355 w 603"/>
                <a:gd name="T3" fmla="*/ 245 h 496"/>
                <a:gd name="T4" fmla="*/ 346 w 603"/>
                <a:gd name="T5" fmla="*/ 355 h 496"/>
                <a:gd name="T6" fmla="*/ 354 w 603"/>
                <a:gd name="T7" fmla="*/ 440 h 496"/>
                <a:gd name="T8" fmla="*/ 373 w 603"/>
                <a:gd name="T9" fmla="*/ 487 h 496"/>
                <a:gd name="T10" fmla="*/ 394 w 603"/>
                <a:gd name="T11" fmla="*/ 496 h 496"/>
                <a:gd name="T12" fmla="*/ 426 w 603"/>
                <a:gd name="T13" fmla="*/ 483 h 496"/>
                <a:gd name="T14" fmla="*/ 440 w 603"/>
                <a:gd name="T15" fmla="*/ 454 h 496"/>
                <a:gd name="T16" fmla="*/ 434 w 603"/>
                <a:gd name="T17" fmla="*/ 429 h 496"/>
                <a:gd name="T18" fmla="*/ 406 w 603"/>
                <a:gd name="T19" fmla="*/ 318 h 496"/>
                <a:gd name="T20" fmla="*/ 401 w 603"/>
                <a:gd name="T21" fmla="*/ 244 h 496"/>
                <a:gd name="T22" fmla="*/ 549 w 603"/>
                <a:gd name="T23" fmla="*/ 66 h 496"/>
                <a:gd name="T24" fmla="*/ 582 w 603"/>
                <a:gd name="T25" fmla="*/ 61 h 496"/>
                <a:gd name="T26" fmla="*/ 603 w 603"/>
                <a:gd name="T27" fmla="*/ 27 h 496"/>
                <a:gd name="T28" fmla="*/ 590 w 603"/>
                <a:gd name="T29" fmla="*/ 4 h 496"/>
                <a:gd name="T30" fmla="*/ 559 w 603"/>
                <a:gd name="T31" fmla="*/ 0 h 496"/>
                <a:gd name="T32" fmla="*/ 163 w 603"/>
                <a:gd name="T33" fmla="*/ 1 h 496"/>
                <a:gd name="T34" fmla="*/ 104 w 603"/>
                <a:gd name="T35" fmla="*/ 23 h 496"/>
                <a:gd name="T36" fmla="*/ 41 w 603"/>
                <a:gd name="T37" fmla="*/ 87 h 496"/>
                <a:gd name="T38" fmla="*/ 5 w 603"/>
                <a:gd name="T39" fmla="*/ 142 h 496"/>
                <a:gd name="T40" fmla="*/ 2 w 603"/>
                <a:gd name="T41" fmla="*/ 160 h 496"/>
                <a:gd name="T42" fmla="*/ 23 w 603"/>
                <a:gd name="T43" fmla="*/ 162 h 496"/>
                <a:gd name="T44" fmla="*/ 52 w 603"/>
                <a:gd name="T45" fmla="*/ 123 h 496"/>
                <a:gd name="T46" fmla="*/ 95 w 603"/>
                <a:gd name="T47" fmla="*/ 87 h 496"/>
                <a:gd name="T48" fmla="*/ 133 w 603"/>
                <a:gd name="T49" fmla="*/ 70 h 496"/>
                <a:gd name="T50" fmla="*/ 163 w 603"/>
                <a:gd name="T51" fmla="*/ 66 h 496"/>
                <a:gd name="T52" fmla="*/ 237 w 603"/>
                <a:gd name="T53" fmla="*/ 66 h 496"/>
                <a:gd name="T54" fmla="*/ 170 w 603"/>
                <a:gd name="T55" fmla="*/ 265 h 496"/>
                <a:gd name="T56" fmla="*/ 94 w 603"/>
                <a:gd name="T57" fmla="*/ 439 h 496"/>
                <a:gd name="T58" fmla="*/ 85 w 603"/>
                <a:gd name="T59" fmla="*/ 466 h 496"/>
                <a:gd name="T60" fmla="*/ 96 w 603"/>
                <a:gd name="T61" fmla="*/ 489 h 496"/>
                <a:gd name="T62" fmla="*/ 118 w 603"/>
                <a:gd name="T63" fmla="*/ 496 h 496"/>
                <a:gd name="T64" fmla="*/ 153 w 603"/>
                <a:gd name="T65" fmla="*/ 475 h 496"/>
                <a:gd name="T66" fmla="*/ 174 w 603"/>
                <a:gd name="T67" fmla="*/ 423 h 496"/>
                <a:gd name="T68" fmla="*/ 189 w 603"/>
                <a:gd name="T69" fmla="*/ 370 h 496"/>
                <a:gd name="T70" fmla="*/ 204 w 603"/>
                <a:gd name="T71" fmla="*/ 31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3" h="496">
                  <a:moveTo>
                    <a:pt x="266" y="66"/>
                  </a:moveTo>
                  <a:lnTo>
                    <a:pt x="392" y="66"/>
                  </a:lnTo>
                  <a:lnTo>
                    <a:pt x="370" y="170"/>
                  </a:lnTo>
                  <a:lnTo>
                    <a:pt x="355" y="245"/>
                  </a:lnTo>
                  <a:lnTo>
                    <a:pt x="348" y="301"/>
                  </a:lnTo>
                  <a:lnTo>
                    <a:pt x="346" y="355"/>
                  </a:lnTo>
                  <a:lnTo>
                    <a:pt x="347" y="389"/>
                  </a:lnTo>
                  <a:lnTo>
                    <a:pt x="354" y="440"/>
                  </a:lnTo>
                  <a:lnTo>
                    <a:pt x="363" y="470"/>
                  </a:lnTo>
                  <a:lnTo>
                    <a:pt x="373" y="487"/>
                  </a:lnTo>
                  <a:lnTo>
                    <a:pt x="383" y="494"/>
                  </a:lnTo>
                  <a:lnTo>
                    <a:pt x="394" y="496"/>
                  </a:lnTo>
                  <a:lnTo>
                    <a:pt x="412" y="493"/>
                  </a:lnTo>
                  <a:lnTo>
                    <a:pt x="426" y="483"/>
                  </a:lnTo>
                  <a:lnTo>
                    <a:pt x="437" y="470"/>
                  </a:lnTo>
                  <a:lnTo>
                    <a:pt x="440" y="454"/>
                  </a:lnTo>
                  <a:lnTo>
                    <a:pt x="440" y="445"/>
                  </a:lnTo>
                  <a:lnTo>
                    <a:pt x="434" y="429"/>
                  </a:lnTo>
                  <a:lnTo>
                    <a:pt x="415" y="371"/>
                  </a:lnTo>
                  <a:lnTo>
                    <a:pt x="406" y="318"/>
                  </a:lnTo>
                  <a:lnTo>
                    <a:pt x="402" y="275"/>
                  </a:lnTo>
                  <a:lnTo>
                    <a:pt x="401" y="244"/>
                  </a:lnTo>
                  <a:lnTo>
                    <a:pt x="422" y="66"/>
                  </a:lnTo>
                  <a:lnTo>
                    <a:pt x="549" y="66"/>
                  </a:lnTo>
                  <a:lnTo>
                    <a:pt x="563" y="65"/>
                  </a:lnTo>
                  <a:lnTo>
                    <a:pt x="582" y="61"/>
                  </a:lnTo>
                  <a:lnTo>
                    <a:pt x="597" y="50"/>
                  </a:lnTo>
                  <a:lnTo>
                    <a:pt x="603" y="27"/>
                  </a:lnTo>
                  <a:lnTo>
                    <a:pt x="600" y="12"/>
                  </a:lnTo>
                  <a:lnTo>
                    <a:pt x="590" y="4"/>
                  </a:lnTo>
                  <a:lnTo>
                    <a:pt x="575" y="1"/>
                  </a:lnTo>
                  <a:lnTo>
                    <a:pt x="559" y="0"/>
                  </a:lnTo>
                  <a:lnTo>
                    <a:pt x="185" y="0"/>
                  </a:lnTo>
                  <a:lnTo>
                    <a:pt x="163" y="1"/>
                  </a:lnTo>
                  <a:lnTo>
                    <a:pt x="136" y="7"/>
                  </a:lnTo>
                  <a:lnTo>
                    <a:pt x="104" y="23"/>
                  </a:lnTo>
                  <a:lnTo>
                    <a:pt x="68" y="53"/>
                  </a:lnTo>
                  <a:lnTo>
                    <a:pt x="41" y="87"/>
                  </a:lnTo>
                  <a:lnTo>
                    <a:pt x="20" y="118"/>
                  </a:lnTo>
                  <a:lnTo>
                    <a:pt x="5" y="142"/>
                  </a:lnTo>
                  <a:lnTo>
                    <a:pt x="0" y="154"/>
                  </a:lnTo>
                  <a:lnTo>
                    <a:pt x="2" y="160"/>
                  </a:lnTo>
                  <a:lnTo>
                    <a:pt x="14" y="166"/>
                  </a:lnTo>
                  <a:lnTo>
                    <a:pt x="23" y="162"/>
                  </a:lnTo>
                  <a:lnTo>
                    <a:pt x="31" y="152"/>
                  </a:lnTo>
                  <a:lnTo>
                    <a:pt x="52" y="123"/>
                  </a:lnTo>
                  <a:lnTo>
                    <a:pt x="74" y="102"/>
                  </a:lnTo>
                  <a:lnTo>
                    <a:pt x="95" y="87"/>
                  </a:lnTo>
                  <a:lnTo>
                    <a:pt x="115" y="77"/>
                  </a:lnTo>
                  <a:lnTo>
                    <a:pt x="133" y="70"/>
                  </a:lnTo>
                  <a:lnTo>
                    <a:pt x="150" y="67"/>
                  </a:lnTo>
                  <a:lnTo>
                    <a:pt x="163" y="66"/>
                  </a:lnTo>
                  <a:lnTo>
                    <a:pt x="174" y="66"/>
                  </a:lnTo>
                  <a:lnTo>
                    <a:pt x="237" y="66"/>
                  </a:lnTo>
                  <a:lnTo>
                    <a:pt x="206" y="167"/>
                  </a:lnTo>
                  <a:lnTo>
                    <a:pt x="170" y="265"/>
                  </a:lnTo>
                  <a:lnTo>
                    <a:pt x="131" y="357"/>
                  </a:lnTo>
                  <a:lnTo>
                    <a:pt x="94" y="439"/>
                  </a:lnTo>
                  <a:lnTo>
                    <a:pt x="87" y="456"/>
                  </a:lnTo>
                  <a:lnTo>
                    <a:pt x="85" y="466"/>
                  </a:lnTo>
                  <a:lnTo>
                    <a:pt x="88" y="479"/>
                  </a:lnTo>
                  <a:lnTo>
                    <a:pt x="96" y="489"/>
                  </a:lnTo>
                  <a:lnTo>
                    <a:pt x="106" y="494"/>
                  </a:lnTo>
                  <a:lnTo>
                    <a:pt x="118" y="496"/>
                  </a:lnTo>
                  <a:lnTo>
                    <a:pt x="138" y="491"/>
                  </a:lnTo>
                  <a:lnTo>
                    <a:pt x="153" y="475"/>
                  </a:lnTo>
                  <a:lnTo>
                    <a:pt x="164" y="452"/>
                  </a:lnTo>
                  <a:lnTo>
                    <a:pt x="174" y="423"/>
                  </a:lnTo>
                  <a:lnTo>
                    <a:pt x="183" y="393"/>
                  </a:lnTo>
                  <a:lnTo>
                    <a:pt x="189" y="370"/>
                  </a:lnTo>
                  <a:lnTo>
                    <a:pt x="195" y="347"/>
                  </a:lnTo>
                  <a:lnTo>
                    <a:pt x="204" y="313"/>
                  </a:lnTo>
                  <a:lnTo>
                    <a:pt x="266" y="6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1" name="Freeform 13"/>
            <p:cNvSpPr>
              <a:spLocks noChangeAspect="1"/>
            </p:cNvSpPr>
            <p:nvPr/>
          </p:nvSpPr>
          <p:spPr bwMode="auto">
            <a:xfrm>
              <a:off x="2970" y="2"/>
              <a:ext cx="347" cy="522"/>
            </a:xfrm>
            <a:custGeom>
              <a:avLst/>
              <a:gdLst>
                <a:gd name="T0" fmla="*/ 347 w 347"/>
                <a:gd name="T1" fmla="*/ 378 h 522"/>
                <a:gd name="T2" fmla="*/ 320 w 347"/>
                <a:gd name="T3" fmla="*/ 378 h 522"/>
                <a:gd name="T4" fmla="*/ 317 w 347"/>
                <a:gd name="T5" fmla="*/ 396 h 522"/>
                <a:gd name="T6" fmla="*/ 313 w 347"/>
                <a:gd name="T7" fmla="*/ 418 h 522"/>
                <a:gd name="T8" fmla="*/ 307 w 347"/>
                <a:gd name="T9" fmla="*/ 438 h 522"/>
                <a:gd name="T10" fmla="*/ 300 w 347"/>
                <a:gd name="T11" fmla="*/ 450 h 522"/>
                <a:gd name="T12" fmla="*/ 286 w 347"/>
                <a:gd name="T13" fmla="*/ 453 h 522"/>
                <a:gd name="T14" fmla="*/ 263 w 347"/>
                <a:gd name="T15" fmla="*/ 454 h 522"/>
                <a:gd name="T16" fmla="*/ 238 w 347"/>
                <a:gd name="T17" fmla="*/ 455 h 522"/>
                <a:gd name="T18" fmla="*/ 222 w 347"/>
                <a:gd name="T19" fmla="*/ 455 h 522"/>
                <a:gd name="T20" fmla="*/ 78 w 347"/>
                <a:gd name="T21" fmla="*/ 455 h 522"/>
                <a:gd name="T22" fmla="*/ 131 w 347"/>
                <a:gd name="T23" fmla="*/ 408 h 522"/>
                <a:gd name="T24" fmla="*/ 170 w 347"/>
                <a:gd name="T25" fmla="*/ 375 h 522"/>
                <a:gd name="T26" fmla="*/ 202 w 347"/>
                <a:gd name="T27" fmla="*/ 349 h 522"/>
                <a:gd name="T28" fmla="*/ 235 w 347"/>
                <a:gd name="T29" fmla="*/ 323 h 522"/>
                <a:gd name="T30" fmla="*/ 277 w 347"/>
                <a:gd name="T31" fmla="*/ 287 h 522"/>
                <a:gd name="T32" fmla="*/ 313 w 347"/>
                <a:gd name="T33" fmla="*/ 249 h 522"/>
                <a:gd name="T34" fmla="*/ 337 w 347"/>
                <a:gd name="T35" fmla="*/ 205 h 522"/>
                <a:gd name="T36" fmla="*/ 347 w 347"/>
                <a:gd name="T37" fmla="*/ 153 h 522"/>
                <a:gd name="T38" fmla="*/ 332 w 347"/>
                <a:gd name="T39" fmla="*/ 89 h 522"/>
                <a:gd name="T40" fmla="*/ 293 w 347"/>
                <a:gd name="T41" fmla="*/ 41 h 522"/>
                <a:gd name="T42" fmla="*/ 235 w 347"/>
                <a:gd name="T43" fmla="*/ 10 h 522"/>
                <a:gd name="T44" fmla="*/ 163 w 347"/>
                <a:gd name="T45" fmla="*/ 0 h 522"/>
                <a:gd name="T46" fmla="*/ 129 w 347"/>
                <a:gd name="T47" fmla="*/ 3 h 522"/>
                <a:gd name="T48" fmla="*/ 97 w 347"/>
                <a:gd name="T49" fmla="*/ 12 h 522"/>
                <a:gd name="T50" fmla="*/ 69 w 347"/>
                <a:gd name="T51" fmla="*/ 25 h 522"/>
                <a:gd name="T52" fmla="*/ 46 w 347"/>
                <a:gd name="T53" fmla="*/ 43 h 522"/>
                <a:gd name="T54" fmla="*/ 27 w 347"/>
                <a:gd name="T55" fmla="*/ 65 h 522"/>
                <a:gd name="T56" fmla="*/ 12 w 347"/>
                <a:gd name="T57" fmla="*/ 88 h 522"/>
                <a:gd name="T58" fmla="*/ 4 w 347"/>
                <a:gd name="T59" fmla="*/ 114 h 522"/>
                <a:gd name="T60" fmla="*/ 0 w 347"/>
                <a:gd name="T61" fmla="*/ 141 h 522"/>
                <a:gd name="T62" fmla="*/ 6 w 347"/>
                <a:gd name="T63" fmla="*/ 164 h 522"/>
                <a:gd name="T64" fmla="*/ 19 w 347"/>
                <a:gd name="T65" fmla="*/ 178 h 522"/>
                <a:gd name="T66" fmla="*/ 33 w 347"/>
                <a:gd name="T67" fmla="*/ 183 h 522"/>
                <a:gd name="T68" fmla="*/ 42 w 347"/>
                <a:gd name="T69" fmla="*/ 185 h 522"/>
                <a:gd name="T70" fmla="*/ 57 w 347"/>
                <a:gd name="T71" fmla="*/ 182 h 522"/>
                <a:gd name="T72" fmla="*/ 70 w 347"/>
                <a:gd name="T73" fmla="*/ 175 h 522"/>
                <a:gd name="T74" fmla="*/ 80 w 347"/>
                <a:gd name="T75" fmla="*/ 162 h 522"/>
                <a:gd name="T76" fmla="*/ 84 w 347"/>
                <a:gd name="T77" fmla="*/ 143 h 522"/>
                <a:gd name="T78" fmla="*/ 82 w 347"/>
                <a:gd name="T79" fmla="*/ 131 h 522"/>
                <a:gd name="T80" fmla="*/ 76 w 347"/>
                <a:gd name="T81" fmla="*/ 117 h 522"/>
                <a:gd name="T82" fmla="*/ 62 w 347"/>
                <a:gd name="T83" fmla="*/ 106 h 522"/>
                <a:gd name="T84" fmla="*/ 37 w 347"/>
                <a:gd name="T85" fmla="*/ 102 h 522"/>
                <a:gd name="T86" fmla="*/ 60 w 347"/>
                <a:gd name="T87" fmla="*/ 67 h 522"/>
                <a:gd name="T88" fmla="*/ 90 w 347"/>
                <a:gd name="T89" fmla="*/ 44 h 522"/>
                <a:gd name="T90" fmla="*/ 122 w 347"/>
                <a:gd name="T91" fmla="*/ 32 h 522"/>
                <a:gd name="T92" fmla="*/ 152 w 347"/>
                <a:gd name="T93" fmla="*/ 29 h 522"/>
                <a:gd name="T94" fmla="*/ 203 w 347"/>
                <a:gd name="T95" fmla="*/ 39 h 522"/>
                <a:gd name="T96" fmla="*/ 240 w 347"/>
                <a:gd name="T97" fmla="*/ 67 h 522"/>
                <a:gd name="T98" fmla="*/ 263 w 347"/>
                <a:gd name="T99" fmla="*/ 107 h 522"/>
                <a:gd name="T100" fmla="*/ 270 w 347"/>
                <a:gd name="T101" fmla="*/ 153 h 522"/>
                <a:gd name="T102" fmla="*/ 262 w 347"/>
                <a:gd name="T103" fmla="*/ 202 h 522"/>
                <a:gd name="T104" fmla="*/ 243 w 347"/>
                <a:gd name="T105" fmla="*/ 244 h 522"/>
                <a:gd name="T106" fmla="*/ 219 w 347"/>
                <a:gd name="T107" fmla="*/ 278 h 522"/>
                <a:gd name="T108" fmla="*/ 197 w 347"/>
                <a:gd name="T109" fmla="*/ 304 h 522"/>
                <a:gd name="T110" fmla="*/ 8 w 347"/>
                <a:gd name="T111" fmla="*/ 491 h 522"/>
                <a:gd name="T112" fmla="*/ 2 w 347"/>
                <a:gd name="T113" fmla="*/ 501 h 522"/>
                <a:gd name="T114" fmla="*/ 0 w 347"/>
                <a:gd name="T115" fmla="*/ 522 h 522"/>
                <a:gd name="T116" fmla="*/ 323 w 347"/>
                <a:gd name="T117" fmla="*/ 522 h 522"/>
                <a:gd name="T118" fmla="*/ 347 w 347"/>
                <a:gd name="T119" fmla="*/ 378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7" h="522">
                  <a:moveTo>
                    <a:pt x="347" y="378"/>
                  </a:moveTo>
                  <a:lnTo>
                    <a:pt x="320" y="378"/>
                  </a:lnTo>
                  <a:lnTo>
                    <a:pt x="317" y="396"/>
                  </a:lnTo>
                  <a:lnTo>
                    <a:pt x="313" y="418"/>
                  </a:lnTo>
                  <a:lnTo>
                    <a:pt x="307" y="438"/>
                  </a:lnTo>
                  <a:lnTo>
                    <a:pt x="300" y="450"/>
                  </a:lnTo>
                  <a:lnTo>
                    <a:pt x="286" y="453"/>
                  </a:lnTo>
                  <a:lnTo>
                    <a:pt x="263" y="454"/>
                  </a:lnTo>
                  <a:lnTo>
                    <a:pt x="238" y="455"/>
                  </a:lnTo>
                  <a:lnTo>
                    <a:pt x="222" y="455"/>
                  </a:lnTo>
                  <a:lnTo>
                    <a:pt x="78" y="455"/>
                  </a:lnTo>
                  <a:lnTo>
                    <a:pt x="131" y="408"/>
                  </a:lnTo>
                  <a:lnTo>
                    <a:pt x="170" y="375"/>
                  </a:lnTo>
                  <a:lnTo>
                    <a:pt x="202" y="349"/>
                  </a:lnTo>
                  <a:lnTo>
                    <a:pt x="235" y="323"/>
                  </a:lnTo>
                  <a:lnTo>
                    <a:pt x="277" y="287"/>
                  </a:lnTo>
                  <a:lnTo>
                    <a:pt x="313" y="249"/>
                  </a:lnTo>
                  <a:lnTo>
                    <a:pt x="337" y="205"/>
                  </a:lnTo>
                  <a:lnTo>
                    <a:pt x="347" y="153"/>
                  </a:lnTo>
                  <a:lnTo>
                    <a:pt x="332" y="89"/>
                  </a:lnTo>
                  <a:lnTo>
                    <a:pt x="293" y="41"/>
                  </a:lnTo>
                  <a:lnTo>
                    <a:pt x="235" y="10"/>
                  </a:lnTo>
                  <a:lnTo>
                    <a:pt x="163" y="0"/>
                  </a:lnTo>
                  <a:lnTo>
                    <a:pt x="129" y="3"/>
                  </a:lnTo>
                  <a:lnTo>
                    <a:pt x="97" y="12"/>
                  </a:lnTo>
                  <a:lnTo>
                    <a:pt x="69" y="25"/>
                  </a:lnTo>
                  <a:lnTo>
                    <a:pt x="46" y="43"/>
                  </a:lnTo>
                  <a:lnTo>
                    <a:pt x="27" y="65"/>
                  </a:lnTo>
                  <a:lnTo>
                    <a:pt x="12" y="88"/>
                  </a:lnTo>
                  <a:lnTo>
                    <a:pt x="4" y="114"/>
                  </a:lnTo>
                  <a:lnTo>
                    <a:pt x="0" y="141"/>
                  </a:lnTo>
                  <a:lnTo>
                    <a:pt x="6" y="164"/>
                  </a:lnTo>
                  <a:lnTo>
                    <a:pt x="19" y="178"/>
                  </a:lnTo>
                  <a:lnTo>
                    <a:pt x="33" y="183"/>
                  </a:lnTo>
                  <a:lnTo>
                    <a:pt x="42" y="185"/>
                  </a:lnTo>
                  <a:lnTo>
                    <a:pt x="57" y="182"/>
                  </a:lnTo>
                  <a:lnTo>
                    <a:pt x="70" y="175"/>
                  </a:lnTo>
                  <a:lnTo>
                    <a:pt x="80" y="162"/>
                  </a:lnTo>
                  <a:lnTo>
                    <a:pt x="84" y="143"/>
                  </a:lnTo>
                  <a:lnTo>
                    <a:pt x="82" y="131"/>
                  </a:lnTo>
                  <a:lnTo>
                    <a:pt x="76" y="117"/>
                  </a:lnTo>
                  <a:lnTo>
                    <a:pt x="62" y="106"/>
                  </a:lnTo>
                  <a:lnTo>
                    <a:pt x="37" y="102"/>
                  </a:lnTo>
                  <a:lnTo>
                    <a:pt x="60" y="67"/>
                  </a:lnTo>
                  <a:lnTo>
                    <a:pt x="90" y="44"/>
                  </a:lnTo>
                  <a:lnTo>
                    <a:pt x="122" y="32"/>
                  </a:lnTo>
                  <a:lnTo>
                    <a:pt x="152" y="29"/>
                  </a:lnTo>
                  <a:lnTo>
                    <a:pt x="203" y="39"/>
                  </a:lnTo>
                  <a:lnTo>
                    <a:pt x="240" y="67"/>
                  </a:lnTo>
                  <a:lnTo>
                    <a:pt x="263" y="107"/>
                  </a:lnTo>
                  <a:lnTo>
                    <a:pt x="270" y="153"/>
                  </a:lnTo>
                  <a:lnTo>
                    <a:pt x="262" y="202"/>
                  </a:lnTo>
                  <a:lnTo>
                    <a:pt x="243" y="244"/>
                  </a:lnTo>
                  <a:lnTo>
                    <a:pt x="219" y="278"/>
                  </a:lnTo>
                  <a:lnTo>
                    <a:pt x="197" y="304"/>
                  </a:lnTo>
                  <a:lnTo>
                    <a:pt x="8" y="491"/>
                  </a:lnTo>
                  <a:lnTo>
                    <a:pt x="2" y="501"/>
                  </a:lnTo>
                  <a:lnTo>
                    <a:pt x="0" y="522"/>
                  </a:lnTo>
                  <a:lnTo>
                    <a:pt x="323" y="522"/>
                  </a:lnTo>
                  <a:lnTo>
                    <a:pt x="347" y="3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2" name="Freeform 14"/>
            <p:cNvSpPr>
              <a:spLocks noChangeAspect="1" noEditPoints="1"/>
            </p:cNvSpPr>
            <p:nvPr/>
          </p:nvSpPr>
          <p:spPr bwMode="auto">
            <a:xfrm>
              <a:off x="2918" y="702"/>
              <a:ext cx="237" cy="529"/>
            </a:xfrm>
            <a:custGeom>
              <a:avLst/>
              <a:gdLst>
                <a:gd name="T0" fmla="*/ 215 w 237"/>
                <a:gd name="T1" fmla="*/ 20 h 529"/>
                <a:gd name="T2" fmla="*/ 200 w 237"/>
                <a:gd name="T3" fmla="*/ 3 h 529"/>
                <a:gd name="T4" fmla="*/ 170 w 237"/>
                <a:gd name="T5" fmla="*/ 3 h 529"/>
                <a:gd name="T6" fmla="*/ 146 w 237"/>
                <a:gd name="T7" fmla="*/ 27 h 529"/>
                <a:gd name="T8" fmla="*/ 150 w 237"/>
                <a:gd name="T9" fmla="*/ 64 h 529"/>
                <a:gd name="T10" fmla="*/ 190 w 237"/>
                <a:gd name="T11" fmla="*/ 69 h 529"/>
                <a:gd name="T12" fmla="*/ 213 w 237"/>
                <a:gd name="T13" fmla="*/ 46 h 529"/>
                <a:gd name="T14" fmla="*/ 57 w 237"/>
                <a:gd name="T15" fmla="*/ 429 h 529"/>
                <a:gd name="T16" fmla="*/ 50 w 237"/>
                <a:gd name="T17" fmla="*/ 462 h 529"/>
                <a:gd name="T18" fmla="*/ 71 w 237"/>
                <a:gd name="T19" fmla="*/ 509 h 529"/>
                <a:gd name="T20" fmla="*/ 125 w 237"/>
                <a:gd name="T21" fmla="*/ 529 h 529"/>
                <a:gd name="T22" fmla="*/ 175 w 237"/>
                <a:gd name="T23" fmla="*/ 511 h 529"/>
                <a:gd name="T24" fmla="*/ 211 w 237"/>
                <a:gd name="T25" fmla="*/ 473 h 529"/>
                <a:gd name="T26" fmla="*/ 231 w 237"/>
                <a:gd name="T27" fmla="*/ 432 h 529"/>
                <a:gd name="T28" fmla="*/ 237 w 237"/>
                <a:gd name="T29" fmla="*/ 408 h 529"/>
                <a:gd name="T30" fmla="*/ 225 w 237"/>
                <a:gd name="T31" fmla="*/ 398 h 529"/>
                <a:gd name="T32" fmla="*/ 210 w 237"/>
                <a:gd name="T33" fmla="*/ 412 h 529"/>
                <a:gd name="T34" fmla="*/ 173 w 237"/>
                <a:gd name="T35" fmla="*/ 483 h 529"/>
                <a:gd name="T36" fmla="*/ 127 w 237"/>
                <a:gd name="T37" fmla="*/ 507 h 529"/>
                <a:gd name="T38" fmla="*/ 108 w 237"/>
                <a:gd name="T39" fmla="*/ 479 h 529"/>
                <a:gd name="T40" fmla="*/ 120 w 237"/>
                <a:gd name="T41" fmla="*/ 429 h 529"/>
                <a:gd name="T42" fmla="*/ 153 w 237"/>
                <a:gd name="T43" fmla="*/ 344 h 529"/>
                <a:gd name="T44" fmla="*/ 177 w 237"/>
                <a:gd name="T45" fmla="*/ 283 h 529"/>
                <a:gd name="T46" fmla="*/ 188 w 237"/>
                <a:gd name="T47" fmla="*/ 241 h 529"/>
                <a:gd name="T48" fmla="*/ 167 w 237"/>
                <a:gd name="T49" fmla="*/ 194 h 529"/>
                <a:gd name="T50" fmla="*/ 114 w 237"/>
                <a:gd name="T51" fmla="*/ 175 h 529"/>
                <a:gd name="T52" fmla="*/ 64 w 237"/>
                <a:gd name="T53" fmla="*/ 191 h 529"/>
                <a:gd name="T54" fmla="*/ 28 w 237"/>
                <a:gd name="T55" fmla="*/ 230 h 529"/>
                <a:gd name="T56" fmla="*/ 7 w 237"/>
                <a:gd name="T57" fmla="*/ 270 h 529"/>
                <a:gd name="T58" fmla="*/ 0 w 237"/>
                <a:gd name="T59" fmla="*/ 295 h 529"/>
                <a:gd name="T60" fmla="*/ 13 w 237"/>
                <a:gd name="T61" fmla="*/ 305 h 529"/>
                <a:gd name="T62" fmla="*/ 28 w 237"/>
                <a:gd name="T63" fmla="*/ 293 h 529"/>
                <a:gd name="T64" fmla="*/ 66 w 237"/>
                <a:gd name="T65" fmla="*/ 219 h 529"/>
                <a:gd name="T66" fmla="*/ 111 w 237"/>
                <a:gd name="T67" fmla="*/ 197 h 529"/>
                <a:gd name="T68" fmla="*/ 131 w 237"/>
                <a:gd name="T69" fmla="*/ 224 h 529"/>
                <a:gd name="T70" fmla="*/ 126 w 237"/>
                <a:gd name="T71" fmla="*/ 252 h 529"/>
                <a:gd name="T72" fmla="*/ 107 w 237"/>
                <a:gd name="T73" fmla="*/ 303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7" h="529">
                  <a:moveTo>
                    <a:pt x="217" y="30"/>
                  </a:moveTo>
                  <a:lnTo>
                    <a:pt x="215" y="20"/>
                  </a:lnTo>
                  <a:lnTo>
                    <a:pt x="210" y="10"/>
                  </a:lnTo>
                  <a:lnTo>
                    <a:pt x="200" y="3"/>
                  </a:lnTo>
                  <a:lnTo>
                    <a:pt x="186" y="0"/>
                  </a:lnTo>
                  <a:lnTo>
                    <a:pt x="170" y="3"/>
                  </a:lnTo>
                  <a:lnTo>
                    <a:pt x="156" y="13"/>
                  </a:lnTo>
                  <a:lnTo>
                    <a:pt x="146" y="27"/>
                  </a:lnTo>
                  <a:lnTo>
                    <a:pt x="142" y="43"/>
                  </a:lnTo>
                  <a:lnTo>
                    <a:pt x="150" y="64"/>
                  </a:lnTo>
                  <a:lnTo>
                    <a:pt x="173" y="73"/>
                  </a:lnTo>
                  <a:lnTo>
                    <a:pt x="190" y="69"/>
                  </a:lnTo>
                  <a:lnTo>
                    <a:pt x="204" y="60"/>
                  </a:lnTo>
                  <a:lnTo>
                    <a:pt x="213" y="46"/>
                  </a:lnTo>
                  <a:lnTo>
                    <a:pt x="217" y="30"/>
                  </a:lnTo>
                  <a:close/>
                  <a:moveTo>
                    <a:pt x="57" y="429"/>
                  </a:moveTo>
                  <a:lnTo>
                    <a:pt x="52" y="444"/>
                  </a:lnTo>
                  <a:lnTo>
                    <a:pt x="50" y="462"/>
                  </a:lnTo>
                  <a:lnTo>
                    <a:pt x="56" y="488"/>
                  </a:lnTo>
                  <a:lnTo>
                    <a:pt x="71" y="509"/>
                  </a:lnTo>
                  <a:lnTo>
                    <a:pt x="95" y="523"/>
                  </a:lnTo>
                  <a:lnTo>
                    <a:pt x="125" y="529"/>
                  </a:lnTo>
                  <a:lnTo>
                    <a:pt x="152" y="524"/>
                  </a:lnTo>
                  <a:lnTo>
                    <a:pt x="175" y="511"/>
                  </a:lnTo>
                  <a:lnTo>
                    <a:pt x="195" y="494"/>
                  </a:lnTo>
                  <a:lnTo>
                    <a:pt x="211" y="473"/>
                  </a:lnTo>
                  <a:lnTo>
                    <a:pt x="222" y="452"/>
                  </a:lnTo>
                  <a:lnTo>
                    <a:pt x="231" y="432"/>
                  </a:lnTo>
                  <a:lnTo>
                    <a:pt x="236" y="417"/>
                  </a:lnTo>
                  <a:lnTo>
                    <a:pt x="237" y="408"/>
                  </a:lnTo>
                  <a:lnTo>
                    <a:pt x="232" y="399"/>
                  </a:lnTo>
                  <a:lnTo>
                    <a:pt x="225" y="398"/>
                  </a:lnTo>
                  <a:lnTo>
                    <a:pt x="214" y="402"/>
                  </a:lnTo>
                  <a:lnTo>
                    <a:pt x="210" y="412"/>
                  </a:lnTo>
                  <a:lnTo>
                    <a:pt x="194" y="453"/>
                  </a:lnTo>
                  <a:lnTo>
                    <a:pt x="173" y="483"/>
                  </a:lnTo>
                  <a:lnTo>
                    <a:pt x="150" y="501"/>
                  </a:lnTo>
                  <a:lnTo>
                    <a:pt x="127" y="507"/>
                  </a:lnTo>
                  <a:lnTo>
                    <a:pt x="111" y="500"/>
                  </a:lnTo>
                  <a:lnTo>
                    <a:pt x="108" y="479"/>
                  </a:lnTo>
                  <a:lnTo>
                    <a:pt x="111" y="454"/>
                  </a:lnTo>
                  <a:lnTo>
                    <a:pt x="120" y="429"/>
                  </a:lnTo>
                  <a:lnTo>
                    <a:pt x="145" y="366"/>
                  </a:lnTo>
                  <a:lnTo>
                    <a:pt x="153" y="344"/>
                  </a:lnTo>
                  <a:lnTo>
                    <a:pt x="166" y="313"/>
                  </a:lnTo>
                  <a:lnTo>
                    <a:pt x="177" y="283"/>
                  </a:lnTo>
                  <a:lnTo>
                    <a:pt x="183" y="266"/>
                  </a:lnTo>
                  <a:lnTo>
                    <a:pt x="188" y="241"/>
                  </a:lnTo>
                  <a:lnTo>
                    <a:pt x="183" y="215"/>
                  </a:lnTo>
                  <a:lnTo>
                    <a:pt x="167" y="194"/>
                  </a:lnTo>
                  <a:lnTo>
                    <a:pt x="143" y="180"/>
                  </a:lnTo>
                  <a:lnTo>
                    <a:pt x="114" y="175"/>
                  </a:lnTo>
                  <a:lnTo>
                    <a:pt x="87" y="179"/>
                  </a:lnTo>
                  <a:lnTo>
                    <a:pt x="64" y="191"/>
                  </a:lnTo>
                  <a:lnTo>
                    <a:pt x="44" y="209"/>
                  </a:lnTo>
                  <a:lnTo>
                    <a:pt x="28" y="230"/>
                  </a:lnTo>
                  <a:lnTo>
                    <a:pt x="16" y="251"/>
                  </a:lnTo>
                  <a:lnTo>
                    <a:pt x="7" y="270"/>
                  </a:lnTo>
                  <a:lnTo>
                    <a:pt x="2" y="286"/>
                  </a:lnTo>
                  <a:lnTo>
                    <a:pt x="0" y="295"/>
                  </a:lnTo>
                  <a:lnTo>
                    <a:pt x="6" y="304"/>
                  </a:lnTo>
                  <a:lnTo>
                    <a:pt x="13" y="305"/>
                  </a:lnTo>
                  <a:lnTo>
                    <a:pt x="24" y="302"/>
                  </a:lnTo>
                  <a:lnTo>
                    <a:pt x="28" y="293"/>
                  </a:lnTo>
                  <a:lnTo>
                    <a:pt x="46" y="249"/>
                  </a:lnTo>
                  <a:lnTo>
                    <a:pt x="66" y="219"/>
                  </a:lnTo>
                  <a:lnTo>
                    <a:pt x="89" y="202"/>
                  </a:lnTo>
                  <a:lnTo>
                    <a:pt x="111" y="197"/>
                  </a:lnTo>
                  <a:lnTo>
                    <a:pt x="126" y="202"/>
                  </a:lnTo>
                  <a:lnTo>
                    <a:pt x="131" y="224"/>
                  </a:lnTo>
                  <a:lnTo>
                    <a:pt x="130" y="237"/>
                  </a:lnTo>
                  <a:lnTo>
                    <a:pt x="126" y="252"/>
                  </a:lnTo>
                  <a:lnTo>
                    <a:pt x="119" y="272"/>
                  </a:lnTo>
                  <a:lnTo>
                    <a:pt x="107" y="303"/>
                  </a:lnTo>
                  <a:lnTo>
                    <a:pt x="57" y="4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3" name="Freeform 15"/>
            <p:cNvSpPr>
              <a:spLocks noChangeAspect="1" noEditPoints="1"/>
            </p:cNvSpPr>
            <p:nvPr/>
          </p:nvSpPr>
          <p:spPr bwMode="auto">
            <a:xfrm>
              <a:off x="3198" y="702"/>
              <a:ext cx="344" cy="681"/>
            </a:xfrm>
            <a:custGeom>
              <a:avLst/>
              <a:gdLst>
                <a:gd name="T0" fmla="*/ 336 w 344"/>
                <a:gd name="T1" fmla="*/ 10 h 681"/>
                <a:gd name="T2" fmla="*/ 296 w 344"/>
                <a:gd name="T3" fmla="*/ 4 h 681"/>
                <a:gd name="T4" fmla="*/ 272 w 344"/>
                <a:gd name="T5" fmla="*/ 28 h 681"/>
                <a:gd name="T6" fmla="*/ 270 w 344"/>
                <a:gd name="T7" fmla="*/ 53 h 681"/>
                <a:gd name="T8" fmla="*/ 286 w 344"/>
                <a:gd name="T9" fmla="*/ 71 h 681"/>
                <a:gd name="T10" fmla="*/ 316 w 344"/>
                <a:gd name="T11" fmla="*/ 69 h 681"/>
                <a:gd name="T12" fmla="*/ 340 w 344"/>
                <a:gd name="T13" fmla="*/ 46 h 681"/>
                <a:gd name="T14" fmla="*/ 178 w 344"/>
                <a:gd name="T15" fmla="*/ 559 h 681"/>
                <a:gd name="T16" fmla="*/ 140 w 344"/>
                <a:gd name="T17" fmla="*/ 630 h 681"/>
                <a:gd name="T18" fmla="*/ 77 w 344"/>
                <a:gd name="T19" fmla="*/ 659 h 681"/>
                <a:gd name="T20" fmla="*/ 70 w 344"/>
                <a:gd name="T21" fmla="*/ 635 h 681"/>
                <a:gd name="T22" fmla="*/ 66 w 344"/>
                <a:gd name="T23" fmla="*/ 592 h 681"/>
                <a:gd name="T24" fmla="*/ 27 w 344"/>
                <a:gd name="T25" fmla="*/ 589 h 681"/>
                <a:gd name="T26" fmla="*/ 3 w 344"/>
                <a:gd name="T27" fmla="*/ 614 h 681"/>
                <a:gd name="T28" fmla="*/ 6 w 344"/>
                <a:gd name="T29" fmla="*/ 652 h 681"/>
                <a:gd name="T30" fmla="*/ 46 w 344"/>
                <a:gd name="T31" fmla="*/ 678 h 681"/>
                <a:gd name="T32" fmla="*/ 97 w 344"/>
                <a:gd name="T33" fmla="*/ 680 h 681"/>
                <a:gd name="T34" fmla="*/ 143 w 344"/>
                <a:gd name="T35" fmla="*/ 667 h 681"/>
                <a:gd name="T36" fmla="*/ 190 w 344"/>
                <a:gd name="T37" fmla="*/ 639 h 681"/>
                <a:gd name="T38" fmla="*/ 228 w 344"/>
                <a:gd name="T39" fmla="*/ 590 h 681"/>
                <a:gd name="T40" fmla="*/ 311 w 344"/>
                <a:gd name="T41" fmla="*/ 276 h 681"/>
                <a:gd name="T42" fmla="*/ 308 w 344"/>
                <a:gd name="T43" fmla="*/ 219 h 681"/>
                <a:gd name="T44" fmla="*/ 264 w 344"/>
                <a:gd name="T45" fmla="*/ 180 h 681"/>
                <a:gd name="T46" fmla="*/ 200 w 344"/>
                <a:gd name="T47" fmla="*/ 179 h 681"/>
                <a:gd name="T48" fmla="*/ 149 w 344"/>
                <a:gd name="T49" fmla="*/ 209 h 681"/>
                <a:gd name="T50" fmla="*/ 115 w 344"/>
                <a:gd name="T51" fmla="*/ 252 h 681"/>
                <a:gd name="T52" fmla="*/ 96 w 344"/>
                <a:gd name="T53" fmla="*/ 286 h 681"/>
                <a:gd name="T54" fmla="*/ 100 w 344"/>
                <a:gd name="T55" fmla="*/ 304 h 681"/>
                <a:gd name="T56" fmla="*/ 117 w 344"/>
                <a:gd name="T57" fmla="*/ 302 h 681"/>
                <a:gd name="T58" fmla="*/ 141 w 344"/>
                <a:gd name="T59" fmla="*/ 257 h 681"/>
                <a:gd name="T60" fmla="*/ 196 w 344"/>
                <a:gd name="T61" fmla="*/ 205 h 681"/>
                <a:gd name="T62" fmla="*/ 249 w 344"/>
                <a:gd name="T63" fmla="*/ 206 h 681"/>
                <a:gd name="T64" fmla="*/ 254 w 344"/>
                <a:gd name="T65" fmla="*/ 249 h 681"/>
                <a:gd name="T66" fmla="*/ 178 w 344"/>
                <a:gd name="T67" fmla="*/ 5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4" h="681">
                  <a:moveTo>
                    <a:pt x="344" y="30"/>
                  </a:moveTo>
                  <a:lnTo>
                    <a:pt x="336" y="10"/>
                  </a:lnTo>
                  <a:lnTo>
                    <a:pt x="312" y="0"/>
                  </a:lnTo>
                  <a:lnTo>
                    <a:pt x="296" y="4"/>
                  </a:lnTo>
                  <a:lnTo>
                    <a:pt x="282" y="14"/>
                  </a:lnTo>
                  <a:lnTo>
                    <a:pt x="272" y="28"/>
                  </a:lnTo>
                  <a:lnTo>
                    <a:pt x="269" y="43"/>
                  </a:lnTo>
                  <a:lnTo>
                    <a:pt x="270" y="53"/>
                  </a:lnTo>
                  <a:lnTo>
                    <a:pt x="276" y="63"/>
                  </a:lnTo>
                  <a:lnTo>
                    <a:pt x="286" y="71"/>
                  </a:lnTo>
                  <a:lnTo>
                    <a:pt x="300" y="73"/>
                  </a:lnTo>
                  <a:lnTo>
                    <a:pt x="316" y="69"/>
                  </a:lnTo>
                  <a:lnTo>
                    <a:pt x="329" y="60"/>
                  </a:lnTo>
                  <a:lnTo>
                    <a:pt x="340" y="46"/>
                  </a:lnTo>
                  <a:lnTo>
                    <a:pt x="344" y="30"/>
                  </a:lnTo>
                  <a:close/>
                  <a:moveTo>
                    <a:pt x="178" y="559"/>
                  </a:moveTo>
                  <a:lnTo>
                    <a:pt x="163" y="598"/>
                  </a:lnTo>
                  <a:lnTo>
                    <a:pt x="140" y="630"/>
                  </a:lnTo>
                  <a:lnTo>
                    <a:pt x="110" y="651"/>
                  </a:lnTo>
                  <a:lnTo>
                    <a:pt x="77" y="659"/>
                  </a:lnTo>
                  <a:lnTo>
                    <a:pt x="48" y="654"/>
                  </a:lnTo>
                  <a:lnTo>
                    <a:pt x="70" y="635"/>
                  </a:lnTo>
                  <a:lnTo>
                    <a:pt x="75" y="614"/>
                  </a:lnTo>
                  <a:lnTo>
                    <a:pt x="66" y="592"/>
                  </a:lnTo>
                  <a:lnTo>
                    <a:pt x="45" y="586"/>
                  </a:lnTo>
                  <a:lnTo>
                    <a:pt x="27" y="589"/>
                  </a:lnTo>
                  <a:lnTo>
                    <a:pt x="13" y="599"/>
                  </a:lnTo>
                  <a:lnTo>
                    <a:pt x="3" y="614"/>
                  </a:lnTo>
                  <a:lnTo>
                    <a:pt x="0" y="632"/>
                  </a:lnTo>
                  <a:lnTo>
                    <a:pt x="6" y="652"/>
                  </a:lnTo>
                  <a:lnTo>
                    <a:pt x="21" y="668"/>
                  </a:lnTo>
                  <a:lnTo>
                    <a:pt x="46" y="678"/>
                  </a:lnTo>
                  <a:lnTo>
                    <a:pt x="78" y="681"/>
                  </a:lnTo>
                  <a:lnTo>
                    <a:pt x="97" y="680"/>
                  </a:lnTo>
                  <a:lnTo>
                    <a:pt x="119" y="675"/>
                  </a:lnTo>
                  <a:lnTo>
                    <a:pt x="143" y="667"/>
                  </a:lnTo>
                  <a:lnTo>
                    <a:pt x="167" y="655"/>
                  </a:lnTo>
                  <a:lnTo>
                    <a:pt x="190" y="639"/>
                  </a:lnTo>
                  <a:lnTo>
                    <a:pt x="211" y="617"/>
                  </a:lnTo>
                  <a:lnTo>
                    <a:pt x="228" y="590"/>
                  </a:lnTo>
                  <a:lnTo>
                    <a:pt x="240" y="557"/>
                  </a:lnTo>
                  <a:lnTo>
                    <a:pt x="311" y="276"/>
                  </a:lnTo>
                  <a:lnTo>
                    <a:pt x="314" y="248"/>
                  </a:lnTo>
                  <a:lnTo>
                    <a:pt x="308" y="219"/>
                  </a:lnTo>
                  <a:lnTo>
                    <a:pt x="290" y="195"/>
                  </a:lnTo>
                  <a:lnTo>
                    <a:pt x="264" y="180"/>
                  </a:lnTo>
                  <a:lnTo>
                    <a:pt x="231" y="175"/>
                  </a:lnTo>
                  <a:lnTo>
                    <a:pt x="200" y="179"/>
                  </a:lnTo>
                  <a:lnTo>
                    <a:pt x="173" y="192"/>
                  </a:lnTo>
                  <a:lnTo>
                    <a:pt x="149" y="209"/>
                  </a:lnTo>
                  <a:lnTo>
                    <a:pt x="130" y="230"/>
                  </a:lnTo>
                  <a:lnTo>
                    <a:pt x="115" y="252"/>
                  </a:lnTo>
                  <a:lnTo>
                    <a:pt x="103" y="271"/>
                  </a:lnTo>
                  <a:lnTo>
                    <a:pt x="96" y="286"/>
                  </a:lnTo>
                  <a:lnTo>
                    <a:pt x="94" y="295"/>
                  </a:lnTo>
                  <a:lnTo>
                    <a:pt x="100" y="304"/>
                  </a:lnTo>
                  <a:lnTo>
                    <a:pt x="107" y="305"/>
                  </a:lnTo>
                  <a:lnTo>
                    <a:pt x="117" y="302"/>
                  </a:lnTo>
                  <a:lnTo>
                    <a:pt x="123" y="290"/>
                  </a:lnTo>
                  <a:lnTo>
                    <a:pt x="141" y="257"/>
                  </a:lnTo>
                  <a:lnTo>
                    <a:pt x="166" y="227"/>
                  </a:lnTo>
                  <a:lnTo>
                    <a:pt x="196" y="205"/>
                  </a:lnTo>
                  <a:lnTo>
                    <a:pt x="228" y="197"/>
                  </a:lnTo>
                  <a:lnTo>
                    <a:pt x="249" y="206"/>
                  </a:lnTo>
                  <a:lnTo>
                    <a:pt x="255" y="235"/>
                  </a:lnTo>
                  <a:lnTo>
                    <a:pt x="254" y="249"/>
                  </a:lnTo>
                  <a:lnTo>
                    <a:pt x="253" y="258"/>
                  </a:lnTo>
                  <a:lnTo>
                    <a:pt x="178" y="55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4" name="Freeform 16"/>
            <p:cNvSpPr>
              <a:spLocks noChangeAspect="1"/>
            </p:cNvSpPr>
            <p:nvPr/>
          </p:nvSpPr>
          <p:spPr bwMode="auto">
            <a:xfrm>
              <a:off x="3733" y="90"/>
              <a:ext cx="260" cy="1121"/>
            </a:xfrm>
            <a:custGeom>
              <a:avLst/>
              <a:gdLst>
                <a:gd name="T0" fmla="*/ 260 w 260"/>
                <a:gd name="T1" fmla="*/ 560 h 1121"/>
                <a:gd name="T2" fmla="*/ 256 w 260"/>
                <a:gd name="T3" fmla="*/ 487 h 1121"/>
                <a:gd name="T4" fmla="*/ 246 w 260"/>
                <a:gd name="T5" fmla="*/ 400 h 1121"/>
                <a:gd name="T6" fmla="*/ 223 w 260"/>
                <a:gd name="T7" fmla="*/ 306 h 1121"/>
                <a:gd name="T8" fmla="*/ 186 w 260"/>
                <a:gd name="T9" fmla="*/ 210 h 1121"/>
                <a:gd name="T10" fmla="*/ 132 w 260"/>
                <a:gd name="T11" fmla="*/ 119 h 1121"/>
                <a:gd name="T12" fmla="*/ 77 w 260"/>
                <a:gd name="T13" fmla="*/ 53 h 1121"/>
                <a:gd name="T14" fmla="*/ 34 w 260"/>
                <a:gd name="T15" fmla="*/ 13 h 1121"/>
                <a:gd name="T16" fmla="*/ 11 w 260"/>
                <a:gd name="T17" fmla="*/ 0 h 1121"/>
                <a:gd name="T18" fmla="*/ 3 w 260"/>
                <a:gd name="T19" fmla="*/ 3 h 1121"/>
                <a:gd name="T20" fmla="*/ 0 w 260"/>
                <a:gd name="T21" fmla="*/ 11 h 1121"/>
                <a:gd name="T22" fmla="*/ 0 w 260"/>
                <a:gd name="T23" fmla="*/ 14 h 1121"/>
                <a:gd name="T24" fmla="*/ 2 w 260"/>
                <a:gd name="T25" fmla="*/ 17 h 1121"/>
                <a:gd name="T26" fmla="*/ 9 w 260"/>
                <a:gd name="T27" fmla="*/ 25 h 1121"/>
                <a:gd name="T28" fmla="*/ 21 w 260"/>
                <a:gd name="T29" fmla="*/ 37 h 1121"/>
                <a:gd name="T30" fmla="*/ 94 w 260"/>
                <a:gd name="T31" fmla="*/ 133 h 1121"/>
                <a:gd name="T32" fmla="*/ 149 w 260"/>
                <a:gd name="T33" fmla="*/ 252 h 1121"/>
                <a:gd name="T34" fmla="*/ 183 w 260"/>
                <a:gd name="T35" fmla="*/ 396 h 1121"/>
                <a:gd name="T36" fmla="*/ 194 w 260"/>
                <a:gd name="T37" fmla="*/ 560 h 1121"/>
                <a:gd name="T38" fmla="*/ 186 w 260"/>
                <a:gd name="T39" fmla="*/ 705 h 1121"/>
                <a:gd name="T40" fmla="*/ 156 w 260"/>
                <a:gd name="T41" fmla="*/ 845 h 1121"/>
                <a:gd name="T42" fmla="*/ 101 w 260"/>
                <a:gd name="T43" fmla="*/ 975 h 1121"/>
                <a:gd name="T44" fmla="*/ 15 w 260"/>
                <a:gd name="T45" fmla="*/ 1091 h 1121"/>
                <a:gd name="T46" fmla="*/ 2 w 260"/>
                <a:gd name="T47" fmla="*/ 1104 h 1121"/>
                <a:gd name="T48" fmla="*/ 0 w 260"/>
                <a:gd name="T49" fmla="*/ 1110 h 1121"/>
                <a:gd name="T50" fmla="*/ 3 w 260"/>
                <a:gd name="T51" fmla="*/ 1118 h 1121"/>
                <a:gd name="T52" fmla="*/ 11 w 260"/>
                <a:gd name="T53" fmla="*/ 1121 h 1121"/>
                <a:gd name="T54" fmla="*/ 34 w 260"/>
                <a:gd name="T55" fmla="*/ 1107 h 1121"/>
                <a:gd name="T56" fmla="*/ 79 w 260"/>
                <a:gd name="T57" fmla="*/ 1066 h 1121"/>
                <a:gd name="T58" fmla="*/ 135 w 260"/>
                <a:gd name="T59" fmla="*/ 997 h 1121"/>
                <a:gd name="T60" fmla="*/ 189 w 260"/>
                <a:gd name="T61" fmla="*/ 902 h 1121"/>
                <a:gd name="T62" fmla="*/ 224 w 260"/>
                <a:gd name="T63" fmla="*/ 810 h 1121"/>
                <a:gd name="T64" fmla="*/ 246 w 260"/>
                <a:gd name="T65" fmla="*/ 721 h 1121"/>
                <a:gd name="T66" fmla="*/ 256 w 260"/>
                <a:gd name="T67" fmla="*/ 636 h 1121"/>
                <a:gd name="T68" fmla="*/ 260 w 260"/>
                <a:gd name="T69" fmla="*/ 56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1121">
                  <a:moveTo>
                    <a:pt x="260" y="560"/>
                  </a:moveTo>
                  <a:lnTo>
                    <a:pt x="256" y="487"/>
                  </a:lnTo>
                  <a:lnTo>
                    <a:pt x="246" y="400"/>
                  </a:lnTo>
                  <a:lnTo>
                    <a:pt x="223" y="306"/>
                  </a:lnTo>
                  <a:lnTo>
                    <a:pt x="186" y="210"/>
                  </a:lnTo>
                  <a:lnTo>
                    <a:pt x="132" y="119"/>
                  </a:lnTo>
                  <a:lnTo>
                    <a:pt x="77" y="53"/>
                  </a:lnTo>
                  <a:lnTo>
                    <a:pt x="34" y="13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9" y="25"/>
                  </a:lnTo>
                  <a:lnTo>
                    <a:pt x="21" y="37"/>
                  </a:lnTo>
                  <a:lnTo>
                    <a:pt x="94" y="133"/>
                  </a:lnTo>
                  <a:lnTo>
                    <a:pt x="149" y="252"/>
                  </a:lnTo>
                  <a:lnTo>
                    <a:pt x="183" y="396"/>
                  </a:lnTo>
                  <a:lnTo>
                    <a:pt x="194" y="560"/>
                  </a:lnTo>
                  <a:lnTo>
                    <a:pt x="186" y="705"/>
                  </a:lnTo>
                  <a:lnTo>
                    <a:pt x="156" y="845"/>
                  </a:lnTo>
                  <a:lnTo>
                    <a:pt x="101" y="975"/>
                  </a:lnTo>
                  <a:lnTo>
                    <a:pt x="15" y="1091"/>
                  </a:lnTo>
                  <a:lnTo>
                    <a:pt x="2" y="1104"/>
                  </a:lnTo>
                  <a:lnTo>
                    <a:pt x="0" y="1110"/>
                  </a:lnTo>
                  <a:lnTo>
                    <a:pt x="3" y="1118"/>
                  </a:lnTo>
                  <a:lnTo>
                    <a:pt x="11" y="1121"/>
                  </a:lnTo>
                  <a:lnTo>
                    <a:pt x="34" y="1107"/>
                  </a:lnTo>
                  <a:lnTo>
                    <a:pt x="79" y="1066"/>
                  </a:lnTo>
                  <a:lnTo>
                    <a:pt x="135" y="997"/>
                  </a:lnTo>
                  <a:lnTo>
                    <a:pt x="189" y="902"/>
                  </a:lnTo>
                  <a:lnTo>
                    <a:pt x="224" y="810"/>
                  </a:lnTo>
                  <a:lnTo>
                    <a:pt x="246" y="721"/>
                  </a:lnTo>
                  <a:lnTo>
                    <a:pt x="256" y="636"/>
                  </a:lnTo>
                  <a:lnTo>
                    <a:pt x="260" y="56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2631" name="Прямая со стрелкой 22630"/>
          <p:cNvCxnSpPr/>
          <p:nvPr/>
        </p:nvCxnSpPr>
        <p:spPr>
          <a:xfrm flipH="1">
            <a:off x="709952" y="1260436"/>
            <a:ext cx="88600" cy="91854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669" name="Group 159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2581" y="1359659"/>
            <a:ext cx="700078" cy="257865"/>
            <a:chOff x="-2" y="2"/>
            <a:chExt cx="3770" cy="1381"/>
          </a:xfrm>
          <a:solidFill>
            <a:schemeClr val="accent2"/>
          </a:solidFill>
        </p:grpSpPr>
        <p:sp>
          <p:nvSpPr>
            <p:cNvPr id="22671" name="Freeform 160"/>
            <p:cNvSpPr>
              <a:spLocks noChangeAspect="1"/>
            </p:cNvSpPr>
            <p:nvPr/>
          </p:nvSpPr>
          <p:spPr bwMode="auto">
            <a:xfrm>
              <a:off x="-2" y="90"/>
              <a:ext cx="259" cy="1121"/>
            </a:xfrm>
            <a:custGeom>
              <a:avLst/>
              <a:gdLst>
                <a:gd name="T0" fmla="*/ 259 w 259"/>
                <a:gd name="T1" fmla="*/ 1110 h 1121"/>
                <a:gd name="T2" fmla="*/ 259 w 259"/>
                <a:gd name="T3" fmla="*/ 1107 h 1121"/>
                <a:gd name="T4" fmla="*/ 257 w 259"/>
                <a:gd name="T5" fmla="*/ 1104 h 1121"/>
                <a:gd name="T6" fmla="*/ 251 w 259"/>
                <a:gd name="T7" fmla="*/ 1097 h 1121"/>
                <a:gd name="T8" fmla="*/ 240 w 259"/>
                <a:gd name="T9" fmla="*/ 1085 h 1121"/>
                <a:gd name="T10" fmla="*/ 154 w 259"/>
                <a:gd name="T11" fmla="*/ 968 h 1121"/>
                <a:gd name="T12" fmla="*/ 100 w 259"/>
                <a:gd name="T13" fmla="*/ 834 h 1121"/>
                <a:gd name="T14" fmla="*/ 73 w 259"/>
                <a:gd name="T15" fmla="*/ 695 h 1121"/>
                <a:gd name="T16" fmla="*/ 65 w 259"/>
                <a:gd name="T17" fmla="*/ 560 h 1121"/>
                <a:gd name="T18" fmla="*/ 74 w 259"/>
                <a:gd name="T19" fmla="*/ 415 h 1121"/>
                <a:gd name="T20" fmla="*/ 104 w 259"/>
                <a:gd name="T21" fmla="*/ 275 h 1121"/>
                <a:gd name="T22" fmla="*/ 159 w 259"/>
                <a:gd name="T23" fmla="*/ 144 h 1121"/>
                <a:gd name="T24" fmla="*/ 245 w 259"/>
                <a:gd name="T25" fmla="*/ 30 h 1121"/>
                <a:gd name="T26" fmla="*/ 258 w 259"/>
                <a:gd name="T27" fmla="*/ 17 h 1121"/>
                <a:gd name="T28" fmla="*/ 259 w 259"/>
                <a:gd name="T29" fmla="*/ 11 h 1121"/>
                <a:gd name="T30" fmla="*/ 257 w 259"/>
                <a:gd name="T31" fmla="*/ 2 h 1121"/>
                <a:gd name="T32" fmla="*/ 248 w 259"/>
                <a:gd name="T33" fmla="*/ 0 h 1121"/>
                <a:gd name="T34" fmla="*/ 225 w 259"/>
                <a:gd name="T35" fmla="*/ 14 h 1121"/>
                <a:gd name="T36" fmla="*/ 180 w 259"/>
                <a:gd name="T37" fmla="*/ 55 h 1121"/>
                <a:gd name="T38" fmla="*/ 124 w 259"/>
                <a:gd name="T39" fmla="*/ 124 h 1121"/>
                <a:gd name="T40" fmla="*/ 70 w 259"/>
                <a:gd name="T41" fmla="*/ 218 h 1121"/>
                <a:gd name="T42" fmla="*/ 36 w 259"/>
                <a:gd name="T43" fmla="*/ 311 h 1121"/>
                <a:gd name="T44" fmla="*/ 14 w 259"/>
                <a:gd name="T45" fmla="*/ 400 h 1121"/>
                <a:gd name="T46" fmla="*/ 3 w 259"/>
                <a:gd name="T47" fmla="*/ 485 h 1121"/>
                <a:gd name="T48" fmla="*/ 0 w 259"/>
                <a:gd name="T49" fmla="*/ 560 h 1121"/>
                <a:gd name="T50" fmla="*/ 3 w 259"/>
                <a:gd name="T51" fmla="*/ 634 h 1121"/>
                <a:gd name="T52" fmla="*/ 14 w 259"/>
                <a:gd name="T53" fmla="*/ 721 h 1121"/>
                <a:gd name="T54" fmla="*/ 36 w 259"/>
                <a:gd name="T55" fmla="*/ 814 h 1121"/>
                <a:gd name="T56" fmla="*/ 74 w 259"/>
                <a:gd name="T57" fmla="*/ 911 h 1121"/>
                <a:gd name="T58" fmla="*/ 128 w 259"/>
                <a:gd name="T59" fmla="*/ 1002 h 1121"/>
                <a:gd name="T60" fmla="*/ 182 w 259"/>
                <a:gd name="T61" fmla="*/ 1068 h 1121"/>
                <a:gd name="T62" fmla="*/ 226 w 259"/>
                <a:gd name="T63" fmla="*/ 1108 h 1121"/>
                <a:gd name="T64" fmla="*/ 248 w 259"/>
                <a:gd name="T65" fmla="*/ 1121 h 1121"/>
                <a:gd name="T66" fmla="*/ 257 w 259"/>
                <a:gd name="T67" fmla="*/ 1119 h 1121"/>
                <a:gd name="T68" fmla="*/ 259 w 259"/>
                <a:gd name="T69" fmla="*/ 111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9" h="1121">
                  <a:moveTo>
                    <a:pt x="259" y="1110"/>
                  </a:moveTo>
                  <a:lnTo>
                    <a:pt x="259" y="1107"/>
                  </a:lnTo>
                  <a:lnTo>
                    <a:pt x="257" y="1104"/>
                  </a:lnTo>
                  <a:lnTo>
                    <a:pt x="251" y="1097"/>
                  </a:lnTo>
                  <a:lnTo>
                    <a:pt x="240" y="1085"/>
                  </a:lnTo>
                  <a:lnTo>
                    <a:pt x="154" y="968"/>
                  </a:lnTo>
                  <a:lnTo>
                    <a:pt x="100" y="834"/>
                  </a:lnTo>
                  <a:lnTo>
                    <a:pt x="73" y="695"/>
                  </a:lnTo>
                  <a:lnTo>
                    <a:pt x="65" y="560"/>
                  </a:lnTo>
                  <a:lnTo>
                    <a:pt x="74" y="415"/>
                  </a:lnTo>
                  <a:lnTo>
                    <a:pt x="104" y="275"/>
                  </a:lnTo>
                  <a:lnTo>
                    <a:pt x="159" y="144"/>
                  </a:lnTo>
                  <a:lnTo>
                    <a:pt x="245" y="30"/>
                  </a:lnTo>
                  <a:lnTo>
                    <a:pt x="258" y="17"/>
                  </a:lnTo>
                  <a:lnTo>
                    <a:pt x="259" y="11"/>
                  </a:lnTo>
                  <a:lnTo>
                    <a:pt x="257" y="2"/>
                  </a:lnTo>
                  <a:lnTo>
                    <a:pt x="248" y="0"/>
                  </a:lnTo>
                  <a:lnTo>
                    <a:pt x="225" y="14"/>
                  </a:lnTo>
                  <a:lnTo>
                    <a:pt x="180" y="55"/>
                  </a:lnTo>
                  <a:lnTo>
                    <a:pt x="124" y="124"/>
                  </a:lnTo>
                  <a:lnTo>
                    <a:pt x="70" y="218"/>
                  </a:lnTo>
                  <a:lnTo>
                    <a:pt x="36" y="311"/>
                  </a:lnTo>
                  <a:lnTo>
                    <a:pt x="14" y="400"/>
                  </a:lnTo>
                  <a:lnTo>
                    <a:pt x="3" y="485"/>
                  </a:lnTo>
                  <a:lnTo>
                    <a:pt x="0" y="560"/>
                  </a:lnTo>
                  <a:lnTo>
                    <a:pt x="3" y="634"/>
                  </a:lnTo>
                  <a:lnTo>
                    <a:pt x="14" y="721"/>
                  </a:lnTo>
                  <a:lnTo>
                    <a:pt x="36" y="814"/>
                  </a:lnTo>
                  <a:lnTo>
                    <a:pt x="74" y="911"/>
                  </a:lnTo>
                  <a:lnTo>
                    <a:pt x="128" y="1002"/>
                  </a:lnTo>
                  <a:lnTo>
                    <a:pt x="182" y="1068"/>
                  </a:lnTo>
                  <a:lnTo>
                    <a:pt x="226" y="1108"/>
                  </a:lnTo>
                  <a:lnTo>
                    <a:pt x="248" y="1121"/>
                  </a:lnTo>
                  <a:lnTo>
                    <a:pt x="257" y="1119"/>
                  </a:lnTo>
                  <a:lnTo>
                    <a:pt x="259" y="11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72" name="Freeform 161"/>
            <p:cNvSpPr>
              <a:spLocks noChangeAspect="1" noEditPoints="1"/>
            </p:cNvSpPr>
            <p:nvPr/>
          </p:nvSpPr>
          <p:spPr bwMode="auto">
            <a:xfrm>
              <a:off x="370" y="140"/>
              <a:ext cx="461" cy="803"/>
            </a:xfrm>
            <a:custGeom>
              <a:avLst/>
              <a:gdLst>
                <a:gd name="T0" fmla="*/ 460 w 461"/>
                <a:gd name="T1" fmla="*/ 199 h 803"/>
                <a:gd name="T2" fmla="*/ 449 w 461"/>
                <a:gd name="T3" fmla="*/ 125 h 803"/>
                <a:gd name="T4" fmla="*/ 420 w 461"/>
                <a:gd name="T5" fmla="*/ 53 h 803"/>
                <a:gd name="T6" fmla="*/ 366 w 461"/>
                <a:gd name="T7" fmla="*/ 7 h 803"/>
                <a:gd name="T8" fmla="*/ 268 w 461"/>
                <a:gd name="T9" fmla="*/ 14 h 803"/>
                <a:gd name="T10" fmla="*/ 155 w 461"/>
                <a:gd name="T11" fmla="*/ 114 h 803"/>
                <a:gd name="T12" fmla="*/ 63 w 461"/>
                <a:gd name="T13" fmla="*/ 279 h 803"/>
                <a:gd name="T14" fmla="*/ 7 w 461"/>
                <a:gd name="T15" fmla="*/ 475 h 803"/>
                <a:gd name="T16" fmla="*/ 6 w 461"/>
                <a:gd name="T17" fmla="*/ 654 h 803"/>
                <a:gd name="T18" fmla="*/ 70 w 461"/>
                <a:gd name="T19" fmla="*/ 782 h 803"/>
                <a:gd name="T20" fmla="*/ 193 w 461"/>
                <a:gd name="T21" fmla="*/ 789 h 803"/>
                <a:gd name="T22" fmla="*/ 307 w 461"/>
                <a:gd name="T23" fmla="*/ 688 h 803"/>
                <a:gd name="T24" fmla="*/ 399 w 461"/>
                <a:gd name="T25" fmla="*/ 522 h 803"/>
                <a:gd name="T26" fmla="*/ 454 w 461"/>
                <a:gd name="T27" fmla="*/ 327 h 803"/>
                <a:gd name="T28" fmla="*/ 118 w 461"/>
                <a:gd name="T29" fmla="*/ 384 h 803"/>
                <a:gd name="T30" fmla="*/ 204 w 461"/>
                <a:gd name="T31" fmla="*/ 143 h 803"/>
                <a:gd name="T32" fmla="*/ 258 w 461"/>
                <a:gd name="T33" fmla="*/ 63 h 803"/>
                <a:gd name="T34" fmla="*/ 326 w 461"/>
                <a:gd name="T35" fmla="*/ 25 h 803"/>
                <a:gd name="T36" fmla="*/ 359 w 461"/>
                <a:gd name="T37" fmla="*/ 37 h 803"/>
                <a:gd name="T38" fmla="*/ 377 w 461"/>
                <a:gd name="T39" fmla="*/ 69 h 803"/>
                <a:gd name="T40" fmla="*/ 385 w 461"/>
                <a:gd name="T41" fmla="*/ 113 h 803"/>
                <a:gd name="T42" fmla="*/ 388 w 461"/>
                <a:gd name="T43" fmla="*/ 160 h 803"/>
                <a:gd name="T44" fmla="*/ 380 w 461"/>
                <a:gd name="T45" fmla="*/ 251 h 803"/>
                <a:gd name="T46" fmla="*/ 352 w 461"/>
                <a:gd name="T47" fmla="*/ 384 h 803"/>
                <a:gd name="T48" fmla="*/ 342 w 461"/>
                <a:gd name="T49" fmla="*/ 420 h 803"/>
                <a:gd name="T50" fmla="*/ 314 w 461"/>
                <a:gd name="T51" fmla="*/ 523 h 803"/>
                <a:gd name="T52" fmla="*/ 264 w 461"/>
                <a:gd name="T53" fmla="*/ 648 h 803"/>
                <a:gd name="T54" fmla="*/ 202 w 461"/>
                <a:gd name="T55" fmla="*/ 741 h 803"/>
                <a:gd name="T56" fmla="*/ 134 w 461"/>
                <a:gd name="T57" fmla="*/ 778 h 803"/>
                <a:gd name="T58" fmla="*/ 90 w 461"/>
                <a:gd name="T59" fmla="*/ 749 h 803"/>
                <a:gd name="T60" fmla="*/ 74 w 461"/>
                <a:gd name="T61" fmla="*/ 642 h 803"/>
                <a:gd name="T62" fmla="*/ 81 w 461"/>
                <a:gd name="T63" fmla="*/ 554 h 803"/>
                <a:gd name="T64" fmla="*/ 110 w 461"/>
                <a:gd name="T65" fmla="*/ 420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803">
                  <a:moveTo>
                    <a:pt x="461" y="230"/>
                  </a:moveTo>
                  <a:lnTo>
                    <a:pt x="460" y="199"/>
                  </a:lnTo>
                  <a:lnTo>
                    <a:pt x="457" y="163"/>
                  </a:lnTo>
                  <a:lnTo>
                    <a:pt x="449" y="125"/>
                  </a:lnTo>
                  <a:lnTo>
                    <a:pt x="437" y="87"/>
                  </a:lnTo>
                  <a:lnTo>
                    <a:pt x="420" y="53"/>
                  </a:lnTo>
                  <a:lnTo>
                    <a:pt x="396" y="26"/>
                  </a:lnTo>
                  <a:lnTo>
                    <a:pt x="366" y="7"/>
                  </a:lnTo>
                  <a:lnTo>
                    <a:pt x="327" y="0"/>
                  </a:lnTo>
                  <a:lnTo>
                    <a:pt x="268" y="14"/>
                  </a:lnTo>
                  <a:lnTo>
                    <a:pt x="211" y="54"/>
                  </a:lnTo>
                  <a:lnTo>
                    <a:pt x="155" y="114"/>
                  </a:lnTo>
                  <a:lnTo>
                    <a:pt x="105" y="190"/>
                  </a:lnTo>
                  <a:lnTo>
                    <a:pt x="63" y="279"/>
                  </a:lnTo>
                  <a:lnTo>
                    <a:pt x="29" y="376"/>
                  </a:lnTo>
                  <a:lnTo>
                    <a:pt x="7" y="475"/>
                  </a:lnTo>
                  <a:lnTo>
                    <a:pt x="0" y="574"/>
                  </a:lnTo>
                  <a:lnTo>
                    <a:pt x="6" y="654"/>
                  </a:lnTo>
                  <a:lnTo>
                    <a:pt x="29" y="728"/>
                  </a:lnTo>
                  <a:lnTo>
                    <a:pt x="70" y="782"/>
                  </a:lnTo>
                  <a:lnTo>
                    <a:pt x="134" y="803"/>
                  </a:lnTo>
                  <a:lnTo>
                    <a:pt x="193" y="789"/>
                  </a:lnTo>
                  <a:lnTo>
                    <a:pt x="251" y="749"/>
                  </a:lnTo>
                  <a:lnTo>
                    <a:pt x="307" y="688"/>
                  </a:lnTo>
                  <a:lnTo>
                    <a:pt x="357" y="611"/>
                  </a:lnTo>
                  <a:lnTo>
                    <a:pt x="399" y="522"/>
                  </a:lnTo>
                  <a:lnTo>
                    <a:pt x="432" y="426"/>
                  </a:lnTo>
                  <a:lnTo>
                    <a:pt x="454" y="327"/>
                  </a:lnTo>
                  <a:lnTo>
                    <a:pt x="461" y="230"/>
                  </a:lnTo>
                  <a:close/>
                  <a:moveTo>
                    <a:pt x="118" y="384"/>
                  </a:moveTo>
                  <a:lnTo>
                    <a:pt x="152" y="266"/>
                  </a:lnTo>
                  <a:lnTo>
                    <a:pt x="204" y="143"/>
                  </a:lnTo>
                  <a:lnTo>
                    <a:pt x="229" y="101"/>
                  </a:lnTo>
                  <a:lnTo>
                    <a:pt x="258" y="63"/>
                  </a:lnTo>
                  <a:lnTo>
                    <a:pt x="290" y="35"/>
                  </a:lnTo>
                  <a:lnTo>
                    <a:pt x="326" y="25"/>
                  </a:lnTo>
                  <a:lnTo>
                    <a:pt x="344" y="28"/>
                  </a:lnTo>
                  <a:lnTo>
                    <a:pt x="359" y="37"/>
                  </a:lnTo>
                  <a:lnTo>
                    <a:pt x="369" y="51"/>
                  </a:lnTo>
                  <a:lnTo>
                    <a:pt x="377" y="69"/>
                  </a:lnTo>
                  <a:lnTo>
                    <a:pt x="382" y="90"/>
                  </a:lnTo>
                  <a:lnTo>
                    <a:pt x="385" y="113"/>
                  </a:lnTo>
                  <a:lnTo>
                    <a:pt x="387" y="136"/>
                  </a:lnTo>
                  <a:lnTo>
                    <a:pt x="388" y="160"/>
                  </a:lnTo>
                  <a:lnTo>
                    <a:pt x="385" y="203"/>
                  </a:lnTo>
                  <a:lnTo>
                    <a:pt x="380" y="251"/>
                  </a:lnTo>
                  <a:lnTo>
                    <a:pt x="369" y="310"/>
                  </a:lnTo>
                  <a:lnTo>
                    <a:pt x="352" y="384"/>
                  </a:lnTo>
                  <a:lnTo>
                    <a:pt x="118" y="384"/>
                  </a:lnTo>
                  <a:close/>
                  <a:moveTo>
                    <a:pt x="342" y="420"/>
                  </a:moveTo>
                  <a:lnTo>
                    <a:pt x="330" y="466"/>
                  </a:lnTo>
                  <a:lnTo>
                    <a:pt x="314" y="523"/>
                  </a:lnTo>
                  <a:lnTo>
                    <a:pt x="292" y="585"/>
                  </a:lnTo>
                  <a:lnTo>
                    <a:pt x="264" y="648"/>
                  </a:lnTo>
                  <a:lnTo>
                    <a:pt x="234" y="700"/>
                  </a:lnTo>
                  <a:lnTo>
                    <a:pt x="202" y="741"/>
                  </a:lnTo>
                  <a:lnTo>
                    <a:pt x="169" y="769"/>
                  </a:lnTo>
                  <a:lnTo>
                    <a:pt x="134" y="778"/>
                  </a:lnTo>
                  <a:lnTo>
                    <a:pt x="109" y="772"/>
                  </a:lnTo>
                  <a:lnTo>
                    <a:pt x="90" y="749"/>
                  </a:lnTo>
                  <a:lnTo>
                    <a:pt x="78" y="707"/>
                  </a:lnTo>
                  <a:lnTo>
                    <a:pt x="74" y="642"/>
                  </a:lnTo>
                  <a:lnTo>
                    <a:pt x="75" y="602"/>
                  </a:lnTo>
                  <a:lnTo>
                    <a:pt x="81" y="554"/>
                  </a:lnTo>
                  <a:lnTo>
                    <a:pt x="91" y="494"/>
                  </a:lnTo>
                  <a:lnTo>
                    <a:pt x="110" y="420"/>
                  </a:lnTo>
                  <a:lnTo>
                    <a:pt x="342" y="42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73" name="Freeform 162"/>
            <p:cNvSpPr>
              <a:spLocks noChangeAspect="1"/>
            </p:cNvSpPr>
            <p:nvPr/>
          </p:nvSpPr>
          <p:spPr bwMode="auto">
            <a:xfrm>
              <a:off x="964" y="2"/>
              <a:ext cx="285" cy="522"/>
            </a:xfrm>
            <a:custGeom>
              <a:avLst/>
              <a:gdLst>
                <a:gd name="T0" fmla="*/ 176 w 285"/>
                <a:gd name="T1" fmla="*/ 22 h 522"/>
                <a:gd name="T2" fmla="*/ 176 w 285"/>
                <a:gd name="T3" fmla="*/ 10 h 522"/>
                <a:gd name="T4" fmla="*/ 173 w 285"/>
                <a:gd name="T5" fmla="*/ 3 h 522"/>
                <a:gd name="T6" fmla="*/ 166 w 285"/>
                <a:gd name="T7" fmla="*/ 1 h 522"/>
                <a:gd name="T8" fmla="*/ 153 w 285"/>
                <a:gd name="T9" fmla="*/ 0 h 522"/>
                <a:gd name="T10" fmla="*/ 113 w 285"/>
                <a:gd name="T11" fmla="*/ 29 h 522"/>
                <a:gd name="T12" fmla="*/ 69 w 285"/>
                <a:gd name="T13" fmla="*/ 44 h 522"/>
                <a:gd name="T14" fmla="*/ 30 w 285"/>
                <a:gd name="T15" fmla="*/ 50 h 522"/>
                <a:gd name="T16" fmla="*/ 0 w 285"/>
                <a:gd name="T17" fmla="*/ 50 h 522"/>
                <a:gd name="T18" fmla="*/ 0 w 285"/>
                <a:gd name="T19" fmla="*/ 78 h 522"/>
                <a:gd name="T20" fmla="*/ 19 w 285"/>
                <a:gd name="T21" fmla="*/ 78 h 522"/>
                <a:gd name="T22" fmla="*/ 48 w 285"/>
                <a:gd name="T23" fmla="*/ 76 h 522"/>
                <a:gd name="T24" fmla="*/ 80 w 285"/>
                <a:gd name="T25" fmla="*/ 69 h 522"/>
                <a:gd name="T26" fmla="*/ 113 w 285"/>
                <a:gd name="T27" fmla="*/ 56 h 522"/>
                <a:gd name="T28" fmla="*/ 113 w 285"/>
                <a:gd name="T29" fmla="*/ 457 h 522"/>
                <a:gd name="T30" fmla="*/ 112 w 285"/>
                <a:gd name="T31" fmla="*/ 474 h 522"/>
                <a:gd name="T32" fmla="*/ 103 w 285"/>
                <a:gd name="T33" fmla="*/ 485 h 522"/>
                <a:gd name="T34" fmla="*/ 80 w 285"/>
                <a:gd name="T35" fmla="*/ 491 h 522"/>
                <a:gd name="T36" fmla="*/ 35 w 285"/>
                <a:gd name="T37" fmla="*/ 493 h 522"/>
                <a:gd name="T38" fmla="*/ 5 w 285"/>
                <a:gd name="T39" fmla="*/ 493 h 522"/>
                <a:gd name="T40" fmla="*/ 5 w 285"/>
                <a:gd name="T41" fmla="*/ 522 h 522"/>
                <a:gd name="T42" fmla="*/ 29 w 285"/>
                <a:gd name="T43" fmla="*/ 521 h 522"/>
                <a:gd name="T44" fmla="*/ 69 w 285"/>
                <a:gd name="T45" fmla="*/ 519 h 522"/>
                <a:gd name="T46" fmla="*/ 112 w 285"/>
                <a:gd name="T47" fmla="*/ 519 h 522"/>
                <a:gd name="T48" fmla="*/ 144 w 285"/>
                <a:gd name="T49" fmla="*/ 518 h 522"/>
                <a:gd name="T50" fmla="*/ 174 w 285"/>
                <a:gd name="T51" fmla="*/ 519 h 522"/>
                <a:gd name="T52" fmla="*/ 217 w 285"/>
                <a:gd name="T53" fmla="*/ 519 h 522"/>
                <a:gd name="T54" fmla="*/ 259 w 285"/>
                <a:gd name="T55" fmla="*/ 521 h 522"/>
                <a:gd name="T56" fmla="*/ 285 w 285"/>
                <a:gd name="T57" fmla="*/ 522 h 522"/>
                <a:gd name="T58" fmla="*/ 285 w 285"/>
                <a:gd name="T59" fmla="*/ 493 h 522"/>
                <a:gd name="T60" fmla="*/ 255 w 285"/>
                <a:gd name="T61" fmla="*/ 493 h 522"/>
                <a:gd name="T62" fmla="*/ 210 w 285"/>
                <a:gd name="T63" fmla="*/ 491 h 522"/>
                <a:gd name="T64" fmla="*/ 187 w 285"/>
                <a:gd name="T65" fmla="*/ 485 h 522"/>
                <a:gd name="T66" fmla="*/ 178 w 285"/>
                <a:gd name="T67" fmla="*/ 474 h 522"/>
                <a:gd name="T68" fmla="*/ 176 w 285"/>
                <a:gd name="T69" fmla="*/ 457 h 522"/>
                <a:gd name="T70" fmla="*/ 176 w 285"/>
                <a:gd name="T71" fmla="*/ 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5" h="522">
                  <a:moveTo>
                    <a:pt x="176" y="22"/>
                  </a:moveTo>
                  <a:lnTo>
                    <a:pt x="176" y="10"/>
                  </a:lnTo>
                  <a:lnTo>
                    <a:pt x="173" y="3"/>
                  </a:lnTo>
                  <a:lnTo>
                    <a:pt x="166" y="1"/>
                  </a:lnTo>
                  <a:lnTo>
                    <a:pt x="153" y="0"/>
                  </a:lnTo>
                  <a:lnTo>
                    <a:pt x="113" y="29"/>
                  </a:lnTo>
                  <a:lnTo>
                    <a:pt x="69" y="44"/>
                  </a:lnTo>
                  <a:lnTo>
                    <a:pt x="30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19" y="78"/>
                  </a:lnTo>
                  <a:lnTo>
                    <a:pt x="48" y="76"/>
                  </a:lnTo>
                  <a:lnTo>
                    <a:pt x="80" y="69"/>
                  </a:lnTo>
                  <a:lnTo>
                    <a:pt x="113" y="56"/>
                  </a:lnTo>
                  <a:lnTo>
                    <a:pt x="113" y="457"/>
                  </a:lnTo>
                  <a:lnTo>
                    <a:pt x="112" y="474"/>
                  </a:lnTo>
                  <a:lnTo>
                    <a:pt x="103" y="485"/>
                  </a:lnTo>
                  <a:lnTo>
                    <a:pt x="80" y="491"/>
                  </a:lnTo>
                  <a:lnTo>
                    <a:pt x="35" y="493"/>
                  </a:lnTo>
                  <a:lnTo>
                    <a:pt x="5" y="493"/>
                  </a:lnTo>
                  <a:lnTo>
                    <a:pt x="5" y="522"/>
                  </a:lnTo>
                  <a:lnTo>
                    <a:pt x="29" y="521"/>
                  </a:lnTo>
                  <a:lnTo>
                    <a:pt x="69" y="519"/>
                  </a:lnTo>
                  <a:lnTo>
                    <a:pt x="112" y="519"/>
                  </a:lnTo>
                  <a:lnTo>
                    <a:pt x="144" y="518"/>
                  </a:lnTo>
                  <a:lnTo>
                    <a:pt x="174" y="519"/>
                  </a:lnTo>
                  <a:lnTo>
                    <a:pt x="217" y="519"/>
                  </a:lnTo>
                  <a:lnTo>
                    <a:pt x="259" y="521"/>
                  </a:lnTo>
                  <a:lnTo>
                    <a:pt x="285" y="522"/>
                  </a:lnTo>
                  <a:lnTo>
                    <a:pt x="285" y="493"/>
                  </a:lnTo>
                  <a:lnTo>
                    <a:pt x="255" y="493"/>
                  </a:lnTo>
                  <a:lnTo>
                    <a:pt x="210" y="491"/>
                  </a:lnTo>
                  <a:lnTo>
                    <a:pt x="187" y="485"/>
                  </a:lnTo>
                  <a:lnTo>
                    <a:pt x="178" y="474"/>
                  </a:lnTo>
                  <a:lnTo>
                    <a:pt x="176" y="457"/>
                  </a:lnTo>
                  <a:lnTo>
                    <a:pt x="176" y="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74" name="Freeform 163"/>
            <p:cNvSpPr>
              <a:spLocks noChangeAspect="1" noEditPoints="1"/>
            </p:cNvSpPr>
            <p:nvPr/>
          </p:nvSpPr>
          <p:spPr bwMode="auto">
            <a:xfrm>
              <a:off x="884" y="702"/>
              <a:ext cx="238" cy="529"/>
            </a:xfrm>
            <a:custGeom>
              <a:avLst/>
              <a:gdLst>
                <a:gd name="T0" fmla="*/ 215 w 238"/>
                <a:gd name="T1" fmla="*/ 20 h 529"/>
                <a:gd name="T2" fmla="*/ 200 w 238"/>
                <a:gd name="T3" fmla="*/ 3 h 529"/>
                <a:gd name="T4" fmla="*/ 170 w 238"/>
                <a:gd name="T5" fmla="*/ 3 h 529"/>
                <a:gd name="T6" fmla="*/ 146 w 238"/>
                <a:gd name="T7" fmla="*/ 27 h 529"/>
                <a:gd name="T8" fmla="*/ 149 w 238"/>
                <a:gd name="T9" fmla="*/ 64 h 529"/>
                <a:gd name="T10" fmla="*/ 190 w 238"/>
                <a:gd name="T11" fmla="*/ 69 h 529"/>
                <a:gd name="T12" fmla="*/ 214 w 238"/>
                <a:gd name="T13" fmla="*/ 46 h 529"/>
                <a:gd name="T14" fmla="*/ 57 w 238"/>
                <a:gd name="T15" fmla="*/ 429 h 529"/>
                <a:gd name="T16" fmla="*/ 51 w 238"/>
                <a:gd name="T17" fmla="*/ 462 h 529"/>
                <a:gd name="T18" fmla="*/ 71 w 238"/>
                <a:gd name="T19" fmla="*/ 509 h 529"/>
                <a:gd name="T20" fmla="*/ 125 w 238"/>
                <a:gd name="T21" fmla="*/ 529 h 529"/>
                <a:gd name="T22" fmla="*/ 176 w 238"/>
                <a:gd name="T23" fmla="*/ 511 h 529"/>
                <a:gd name="T24" fmla="*/ 210 w 238"/>
                <a:gd name="T25" fmla="*/ 473 h 529"/>
                <a:gd name="T26" fmla="*/ 231 w 238"/>
                <a:gd name="T27" fmla="*/ 432 h 529"/>
                <a:gd name="T28" fmla="*/ 238 w 238"/>
                <a:gd name="T29" fmla="*/ 408 h 529"/>
                <a:gd name="T30" fmla="*/ 225 w 238"/>
                <a:gd name="T31" fmla="*/ 398 h 529"/>
                <a:gd name="T32" fmla="*/ 210 w 238"/>
                <a:gd name="T33" fmla="*/ 412 h 529"/>
                <a:gd name="T34" fmla="*/ 174 w 238"/>
                <a:gd name="T35" fmla="*/ 483 h 529"/>
                <a:gd name="T36" fmla="*/ 127 w 238"/>
                <a:gd name="T37" fmla="*/ 507 h 529"/>
                <a:gd name="T38" fmla="*/ 108 w 238"/>
                <a:gd name="T39" fmla="*/ 479 h 529"/>
                <a:gd name="T40" fmla="*/ 120 w 238"/>
                <a:gd name="T41" fmla="*/ 429 h 529"/>
                <a:gd name="T42" fmla="*/ 154 w 238"/>
                <a:gd name="T43" fmla="*/ 344 h 529"/>
                <a:gd name="T44" fmla="*/ 177 w 238"/>
                <a:gd name="T45" fmla="*/ 283 h 529"/>
                <a:gd name="T46" fmla="*/ 188 w 238"/>
                <a:gd name="T47" fmla="*/ 241 h 529"/>
                <a:gd name="T48" fmla="*/ 167 w 238"/>
                <a:gd name="T49" fmla="*/ 194 h 529"/>
                <a:gd name="T50" fmla="*/ 114 w 238"/>
                <a:gd name="T51" fmla="*/ 175 h 529"/>
                <a:gd name="T52" fmla="*/ 63 w 238"/>
                <a:gd name="T53" fmla="*/ 191 h 529"/>
                <a:gd name="T54" fmla="*/ 28 w 238"/>
                <a:gd name="T55" fmla="*/ 230 h 529"/>
                <a:gd name="T56" fmla="*/ 7 w 238"/>
                <a:gd name="T57" fmla="*/ 270 h 529"/>
                <a:gd name="T58" fmla="*/ 0 w 238"/>
                <a:gd name="T59" fmla="*/ 295 h 529"/>
                <a:gd name="T60" fmla="*/ 14 w 238"/>
                <a:gd name="T61" fmla="*/ 305 h 529"/>
                <a:gd name="T62" fmla="*/ 28 w 238"/>
                <a:gd name="T63" fmla="*/ 293 h 529"/>
                <a:gd name="T64" fmla="*/ 67 w 238"/>
                <a:gd name="T65" fmla="*/ 219 h 529"/>
                <a:gd name="T66" fmla="*/ 111 w 238"/>
                <a:gd name="T67" fmla="*/ 197 h 529"/>
                <a:gd name="T68" fmla="*/ 131 w 238"/>
                <a:gd name="T69" fmla="*/ 224 h 529"/>
                <a:gd name="T70" fmla="*/ 126 w 238"/>
                <a:gd name="T71" fmla="*/ 252 h 529"/>
                <a:gd name="T72" fmla="*/ 107 w 238"/>
                <a:gd name="T73" fmla="*/ 303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8" h="529">
                  <a:moveTo>
                    <a:pt x="217" y="30"/>
                  </a:moveTo>
                  <a:lnTo>
                    <a:pt x="215" y="20"/>
                  </a:lnTo>
                  <a:lnTo>
                    <a:pt x="210" y="10"/>
                  </a:lnTo>
                  <a:lnTo>
                    <a:pt x="200" y="3"/>
                  </a:lnTo>
                  <a:lnTo>
                    <a:pt x="186" y="0"/>
                  </a:lnTo>
                  <a:lnTo>
                    <a:pt x="170" y="3"/>
                  </a:lnTo>
                  <a:lnTo>
                    <a:pt x="156" y="13"/>
                  </a:lnTo>
                  <a:lnTo>
                    <a:pt x="146" y="27"/>
                  </a:lnTo>
                  <a:lnTo>
                    <a:pt x="142" y="43"/>
                  </a:lnTo>
                  <a:lnTo>
                    <a:pt x="149" y="64"/>
                  </a:lnTo>
                  <a:lnTo>
                    <a:pt x="174" y="73"/>
                  </a:lnTo>
                  <a:lnTo>
                    <a:pt x="190" y="69"/>
                  </a:lnTo>
                  <a:lnTo>
                    <a:pt x="204" y="60"/>
                  </a:lnTo>
                  <a:lnTo>
                    <a:pt x="214" y="46"/>
                  </a:lnTo>
                  <a:lnTo>
                    <a:pt x="217" y="30"/>
                  </a:lnTo>
                  <a:close/>
                  <a:moveTo>
                    <a:pt x="57" y="429"/>
                  </a:moveTo>
                  <a:lnTo>
                    <a:pt x="53" y="444"/>
                  </a:lnTo>
                  <a:lnTo>
                    <a:pt x="51" y="462"/>
                  </a:lnTo>
                  <a:lnTo>
                    <a:pt x="56" y="488"/>
                  </a:lnTo>
                  <a:lnTo>
                    <a:pt x="71" y="509"/>
                  </a:lnTo>
                  <a:lnTo>
                    <a:pt x="95" y="523"/>
                  </a:lnTo>
                  <a:lnTo>
                    <a:pt x="125" y="529"/>
                  </a:lnTo>
                  <a:lnTo>
                    <a:pt x="152" y="524"/>
                  </a:lnTo>
                  <a:lnTo>
                    <a:pt x="176" y="511"/>
                  </a:lnTo>
                  <a:lnTo>
                    <a:pt x="195" y="494"/>
                  </a:lnTo>
                  <a:lnTo>
                    <a:pt x="210" y="473"/>
                  </a:lnTo>
                  <a:lnTo>
                    <a:pt x="223" y="452"/>
                  </a:lnTo>
                  <a:lnTo>
                    <a:pt x="231" y="432"/>
                  </a:lnTo>
                  <a:lnTo>
                    <a:pt x="236" y="417"/>
                  </a:lnTo>
                  <a:lnTo>
                    <a:pt x="238" y="408"/>
                  </a:lnTo>
                  <a:lnTo>
                    <a:pt x="232" y="399"/>
                  </a:lnTo>
                  <a:lnTo>
                    <a:pt x="225" y="398"/>
                  </a:lnTo>
                  <a:lnTo>
                    <a:pt x="215" y="402"/>
                  </a:lnTo>
                  <a:lnTo>
                    <a:pt x="210" y="412"/>
                  </a:lnTo>
                  <a:lnTo>
                    <a:pt x="194" y="453"/>
                  </a:lnTo>
                  <a:lnTo>
                    <a:pt x="174" y="483"/>
                  </a:lnTo>
                  <a:lnTo>
                    <a:pt x="151" y="501"/>
                  </a:lnTo>
                  <a:lnTo>
                    <a:pt x="127" y="507"/>
                  </a:lnTo>
                  <a:lnTo>
                    <a:pt x="111" y="500"/>
                  </a:lnTo>
                  <a:lnTo>
                    <a:pt x="108" y="479"/>
                  </a:lnTo>
                  <a:lnTo>
                    <a:pt x="111" y="454"/>
                  </a:lnTo>
                  <a:lnTo>
                    <a:pt x="120" y="429"/>
                  </a:lnTo>
                  <a:lnTo>
                    <a:pt x="145" y="366"/>
                  </a:lnTo>
                  <a:lnTo>
                    <a:pt x="154" y="344"/>
                  </a:lnTo>
                  <a:lnTo>
                    <a:pt x="166" y="313"/>
                  </a:lnTo>
                  <a:lnTo>
                    <a:pt x="177" y="283"/>
                  </a:lnTo>
                  <a:lnTo>
                    <a:pt x="184" y="266"/>
                  </a:lnTo>
                  <a:lnTo>
                    <a:pt x="188" y="241"/>
                  </a:lnTo>
                  <a:lnTo>
                    <a:pt x="183" y="215"/>
                  </a:lnTo>
                  <a:lnTo>
                    <a:pt x="167" y="194"/>
                  </a:lnTo>
                  <a:lnTo>
                    <a:pt x="144" y="180"/>
                  </a:lnTo>
                  <a:lnTo>
                    <a:pt x="114" y="175"/>
                  </a:lnTo>
                  <a:lnTo>
                    <a:pt x="87" y="179"/>
                  </a:lnTo>
                  <a:lnTo>
                    <a:pt x="63" y="191"/>
                  </a:lnTo>
                  <a:lnTo>
                    <a:pt x="44" y="209"/>
                  </a:lnTo>
                  <a:lnTo>
                    <a:pt x="28" y="230"/>
                  </a:lnTo>
                  <a:lnTo>
                    <a:pt x="16" y="251"/>
                  </a:lnTo>
                  <a:lnTo>
                    <a:pt x="7" y="270"/>
                  </a:lnTo>
                  <a:lnTo>
                    <a:pt x="2" y="286"/>
                  </a:lnTo>
                  <a:lnTo>
                    <a:pt x="0" y="295"/>
                  </a:lnTo>
                  <a:lnTo>
                    <a:pt x="6" y="304"/>
                  </a:lnTo>
                  <a:lnTo>
                    <a:pt x="14" y="305"/>
                  </a:lnTo>
                  <a:lnTo>
                    <a:pt x="24" y="302"/>
                  </a:lnTo>
                  <a:lnTo>
                    <a:pt x="28" y="293"/>
                  </a:lnTo>
                  <a:lnTo>
                    <a:pt x="45" y="249"/>
                  </a:lnTo>
                  <a:lnTo>
                    <a:pt x="67" y="219"/>
                  </a:lnTo>
                  <a:lnTo>
                    <a:pt x="89" y="202"/>
                  </a:lnTo>
                  <a:lnTo>
                    <a:pt x="111" y="197"/>
                  </a:lnTo>
                  <a:lnTo>
                    <a:pt x="126" y="202"/>
                  </a:lnTo>
                  <a:lnTo>
                    <a:pt x="131" y="224"/>
                  </a:lnTo>
                  <a:lnTo>
                    <a:pt x="130" y="237"/>
                  </a:lnTo>
                  <a:lnTo>
                    <a:pt x="126" y="252"/>
                  </a:lnTo>
                  <a:lnTo>
                    <a:pt x="119" y="272"/>
                  </a:lnTo>
                  <a:lnTo>
                    <a:pt x="107" y="303"/>
                  </a:lnTo>
                  <a:lnTo>
                    <a:pt x="57" y="4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75" name="Freeform 164"/>
            <p:cNvSpPr>
              <a:spLocks noChangeAspect="1" noEditPoints="1"/>
            </p:cNvSpPr>
            <p:nvPr/>
          </p:nvSpPr>
          <p:spPr bwMode="auto">
            <a:xfrm>
              <a:off x="1164" y="702"/>
              <a:ext cx="344" cy="681"/>
            </a:xfrm>
            <a:custGeom>
              <a:avLst/>
              <a:gdLst>
                <a:gd name="T0" fmla="*/ 336 w 344"/>
                <a:gd name="T1" fmla="*/ 10 h 681"/>
                <a:gd name="T2" fmla="*/ 296 w 344"/>
                <a:gd name="T3" fmla="*/ 4 h 681"/>
                <a:gd name="T4" fmla="*/ 272 w 344"/>
                <a:gd name="T5" fmla="*/ 28 h 681"/>
                <a:gd name="T6" fmla="*/ 270 w 344"/>
                <a:gd name="T7" fmla="*/ 53 h 681"/>
                <a:gd name="T8" fmla="*/ 286 w 344"/>
                <a:gd name="T9" fmla="*/ 71 h 681"/>
                <a:gd name="T10" fmla="*/ 316 w 344"/>
                <a:gd name="T11" fmla="*/ 69 h 681"/>
                <a:gd name="T12" fmla="*/ 340 w 344"/>
                <a:gd name="T13" fmla="*/ 46 h 681"/>
                <a:gd name="T14" fmla="*/ 178 w 344"/>
                <a:gd name="T15" fmla="*/ 559 h 681"/>
                <a:gd name="T16" fmla="*/ 139 w 344"/>
                <a:gd name="T17" fmla="*/ 630 h 681"/>
                <a:gd name="T18" fmla="*/ 77 w 344"/>
                <a:gd name="T19" fmla="*/ 659 h 681"/>
                <a:gd name="T20" fmla="*/ 69 w 344"/>
                <a:gd name="T21" fmla="*/ 635 h 681"/>
                <a:gd name="T22" fmla="*/ 66 w 344"/>
                <a:gd name="T23" fmla="*/ 592 h 681"/>
                <a:gd name="T24" fmla="*/ 28 w 344"/>
                <a:gd name="T25" fmla="*/ 589 h 681"/>
                <a:gd name="T26" fmla="*/ 4 w 344"/>
                <a:gd name="T27" fmla="*/ 614 h 681"/>
                <a:gd name="T28" fmla="*/ 6 w 344"/>
                <a:gd name="T29" fmla="*/ 652 h 681"/>
                <a:gd name="T30" fmla="*/ 46 w 344"/>
                <a:gd name="T31" fmla="*/ 678 h 681"/>
                <a:gd name="T32" fmla="*/ 97 w 344"/>
                <a:gd name="T33" fmla="*/ 680 h 681"/>
                <a:gd name="T34" fmla="*/ 143 w 344"/>
                <a:gd name="T35" fmla="*/ 667 h 681"/>
                <a:gd name="T36" fmla="*/ 191 w 344"/>
                <a:gd name="T37" fmla="*/ 639 h 681"/>
                <a:gd name="T38" fmla="*/ 228 w 344"/>
                <a:gd name="T39" fmla="*/ 590 h 681"/>
                <a:gd name="T40" fmla="*/ 311 w 344"/>
                <a:gd name="T41" fmla="*/ 276 h 681"/>
                <a:gd name="T42" fmla="*/ 308 w 344"/>
                <a:gd name="T43" fmla="*/ 219 h 681"/>
                <a:gd name="T44" fmla="*/ 264 w 344"/>
                <a:gd name="T45" fmla="*/ 180 h 681"/>
                <a:gd name="T46" fmla="*/ 200 w 344"/>
                <a:gd name="T47" fmla="*/ 179 h 681"/>
                <a:gd name="T48" fmla="*/ 150 w 344"/>
                <a:gd name="T49" fmla="*/ 209 h 681"/>
                <a:gd name="T50" fmla="*/ 114 w 344"/>
                <a:gd name="T51" fmla="*/ 252 h 681"/>
                <a:gd name="T52" fmla="*/ 96 w 344"/>
                <a:gd name="T53" fmla="*/ 286 h 681"/>
                <a:gd name="T54" fmla="*/ 100 w 344"/>
                <a:gd name="T55" fmla="*/ 304 h 681"/>
                <a:gd name="T56" fmla="*/ 116 w 344"/>
                <a:gd name="T57" fmla="*/ 302 h 681"/>
                <a:gd name="T58" fmla="*/ 142 w 344"/>
                <a:gd name="T59" fmla="*/ 257 h 681"/>
                <a:gd name="T60" fmla="*/ 196 w 344"/>
                <a:gd name="T61" fmla="*/ 205 h 681"/>
                <a:gd name="T62" fmla="*/ 249 w 344"/>
                <a:gd name="T63" fmla="*/ 206 h 681"/>
                <a:gd name="T64" fmla="*/ 254 w 344"/>
                <a:gd name="T65" fmla="*/ 249 h 681"/>
                <a:gd name="T66" fmla="*/ 178 w 344"/>
                <a:gd name="T67" fmla="*/ 5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4" h="681">
                  <a:moveTo>
                    <a:pt x="344" y="30"/>
                  </a:moveTo>
                  <a:lnTo>
                    <a:pt x="336" y="10"/>
                  </a:lnTo>
                  <a:lnTo>
                    <a:pt x="312" y="0"/>
                  </a:lnTo>
                  <a:lnTo>
                    <a:pt x="296" y="4"/>
                  </a:lnTo>
                  <a:lnTo>
                    <a:pt x="282" y="14"/>
                  </a:lnTo>
                  <a:lnTo>
                    <a:pt x="272" y="28"/>
                  </a:lnTo>
                  <a:lnTo>
                    <a:pt x="269" y="43"/>
                  </a:lnTo>
                  <a:lnTo>
                    <a:pt x="270" y="53"/>
                  </a:lnTo>
                  <a:lnTo>
                    <a:pt x="276" y="63"/>
                  </a:lnTo>
                  <a:lnTo>
                    <a:pt x="286" y="71"/>
                  </a:lnTo>
                  <a:lnTo>
                    <a:pt x="300" y="73"/>
                  </a:lnTo>
                  <a:lnTo>
                    <a:pt x="316" y="69"/>
                  </a:lnTo>
                  <a:lnTo>
                    <a:pt x="330" y="60"/>
                  </a:lnTo>
                  <a:lnTo>
                    <a:pt x="340" y="46"/>
                  </a:lnTo>
                  <a:lnTo>
                    <a:pt x="344" y="30"/>
                  </a:lnTo>
                  <a:close/>
                  <a:moveTo>
                    <a:pt x="178" y="559"/>
                  </a:moveTo>
                  <a:lnTo>
                    <a:pt x="163" y="598"/>
                  </a:lnTo>
                  <a:lnTo>
                    <a:pt x="139" y="630"/>
                  </a:lnTo>
                  <a:lnTo>
                    <a:pt x="110" y="651"/>
                  </a:lnTo>
                  <a:lnTo>
                    <a:pt x="77" y="659"/>
                  </a:lnTo>
                  <a:lnTo>
                    <a:pt x="49" y="654"/>
                  </a:lnTo>
                  <a:lnTo>
                    <a:pt x="69" y="635"/>
                  </a:lnTo>
                  <a:lnTo>
                    <a:pt x="75" y="614"/>
                  </a:lnTo>
                  <a:lnTo>
                    <a:pt x="66" y="592"/>
                  </a:lnTo>
                  <a:lnTo>
                    <a:pt x="45" y="586"/>
                  </a:lnTo>
                  <a:lnTo>
                    <a:pt x="28" y="589"/>
                  </a:lnTo>
                  <a:lnTo>
                    <a:pt x="13" y="599"/>
                  </a:lnTo>
                  <a:lnTo>
                    <a:pt x="4" y="614"/>
                  </a:lnTo>
                  <a:lnTo>
                    <a:pt x="0" y="632"/>
                  </a:lnTo>
                  <a:lnTo>
                    <a:pt x="6" y="652"/>
                  </a:lnTo>
                  <a:lnTo>
                    <a:pt x="21" y="668"/>
                  </a:lnTo>
                  <a:lnTo>
                    <a:pt x="46" y="678"/>
                  </a:lnTo>
                  <a:lnTo>
                    <a:pt x="77" y="681"/>
                  </a:lnTo>
                  <a:lnTo>
                    <a:pt x="97" y="680"/>
                  </a:lnTo>
                  <a:lnTo>
                    <a:pt x="120" y="675"/>
                  </a:lnTo>
                  <a:lnTo>
                    <a:pt x="143" y="667"/>
                  </a:lnTo>
                  <a:lnTo>
                    <a:pt x="168" y="655"/>
                  </a:lnTo>
                  <a:lnTo>
                    <a:pt x="191" y="639"/>
                  </a:lnTo>
                  <a:lnTo>
                    <a:pt x="211" y="617"/>
                  </a:lnTo>
                  <a:lnTo>
                    <a:pt x="228" y="590"/>
                  </a:lnTo>
                  <a:lnTo>
                    <a:pt x="240" y="557"/>
                  </a:lnTo>
                  <a:lnTo>
                    <a:pt x="311" y="276"/>
                  </a:lnTo>
                  <a:lnTo>
                    <a:pt x="315" y="248"/>
                  </a:lnTo>
                  <a:lnTo>
                    <a:pt x="308" y="219"/>
                  </a:lnTo>
                  <a:lnTo>
                    <a:pt x="290" y="195"/>
                  </a:lnTo>
                  <a:lnTo>
                    <a:pt x="264" y="180"/>
                  </a:lnTo>
                  <a:lnTo>
                    <a:pt x="231" y="175"/>
                  </a:lnTo>
                  <a:lnTo>
                    <a:pt x="200" y="179"/>
                  </a:lnTo>
                  <a:lnTo>
                    <a:pt x="173" y="192"/>
                  </a:lnTo>
                  <a:lnTo>
                    <a:pt x="150" y="209"/>
                  </a:lnTo>
                  <a:lnTo>
                    <a:pt x="130" y="230"/>
                  </a:lnTo>
                  <a:lnTo>
                    <a:pt x="114" y="252"/>
                  </a:lnTo>
                  <a:lnTo>
                    <a:pt x="103" y="271"/>
                  </a:lnTo>
                  <a:lnTo>
                    <a:pt x="96" y="286"/>
                  </a:lnTo>
                  <a:lnTo>
                    <a:pt x="94" y="295"/>
                  </a:lnTo>
                  <a:lnTo>
                    <a:pt x="100" y="304"/>
                  </a:lnTo>
                  <a:lnTo>
                    <a:pt x="107" y="305"/>
                  </a:lnTo>
                  <a:lnTo>
                    <a:pt x="116" y="302"/>
                  </a:lnTo>
                  <a:lnTo>
                    <a:pt x="123" y="290"/>
                  </a:lnTo>
                  <a:lnTo>
                    <a:pt x="142" y="257"/>
                  </a:lnTo>
                  <a:lnTo>
                    <a:pt x="166" y="227"/>
                  </a:lnTo>
                  <a:lnTo>
                    <a:pt x="196" y="205"/>
                  </a:lnTo>
                  <a:lnTo>
                    <a:pt x="229" y="197"/>
                  </a:lnTo>
                  <a:lnTo>
                    <a:pt x="249" y="206"/>
                  </a:lnTo>
                  <a:lnTo>
                    <a:pt x="255" y="235"/>
                  </a:lnTo>
                  <a:lnTo>
                    <a:pt x="254" y="249"/>
                  </a:lnTo>
                  <a:lnTo>
                    <a:pt x="253" y="258"/>
                  </a:lnTo>
                  <a:lnTo>
                    <a:pt x="178" y="55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76" name="Freeform 165"/>
            <p:cNvSpPr>
              <a:spLocks noChangeAspect="1"/>
            </p:cNvSpPr>
            <p:nvPr/>
          </p:nvSpPr>
          <p:spPr bwMode="auto">
            <a:xfrm>
              <a:off x="1732" y="812"/>
              <a:ext cx="131" cy="335"/>
            </a:xfrm>
            <a:custGeom>
              <a:avLst/>
              <a:gdLst>
                <a:gd name="T0" fmla="*/ 131 w 131"/>
                <a:gd name="T1" fmla="*/ 118 h 335"/>
                <a:gd name="T2" fmla="*/ 125 w 131"/>
                <a:gd name="T3" fmla="*/ 68 h 335"/>
                <a:gd name="T4" fmla="*/ 111 w 131"/>
                <a:gd name="T5" fmla="*/ 31 h 335"/>
                <a:gd name="T6" fmla="*/ 88 w 131"/>
                <a:gd name="T7" fmla="*/ 8 h 335"/>
                <a:gd name="T8" fmla="*/ 59 w 131"/>
                <a:gd name="T9" fmla="*/ 0 h 335"/>
                <a:gd name="T10" fmla="*/ 34 w 131"/>
                <a:gd name="T11" fmla="*/ 5 h 335"/>
                <a:gd name="T12" fmla="*/ 15 w 131"/>
                <a:gd name="T13" fmla="*/ 18 h 335"/>
                <a:gd name="T14" fmla="*/ 3 w 131"/>
                <a:gd name="T15" fmla="*/ 37 h 335"/>
                <a:gd name="T16" fmla="*/ 0 w 131"/>
                <a:gd name="T17" fmla="*/ 59 h 335"/>
                <a:gd name="T18" fmla="*/ 3 w 131"/>
                <a:gd name="T19" fmla="*/ 82 h 335"/>
                <a:gd name="T20" fmla="*/ 15 w 131"/>
                <a:gd name="T21" fmla="*/ 101 h 335"/>
                <a:gd name="T22" fmla="*/ 34 w 131"/>
                <a:gd name="T23" fmla="*/ 114 h 335"/>
                <a:gd name="T24" fmla="*/ 59 w 131"/>
                <a:gd name="T25" fmla="*/ 119 h 335"/>
                <a:gd name="T26" fmla="*/ 79 w 131"/>
                <a:gd name="T27" fmla="*/ 116 h 335"/>
                <a:gd name="T28" fmla="*/ 98 w 131"/>
                <a:gd name="T29" fmla="*/ 104 h 335"/>
                <a:gd name="T30" fmla="*/ 104 w 131"/>
                <a:gd name="T31" fmla="*/ 101 h 335"/>
                <a:gd name="T32" fmla="*/ 105 w 131"/>
                <a:gd name="T33" fmla="*/ 104 h 335"/>
                <a:gd name="T34" fmla="*/ 106 w 131"/>
                <a:gd name="T35" fmla="*/ 118 h 335"/>
                <a:gd name="T36" fmla="*/ 99 w 131"/>
                <a:gd name="T37" fmla="*/ 177 h 335"/>
                <a:gd name="T38" fmla="*/ 81 w 131"/>
                <a:gd name="T39" fmla="*/ 229 h 335"/>
                <a:gd name="T40" fmla="*/ 57 w 131"/>
                <a:gd name="T41" fmla="*/ 272 h 335"/>
                <a:gd name="T42" fmla="*/ 30 w 131"/>
                <a:gd name="T43" fmla="*/ 305 h 335"/>
                <a:gd name="T44" fmla="*/ 19 w 131"/>
                <a:gd name="T45" fmla="*/ 317 h 335"/>
                <a:gd name="T46" fmla="*/ 17 w 131"/>
                <a:gd name="T47" fmla="*/ 323 h 335"/>
                <a:gd name="T48" fmla="*/ 21 w 131"/>
                <a:gd name="T49" fmla="*/ 332 h 335"/>
                <a:gd name="T50" fmla="*/ 29 w 131"/>
                <a:gd name="T51" fmla="*/ 335 h 335"/>
                <a:gd name="T52" fmla="*/ 50 w 131"/>
                <a:gd name="T53" fmla="*/ 320 h 335"/>
                <a:gd name="T54" fmla="*/ 84 w 131"/>
                <a:gd name="T55" fmla="*/ 276 h 335"/>
                <a:gd name="T56" fmla="*/ 116 w 131"/>
                <a:gd name="T57" fmla="*/ 207 h 335"/>
                <a:gd name="T58" fmla="*/ 131 w 131"/>
                <a:gd name="T59" fmla="*/ 11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335">
                  <a:moveTo>
                    <a:pt x="131" y="118"/>
                  </a:moveTo>
                  <a:lnTo>
                    <a:pt x="125" y="68"/>
                  </a:lnTo>
                  <a:lnTo>
                    <a:pt x="111" y="31"/>
                  </a:lnTo>
                  <a:lnTo>
                    <a:pt x="88" y="8"/>
                  </a:lnTo>
                  <a:lnTo>
                    <a:pt x="59" y="0"/>
                  </a:lnTo>
                  <a:lnTo>
                    <a:pt x="34" y="5"/>
                  </a:lnTo>
                  <a:lnTo>
                    <a:pt x="15" y="18"/>
                  </a:lnTo>
                  <a:lnTo>
                    <a:pt x="3" y="37"/>
                  </a:lnTo>
                  <a:lnTo>
                    <a:pt x="0" y="59"/>
                  </a:lnTo>
                  <a:lnTo>
                    <a:pt x="3" y="82"/>
                  </a:lnTo>
                  <a:lnTo>
                    <a:pt x="15" y="101"/>
                  </a:lnTo>
                  <a:lnTo>
                    <a:pt x="34" y="114"/>
                  </a:lnTo>
                  <a:lnTo>
                    <a:pt x="59" y="119"/>
                  </a:lnTo>
                  <a:lnTo>
                    <a:pt x="79" y="116"/>
                  </a:lnTo>
                  <a:lnTo>
                    <a:pt x="98" y="104"/>
                  </a:lnTo>
                  <a:lnTo>
                    <a:pt x="104" y="101"/>
                  </a:lnTo>
                  <a:lnTo>
                    <a:pt x="105" y="104"/>
                  </a:lnTo>
                  <a:lnTo>
                    <a:pt x="106" y="118"/>
                  </a:lnTo>
                  <a:lnTo>
                    <a:pt x="99" y="177"/>
                  </a:lnTo>
                  <a:lnTo>
                    <a:pt x="81" y="229"/>
                  </a:lnTo>
                  <a:lnTo>
                    <a:pt x="57" y="272"/>
                  </a:lnTo>
                  <a:lnTo>
                    <a:pt x="30" y="305"/>
                  </a:lnTo>
                  <a:lnTo>
                    <a:pt x="19" y="317"/>
                  </a:lnTo>
                  <a:lnTo>
                    <a:pt x="17" y="323"/>
                  </a:lnTo>
                  <a:lnTo>
                    <a:pt x="21" y="332"/>
                  </a:lnTo>
                  <a:lnTo>
                    <a:pt x="29" y="335"/>
                  </a:lnTo>
                  <a:lnTo>
                    <a:pt x="50" y="320"/>
                  </a:lnTo>
                  <a:lnTo>
                    <a:pt x="84" y="276"/>
                  </a:lnTo>
                  <a:lnTo>
                    <a:pt x="116" y="207"/>
                  </a:lnTo>
                  <a:lnTo>
                    <a:pt x="131" y="11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77" name="Freeform 166"/>
            <p:cNvSpPr>
              <a:spLocks noChangeAspect="1" noEditPoints="1"/>
            </p:cNvSpPr>
            <p:nvPr/>
          </p:nvSpPr>
          <p:spPr bwMode="auto">
            <a:xfrm>
              <a:off x="2179" y="140"/>
              <a:ext cx="462" cy="803"/>
            </a:xfrm>
            <a:custGeom>
              <a:avLst/>
              <a:gdLst>
                <a:gd name="T0" fmla="*/ 461 w 462"/>
                <a:gd name="T1" fmla="*/ 199 h 803"/>
                <a:gd name="T2" fmla="*/ 450 w 462"/>
                <a:gd name="T3" fmla="*/ 125 h 803"/>
                <a:gd name="T4" fmla="*/ 420 w 462"/>
                <a:gd name="T5" fmla="*/ 53 h 803"/>
                <a:gd name="T6" fmla="*/ 366 w 462"/>
                <a:gd name="T7" fmla="*/ 7 h 803"/>
                <a:gd name="T8" fmla="*/ 269 w 462"/>
                <a:gd name="T9" fmla="*/ 14 h 803"/>
                <a:gd name="T10" fmla="*/ 156 w 462"/>
                <a:gd name="T11" fmla="*/ 114 h 803"/>
                <a:gd name="T12" fmla="*/ 63 w 462"/>
                <a:gd name="T13" fmla="*/ 279 h 803"/>
                <a:gd name="T14" fmla="*/ 8 w 462"/>
                <a:gd name="T15" fmla="*/ 475 h 803"/>
                <a:gd name="T16" fmla="*/ 7 w 462"/>
                <a:gd name="T17" fmla="*/ 654 h 803"/>
                <a:gd name="T18" fmla="*/ 71 w 462"/>
                <a:gd name="T19" fmla="*/ 782 h 803"/>
                <a:gd name="T20" fmla="*/ 194 w 462"/>
                <a:gd name="T21" fmla="*/ 789 h 803"/>
                <a:gd name="T22" fmla="*/ 308 w 462"/>
                <a:gd name="T23" fmla="*/ 688 h 803"/>
                <a:gd name="T24" fmla="*/ 400 w 462"/>
                <a:gd name="T25" fmla="*/ 522 h 803"/>
                <a:gd name="T26" fmla="*/ 455 w 462"/>
                <a:gd name="T27" fmla="*/ 327 h 803"/>
                <a:gd name="T28" fmla="*/ 119 w 462"/>
                <a:gd name="T29" fmla="*/ 384 h 803"/>
                <a:gd name="T30" fmla="*/ 205 w 462"/>
                <a:gd name="T31" fmla="*/ 143 h 803"/>
                <a:gd name="T32" fmla="*/ 258 w 462"/>
                <a:gd name="T33" fmla="*/ 63 h 803"/>
                <a:gd name="T34" fmla="*/ 327 w 462"/>
                <a:gd name="T35" fmla="*/ 25 h 803"/>
                <a:gd name="T36" fmla="*/ 359 w 462"/>
                <a:gd name="T37" fmla="*/ 37 h 803"/>
                <a:gd name="T38" fmla="*/ 378 w 462"/>
                <a:gd name="T39" fmla="*/ 69 h 803"/>
                <a:gd name="T40" fmla="*/ 386 w 462"/>
                <a:gd name="T41" fmla="*/ 113 h 803"/>
                <a:gd name="T42" fmla="*/ 388 w 462"/>
                <a:gd name="T43" fmla="*/ 160 h 803"/>
                <a:gd name="T44" fmla="*/ 380 w 462"/>
                <a:gd name="T45" fmla="*/ 251 h 803"/>
                <a:gd name="T46" fmla="*/ 352 w 462"/>
                <a:gd name="T47" fmla="*/ 384 h 803"/>
                <a:gd name="T48" fmla="*/ 342 w 462"/>
                <a:gd name="T49" fmla="*/ 420 h 803"/>
                <a:gd name="T50" fmla="*/ 314 w 462"/>
                <a:gd name="T51" fmla="*/ 523 h 803"/>
                <a:gd name="T52" fmla="*/ 264 w 462"/>
                <a:gd name="T53" fmla="*/ 648 h 803"/>
                <a:gd name="T54" fmla="*/ 203 w 462"/>
                <a:gd name="T55" fmla="*/ 741 h 803"/>
                <a:gd name="T56" fmla="*/ 134 w 462"/>
                <a:gd name="T57" fmla="*/ 778 h 803"/>
                <a:gd name="T58" fmla="*/ 90 w 462"/>
                <a:gd name="T59" fmla="*/ 749 h 803"/>
                <a:gd name="T60" fmla="*/ 74 w 462"/>
                <a:gd name="T61" fmla="*/ 642 h 803"/>
                <a:gd name="T62" fmla="*/ 81 w 462"/>
                <a:gd name="T63" fmla="*/ 554 h 803"/>
                <a:gd name="T64" fmla="*/ 110 w 462"/>
                <a:gd name="T65" fmla="*/ 420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803">
                  <a:moveTo>
                    <a:pt x="462" y="230"/>
                  </a:moveTo>
                  <a:lnTo>
                    <a:pt x="461" y="199"/>
                  </a:lnTo>
                  <a:lnTo>
                    <a:pt x="457" y="163"/>
                  </a:lnTo>
                  <a:lnTo>
                    <a:pt x="450" y="125"/>
                  </a:lnTo>
                  <a:lnTo>
                    <a:pt x="437" y="87"/>
                  </a:lnTo>
                  <a:lnTo>
                    <a:pt x="420" y="53"/>
                  </a:lnTo>
                  <a:lnTo>
                    <a:pt x="397" y="26"/>
                  </a:lnTo>
                  <a:lnTo>
                    <a:pt x="366" y="7"/>
                  </a:lnTo>
                  <a:lnTo>
                    <a:pt x="328" y="0"/>
                  </a:lnTo>
                  <a:lnTo>
                    <a:pt x="269" y="14"/>
                  </a:lnTo>
                  <a:lnTo>
                    <a:pt x="211" y="54"/>
                  </a:lnTo>
                  <a:lnTo>
                    <a:pt x="156" y="114"/>
                  </a:lnTo>
                  <a:lnTo>
                    <a:pt x="106" y="190"/>
                  </a:lnTo>
                  <a:lnTo>
                    <a:pt x="63" y="279"/>
                  </a:lnTo>
                  <a:lnTo>
                    <a:pt x="30" y="376"/>
                  </a:lnTo>
                  <a:lnTo>
                    <a:pt x="8" y="475"/>
                  </a:lnTo>
                  <a:lnTo>
                    <a:pt x="0" y="574"/>
                  </a:lnTo>
                  <a:lnTo>
                    <a:pt x="7" y="654"/>
                  </a:lnTo>
                  <a:lnTo>
                    <a:pt x="29" y="728"/>
                  </a:lnTo>
                  <a:lnTo>
                    <a:pt x="71" y="782"/>
                  </a:lnTo>
                  <a:lnTo>
                    <a:pt x="134" y="803"/>
                  </a:lnTo>
                  <a:lnTo>
                    <a:pt x="194" y="789"/>
                  </a:lnTo>
                  <a:lnTo>
                    <a:pt x="252" y="749"/>
                  </a:lnTo>
                  <a:lnTo>
                    <a:pt x="308" y="688"/>
                  </a:lnTo>
                  <a:lnTo>
                    <a:pt x="357" y="611"/>
                  </a:lnTo>
                  <a:lnTo>
                    <a:pt x="400" y="522"/>
                  </a:lnTo>
                  <a:lnTo>
                    <a:pt x="433" y="426"/>
                  </a:lnTo>
                  <a:lnTo>
                    <a:pt x="455" y="327"/>
                  </a:lnTo>
                  <a:lnTo>
                    <a:pt x="462" y="230"/>
                  </a:lnTo>
                  <a:close/>
                  <a:moveTo>
                    <a:pt x="119" y="384"/>
                  </a:moveTo>
                  <a:lnTo>
                    <a:pt x="152" y="266"/>
                  </a:lnTo>
                  <a:lnTo>
                    <a:pt x="205" y="143"/>
                  </a:lnTo>
                  <a:lnTo>
                    <a:pt x="229" y="101"/>
                  </a:lnTo>
                  <a:lnTo>
                    <a:pt x="258" y="63"/>
                  </a:lnTo>
                  <a:lnTo>
                    <a:pt x="290" y="35"/>
                  </a:lnTo>
                  <a:lnTo>
                    <a:pt x="327" y="25"/>
                  </a:lnTo>
                  <a:lnTo>
                    <a:pt x="345" y="28"/>
                  </a:lnTo>
                  <a:lnTo>
                    <a:pt x="359" y="37"/>
                  </a:lnTo>
                  <a:lnTo>
                    <a:pt x="370" y="51"/>
                  </a:lnTo>
                  <a:lnTo>
                    <a:pt x="378" y="69"/>
                  </a:lnTo>
                  <a:lnTo>
                    <a:pt x="383" y="90"/>
                  </a:lnTo>
                  <a:lnTo>
                    <a:pt x="386" y="113"/>
                  </a:lnTo>
                  <a:lnTo>
                    <a:pt x="388" y="136"/>
                  </a:lnTo>
                  <a:lnTo>
                    <a:pt x="388" y="160"/>
                  </a:lnTo>
                  <a:lnTo>
                    <a:pt x="386" y="203"/>
                  </a:lnTo>
                  <a:lnTo>
                    <a:pt x="380" y="251"/>
                  </a:lnTo>
                  <a:lnTo>
                    <a:pt x="369" y="310"/>
                  </a:lnTo>
                  <a:lnTo>
                    <a:pt x="352" y="384"/>
                  </a:lnTo>
                  <a:lnTo>
                    <a:pt x="119" y="384"/>
                  </a:lnTo>
                  <a:close/>
                  <a:moveTo>
                    <a:pt x="342" y="420"/>
                  </a:moveTo>
                  <a:lnTo>
                    <a:pt x="331" y="466"/>
                  </a:lnTo>
                  <a:lnTo>
                    <a:pt x="314" y="523"/>
                  </a:lnTo>
                  <a:lnTo>
                    <a:pt x="293" y="585"/>
                  </a:lnTo>
                  <a:lnTo>
                    <a:pt x="264" y="648"/>
                  </a:lnTo>
                  <a:lnTo>
                    <a:pt x="234" y="700"/>
                  </a:lnTo>
                  <a:lnTo>
                    <a:pt x="203" y="741"/>
                  </a:lnTo>
                  <a:lnTo>
                    <a:pt x="170" y="769"/>
                  </a:lnTo>
                  <a:lnTo>
                    <a:pt x="134" y="778"/>
                  </a:lnTo>
                  <a:lnTo>
                    <a:pt x="110" y="772"/>
                  </a:lnTo>
                  <a:lnTo>
                    <a:pt x="90" y="749"/>
                  </a:lnTo>
                  <a:lnTo>
                    <a:pt x="78" y="707"/>
                  </a:lnTo>
                  <a:lnTo>
                    <a:pt x="74" y="642"/>
                  </a:lnTo>
                  <a:lnTo>
                    <a:pt x="76" y="602"/>
                  </a:lnTo>
                  <a:lnTo>
                    <a:pt x="81" y="554"/>
                  </a:lnTo>
                  <a:lnTo>
                    <a:pt x="92" y="494"/>
                  </a:lnTo>
                  <a:lnTo>
                    <a:pt x="110" y="420"/>
                  </a:lnTo>
                  <a:lnTo>
                    <a:pt x="342" y="42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78" name="Freeform 167"/>
            <p:cNvSpPr>
              <a:spLocks noChangeAspect="1"/>
            </p:cNvSpPr>
            <p:nvPr/>
          </p:nvSpPr>
          <p:spPr bwMode="auto">
            <a:xfrm>
              <a:off x="2737" y="2"/>
              <a:ext cx="346" cy="522"/>
            </a:xfrm>
            <a:custGeom>
              <a:avLst/>
              <a:gdLst>
                <a:gd name="T0" fmla="*/ 346 w 346"/>
                <a:gd name="T1" fmla="*/ 378 h 522"/>
                <a:gd name="T2" fmla="*/ 320 w 346"/>
                <a:gd name="T3" fmla="*/ 378 h 522"/>
                <a:gd name="T4" fmla="*/ 317 w 346"/>
                <a:gd name="T5" fmla="*/ 396 h 522"/>
                <a:gd name="T6" fmla="*/ 312 w 346"/>
                <a:gd name="T7" fmla="*/ 418 h 522"/>
                <a:gd name="T8" fmla="*/ 307 w 346"/>
                <a:gd name="T9" fmla="*/ 438 h 522"/>
                <a:gd name="T10" fmla="*/ 299 w 346"/>
                <a:gd name="T11" fmla="*/ 450 h 522"/>
                <a:gd name="T12" fmla="*/ 286 w 346"/>
                <a:gd name="T13" fmla="*/ 453 h 522"/>
                <a:gd name="T14" fmla="*/ 262 w 346"/>
                <a:gd name="T15" fmla="*/ 454 h 522"/>
                <a:gd name="T16" fmla="*/ 238 w 346"/>
                <a:gd name="T17" fmla="*/ 455 h 522"/>
                <a:gd name="T18" fmla="*/ 222 w 346"/>
                <a:gd name="T19" fmla="*/ 455 h 522"/>
                <a:gd name="T20" fmla="*/ 78 w 346"/>
                <a:gd name="T21" fmla="*/ 455 h 522"/>
                <a:gd name="T22" fmla="*/ 130 w 346"/>
                <a:gd name="T23" fmla="*/ 408 h 522"/>
                <a:gd name="T24" fmla="*/ 169 w 346"/>
                <a:gd name="T25" fmla="*/ 375 h 522"/>
                <a:gd name="T26" fmla="*/ 202 w 346"/>
                <a:gd name="T27" fmla="*/ 349 h 522"/>
                <a:gd name="T28" fmla="*/ 234 w 346"/>
                <a:gd name="T29" fmla="*/ 323 h 522"/>
                <a:gd name="T30" fmla="*/ 276 w 346"/>
                <a:gd name="T31" fmla="*/ 287 h 522"/>
                <a:gd name="T32" fmla="*/ 312 w 346"/>
                <a:gd name="T33" fmla="*/ 249 h 522"/>
                <a:gd name="T34" fmla="*/ 337 w 346"/>
                <a:gd name="T35" fmla="*/ 205 h 522"/>
                <a:gd name="T36" fmla="*/ 346 w 346"/>
                <a:gd name="T37" fmla="*/ 153 h 522"/>
                <a:gd name="T38" fmla="*/ 332 w 346"/>
                <a:gd name="T39" fmla="*/ 89 h 522"/>
                <a:gd name="T40" fmla="*/ 292 w 346"/>
                <a:gd name="T41" fmla="*/ 41 h 522"/>
                <a:gd name="T42" fmla="*/ 234 w 346"/>
                <a:gd name="T43" fmla="*/ 10 h 522"/>
                <a:gd name="T44" fmla="*/ 163 w 346"/>
                <a:gd name="T45" fmla="*/ 0 h 522"/>
                <a:gd name="T46" fmla="*/ 129 w 346"/>
                <a:gd name="T47" fmla="*/ 3 h 522"/>
                <a:gd name="T48" fmla="*/ 97 w 346"/>
                <a:gd name="T49" fmla="*/ 12 h 522"/>
                <a:gd name="T50" fmla="*/ 69 w 346"/>
                <a:gd name="T51" fmla="*/ 25 h 522"/>
                <a:gd name="T52" fmla="*/ 45 w 346"/>
                <a:gd name="T53" fmla="*/ 43 h 522"/>
                <a:gd name="T54" fmla="*/ 26 w 346"/>
                <a:gd name="T55" fmla="*/ 65 h 522"/>
                <a:gd name="T56" fmla="*/ 12 w 346"/>
                <a:gd name="T57" fmla="*/ 88 h 522"/>
                <a:gd name="T58" fmla="*/ 3 w 346"/>
                <a:gd name="T59" fmla="*/ 114 h 522"/>
                <a:gd name="T60" fmla="*/ 0 w 346"/>
                <a:gd name="T61" fmla="*/ 141 h 522"/>
                <a:gd name="T62" fmla="*/ 6 w 346"/>
                <a:gd name="T63" fmla="*/ 164 h 522"/>
                <a:gd name="T64" fmla="*/ 18 w 346"/>
                <a:gd name="T65" fmla="*/ 178 h 522"/>
                <a:gd name="T66" fmla="*/ 32 w 346"/>
                <a:gd name="T67" fmla="*/ 183 h 522"/>
                <a:gd name="T68" fmla="*/ 42 w 346"/>
                <a:gd name="T69" fmla="*/ 185 h 522"/>
                <a:gd name="T70" fmla="*/ 56 w 346"/>
                <a:gd name="T71" fmla="*/ 182 h 522"/>
                <a:gd name="T72" fmla="*/ 70 w 346"/>
                <a:gd name="T73" fmla="*/ 175 h 522"/>
                <a:gd name="T74" fmla="*/ 79 w 346"/>
                <a:gd name="T75" fmla="*/ 162 h 522"/>
                <a:gd name="T76" fmla="*/ 83 w 346"/>
                <a:gd name="T77" fmla="*/ 143 h 522"/>
                <a:gd name="T78" fmla="*/ 82 w 346"/>
                <a:gd name="T79" fmla="*/ 131 h 522"/>
                <a:gd name="T80" fmla="*/ 76 w 346"/>
                <a:gd name="T81" fmla="*/ 117 h 522"/>
                <a:gd name="T82" fmla="*/ 61 w 346"/>
                <a:gd name="T83" fmla="*/ 106 h 522"/>
                <a:gd name="T84" fmla="*/ 37 w 346"/>
                <a:gd name="T85" fmla="*/ 102 h 522"/>
                <a:gd name="T86" fmla="*/ 60 w 346"/>
                <a:gd name="T87" fmla="*/ 67 h 522"/>
                <a:gd name="T88" fmla="*/ 90 w 346"/>
                <a:gd name="T89" fmla="*/ 44 h 522"/>
                <a:gd name="T90" fmla="*/ 122 w 346"/>
                <a:gd name="T91" fmla="*/ 32 h 522"/>
                <a:gd name="T92" fmla="*/ 152 w 346"/>
                <a:gd name="T93" fmla="*/ 29 h 522"/>
                <a:gd name="T94" fmla="*/ 203 w 346"/>
                <a:gd name="T95" fmla="*/ 39 h 522"/>
                <a:gd name="T96" fmla="*/ 240 w 346"/>
                <a:gd name="T97" fmla="*/ 67 h 522"/>
                <a:gd name="T98" fmla="*/ 263 w 346"/>
                <a:gd name="T99" fmla="*/ 107 h 522"/>
                <a:gd name="T100" fmla="*/ 270 w 346"/>
                <a:gd name="T101" fmla="*/ 153 h 522"/>
                <a:gd name="T102" fmla="*/ 262 w 346"/>
                <a:gd name="T103" fmla="*/ 202 h 522"/>
                <a:gd name="T104" fmla="*/ 243 w 346"/>
                <a:gd name="T105" fmla="*/ 244 h 522"/>
                <a:gd name="T106" fmla="*/ 219 w 346"/>
                <a:gd name="T107" fmla="*/ 278 h 522"/>
                <a:gd name="T108" fmla="*/ 197 w 346"/>
                <a:gd name="T109" fmla="*/ 304 h 522"/>
                <a:gd name="T110" fmla="*/ 8 w 346"/>
                <a:gd name="T111" fmla="*/ 491 h 522"/>
                <a:gd name="T112" fmla="*/ 1 w 346"/>
                <a:gd name="T113" fmla="*/ 501 h 522"/>
                <a:gd name="T114" fmla="*/ 0 w 346"/>
                <a:gd name="T115" fmla="*/ 522 h 522"/>
                <a:gd name="T116" fmla="*/ 323 w 346"/>
                <a:gd name="T117" fmla="*/ 522 h 522"/>
                <a:gd name="T118" fmla="*/ 346 w 346"/>
                <a:gd name="T119" fmla="*/ 378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6" h="522">
                  <a:moveTo>
                    <a:pt x="346" y="378"/>
                  </a:moveTo>
                  <a:lnTo>
                    <a:pt x="320" y="378"/>
                  </a:lnTo>
                  <a:lnTo>
                    <a:pt x="317" y="396"/>
                  </a:lnTo>
                  <a:lnTo>
                    <a:pt x="312" y="418"/>
                  </a:lnTo>
                  <a:lnTo>
                    <a:pt x="307" y="438"/>
                  </a:lnTo>
                  <a:lnTo>
                    <a:pt x="299" y="450"/>
                  </a:lnTo>
                  <a:lnTo>
                    <a:pt x="286" y="453"/>
                  </a:lnTo>
                  <a:lnTo>
                    <a:pt x="262" y="454"/>
                  </a:lnTo>
                  <a:lnTo>
                    <a:pt x="238" y="455"/>
                  </a:lnTo>
                  <a:lnTo>
                    <a:pt x="222" y="455"/>
                  </a:lnTo>
                  <a:lnTo>
                    <a:pt x="78" y="455"/>
                  </a:lnTo>
                  <a:lnTo>
                    <a:pt x="130" y="408"/>
                  </a:lnTo>
                  <a:lnTo>
                    <a:pt x="169" y="375"/>
                  </a:lnTo>
                  <a:lnTo>
                    <a:pt x="202" y="349"/>
                  </a:lnTo>
                  <a:lnTo>
                    <a:pt x="234" y="323"/>
                  </a:lnTo>
                  <a:lnTo>
                    <a:pt x="276" y="287"/>
                  </a:lnTo>
                  <a:lnTo>
                    <a:pt x="312" y="249"/>
                  </a:lnTo>
                  <a:lnTo>
                    <a:pt x="337" y="205"/>
                  </a:lnTo>
                  <a:lnTo>
                    <a:pt x="346" y="153"/>
                  </a:lnTo>
                  <a:lnTo>
                    <a:pt x="332" y="89"/>
                  </a:lnTo>
                  <a:lnTo>
                    <a:pt x="292" y="41"/>
                  </a:lnTo>
                  <a:lnTo>
                    <a:pt x="234" y="10"/>
                  </a:lnTo>
                  <a:lnTo>
                    <a:pt x="163" y="0"/>
                  </a:lnTo>
                  <a:lnTo>
                    <a:pt x="129" y="3"/>
                  </a:lnTo>
                  <a:lnTo>
                    <a:pt x="97" y="12"/>
                  </a:lnTo>
                  <a:lnTo>
                    <a:pt x="69" y="25"/>
                  </a:lnTo>
                  <a:lnTo>
                    <a:pt x="45" y="43"/>
                  </a:lnTo>
                  <a:lnTo>
                    <a:pt x="26" y="65"/>
                  </a:lnTo>
                  <a:lnTo>
                    <a:pt x="12" y="88"/>
                  </a:lnTo>
                  <a:lnTo>
                    <a:pt x="3" y="114"/>
                  </a:lnTo>
                  <a:lnTo>
                    <a:pt x="0" y="141"/>
                  </a:lnTo>
                  <a:lnTo>
                    <a:pt x="6" y="164"/>
                  </a:lnTo>
                  <a:lnTo>
                    <a:pt x="18" y="178"/>
                  </a:lnTo>
                  <a:lnTo>
                    <a:pt x="32" y="183"/>
                  </a:lnTo>
                  <a:lnTo>
                    <a:pt x="42" y="185"/>
                  </a:lnTo>
                  <a:lnTo>
                    <a:pt x="56" y="182"/>
                  </a:lnTo>
                  <a:lnTo>
                    <a:pt x="70" y="175"/>
                  </a:lnTo>
                  <a:lnTo>
                    <a:pt x="79" y="162"/>
                  </a:lnTo>
                  <a:lnTo>
                    <a:pt x="83" y="143"/>
                  </a:lnTo>
                  <a:lnTo>
                    <a:pt x="82" y="131"/>
                  </a:lnTo>
                  <a:lnTo>
                    <a:pt x="76" y="117"/>
                  </a:lnTo>
                  <a:lnTo>
                    <a:pt x="61" y="106"/>
                  </a:lnTo>
                  <a:lnTo>
                    <a:pt x="37" y="102"/>
                  </a:lnTo>
                  <a:lnTo>
                    <a:pt x="60" y="67"/>
                  </a:lnTo>
                  <a:lnTo>
                    <a:pt x="90" y="44"/>
                  </a:lnTo>
                  <a:lnTo>
                    <a:pt x="122" y="32"/>
                  </a:lnTo>
                  <a:lnTo>
                    <a:pt x="152" y="29"/>
                  </a:lnTo>
                  <a:lnTo>
                    <a:pt x="203" y="39"/>
                  </a:lnTo>
                  <a:lnTo>
                    <a:pt x="240" y="67"/>
                  </a:lnTo>
                  <a:lnTo>
                    <a:pt x="263" y="107"/>
                  </a:lnTo>
                  <a:lnTo>
                    <a:pt x="270" y="153"/>
                  </a:lnTo>
                  <a:lnTo>
                    <a:pt x="262" y="202"/>
                  </a:lnTo>
                  <a:lnTo>
                    <a:pt x="243" y="244"/>
                  </a:lnTo>
                  <a:lnTo>
                    <a:pt x="219" y="278"/>
                  </a:lnTo>
                  <a:lnTo>
                    <a:pt x="197" y="304"/>
                  </a:lnTo>
                  <a:lnTo>
                    <a:pt x="8" y="491"/>
                  </a:lnTo>
                  <a:lnTo>
                    <a:pt x="1" y="501"/>
                  </a:lnTo>
                  <a:lnTo>
                    <a:pt x="0" y="522"/>
                  </a:lnTo>
                  <a:lnTo>
                    <a:pt x="323" y="522"/>
                  </a:lnTo>
                  <a:lnTo>
                    <a:pt x="346" y="3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79" name="Freeform 168"/>
            <p:cNvSpPr>
              <a:spLocks noChangeAspect="1" noEditPoints="1"/>
            </p:cNvSpPr>
            <p:nvPr/>
          </p:nvSpPr>
          <p:spPr bwMode="auto">
            <a:xfrm>
              <a:off x="2694" y="702"/>
              <a:ext cx="237" cy="529"/>
            </a:xfrm>
            <a:custGeom>
              <a:avLst/>
              <a:gdLst>
                <a:gd name="T0" fmla="*/ 215 w 237"/>
                <a:gd name="T1" fmla="*/ 20 h 529"/>
                <a:gd name="T2" fmla="*/ 199 w 237"/>
                <a:gd name="T3" fmla="*/ 3 h 529"/>
                <a:gd name="T4" fmla="*/ 170 w 237"/>
                <a:gd name="T5" fmla="*/ 3 h 529"/>
                <a:gd name="T6" fmla="*/ 145 w 237"/>
                <a:gd name="T7" fmla="*/ 27 h 529"/>
                <a:gd name="T8" fmla="*/ 149 w 237"/>
                <a:gd name="T9" fmla="*/ 64 h 529"/>
                <a:gd name="T10" fmla="*/ 189 w 237"/>
                <a:gd name="T11" fmla="*/ 69 h 529"/>
                <a:gd name="T12" fmla="*/ 213 w 237"/>
                <a:gd name="T13" fmla="*/ 46 h 529"/>
                <a:gd name="T14" fmla="*/ 57 w 237"/>
                <a:gd name="T15" fmla="*/ 429 h 529"/>
                <a:gd name="T16" fmla="*/ 50 w 237"/>
                <a:gd name="T17" fmla="*/ 462 h 529"/>
                <a:gd name="T18" fmla="*/ 71 w 237"/>
                <a:gd name="T19" fmla="*/ 509 h 529"/>
                <a:gd name="T20" fmla="*/ 125 w 237"/>
                <a:gd name="T21" fmla="*/ 529 h 529"/>
                <a:gd name="T22" fmla="*/ 175 w 237"/>
                <a:gd name="T23" fmla="*/ 511 h 529"/>
                <a:gd name="T24" fmla="*/ 210 w 237"/>
                <a:gd name="T25" fmla="*/ 473 h 529"/>
                <a:gd name="T26" fmla="*/ 230 w 237"/>
                <a:gd name="T27" fmla="*/ 432 h 529"/>
                <a:gd name="T28" fmla="*/ 237 w 237"/>
                <a:gd name="T29" fmla="*/ 408 h 529"/>
                <a:gd name="T30" fmla="*/ 224 w 237"/>
                <a:gd name="T31" fmla="*/ 398 h 529"/>
                <a:gd name="T32" fmla="*/ 210 w 237"/>
                <a:gd name="T33" fmla="*/ 412 h 529"/>
                <a:gd name="T34" fmla="*/ 173 w 237"/>
                <a:gd name="T35" fmla="*/ 483 h 529"/>
                <a:gd name="T36" fmla="*/ 127 w 237"/>
                <a:gd name="T37" fmla="*/ 507 h 529"/>
                <a:gd name="T38" fmla="*/ 107 w 237"/>
                <a:gd name="T39" fmla="*/ 479 h 529"/>
                <a:gd name="T40" fmla="*/ 120 w 237"/>
                <a:gd name="T41" fmla="*/ 429 h 529"/>
                <a:gd name="T42" fmla="*/ 153 w 237"/>
                <a:gd name="T43" fmla="*/ 344 h 529"/>
                <a:gd name="T44" fmla="*/ 177 w 237"/>
                <a:gd name="T45" fmla="*/ 283 h 529"/>
                <a:gd name="T46" fmla="*/ 188 w 237"/>
                <a:gd name="T47" fmla="*/ 241 h 529"/>
                <a:gd name="T48" fmla="*/ 167 w 237"/>
                <a:gd name="T49" fmla="*/ 194 h 529"/>
                <a:gd name="T50" fmla="*/ 113 w 237"/>
                <a:gd name="T51" fmla="*/ 175 h 529"/>
                <a:gd name="T52" fmla="*/ 63 w 237"/>
                <a:gd name="T53" fmla="*/ 191 h 529"/>
                <a:gd name="T54" fmla="*/ 28 w 237"/>
                <a:gd name="T55" fmla="*/ 230 h 529"/>
                <a:gd name="T56" fmla="*/ 7 w 237"/>
                <a:gd name="T57" fmla="*/ 270 h 529"/>
                <a:gd name="T58" fmla="*/ 0 w 237"/>
                <a:gd name="T59" fmla="*/ 295 h 529"/>
                <a:gd name="T60" fmla="*/ 13 w 237"/>
                <a:gd name="T61" fmla="*/ 305 h 529"/>
                <a:gd name="T62" fmla="*/ 27 w 237"/>
                <a:gd name="T63" fmla="*/ 293 h 529"/>
                <a:gd name="T64" fmla="*/ 66 w 237"/>
                <a:gd name="T65" fmla="*/ 219 h 529"/>
                <a:gd name="T66" fmla="*/ 111 w 237"/>
                <a:gd name="T67" fmla="*/ 197 h 529"/>
                <a:gd name="T68" fmla="*/ 131 w 237"/>
                <a:gd name="T69" fmla="*/ 224 h 529"/>
                <a:gd name="T70" fmla="*/ 126 w 237"/>
                <a:gd name="T71" fmla="*/ 252 h 529"/>
                <a:gd name="T72" fmla="*/ 106 w 237"/>
                <a:gd name="T73" fmla="*/ 303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7" h="529">
                  <a:moveTo>
                    <a:pt x="217" y="30"/>
                  </a:moveTo>
                  <a:lnTo>
                    <a:pt x="215" y="20"/>
                  </a:lnTo>
                  <a:lnTo>
                    <a:pt x="210" y="10"/>
                  </a:lnTo>
                  <a:lnTo>
                    <a:pt x="199" y="3"/>
                  </a:lnTo>
                  <a:lnTo>
                    <a:pt x="185" y="0"/>
                  </a:lnTo>
                  <a:lnTo>
                    <a:pt x="170" y="3"/>
                  </a:lnTo>
                  <a:lnTo>
                    <a:pt x="156" y="13"/>
                  </a:lnTo>
                  <a:lnTo>
                    <a:pt x="145" y="27"/>
                  </a:lnTo>
                  <a:lnTo>
                    <a:pt x="142" y="43"/>
                  </a:lnTo>
                  <a:lnTo>
                    <a:pt x="149" y="64"/>
                  </a:lnTo>
                  <a:lnTo>
                    <a:pt x="173" y="73"/>
                  </a:lnTo>
                  <a:lnTo>
                    <a:pt x="189" y="69"/>
                  </a:lnTo>
                  <a:lnTo>
                    <a:pt x="203" y="60"/>
                  </a:lnTo>
                  <a:lnTo>
                    <a:pt x="213" y="46"/>
                  </a:lnTo>
                  <a:lnTo>
                    <a:pt x="217" y="30"/>
                  </a:lnTo>
                  <a:close/>
                  <a:moveTo>
                    <a:pt x="57" y="429"/>
                  </a:moveTo>
                  <a:lnTo>
                    <a:pt x="52" y="444"/>
                  </a:lnTo>
                  <a:lnTo>
                    <a:pt x="50" y="462"/>
                  </a:lnTo>
                  <a:lnTo>
                    <a:pt x="56" y="488"/>
                  </a:lnTo>
                  <a:lnTo>
                    <a:pt x="71" y="509"/>
                  </a:lnTo>
                  <a:lnTo>
                    <a:pt x="95" y="523"/>
                  </a:lnTo>
                  <a:lnTo>
                    <a:pt x="125" y="529"/>
                  </a:lnTo>
                  <a:lnTo>
                    <a:pt x="152" y="524"/>
                  </a:lnTo>
                  <a:lnTo>
                    <a:pt x="175" y="511"/>
                  </a:lnTo>
                  <a:lnTo>
                    <a:pt x="195" y="494"/>
                  </a:lnTo>
                  <a:lnTo>
                    <a:pt x="210" y="473"/>
                  </a:lnTo>
                  <a:lnTo>
                    <a:pt x="222" y="452"/>
                  </a:lnTo>
                  <a:lnTo>
                    <a:pt x="230" y="432"/>
                  </a:lnTo>
                  <a:lnTo>
                    <a:pt x="236" y="417"/>
                  </a:lnTo>
                  <a:lnTo>
                    <a:pt x="237" y="408"/>
                  </a:lnTo>
                  <a:lnTo>
                    <a:pt x="232" y="399"/>
                  </a:lnTo>
                  <a:lnTo>
                    <a:pt x="224" y="398"/>
                  </a:lnTo>
                  <a:lnTo>
                    <a:pt x="214" y="402"/>
                  </a:lnTo>
                  <a:lnTo>
                    <a:pt x="210" y="412"/>
                  </a:lnTo>
                  <a:lnTo>
                    <a:pt x="193" y="453"/>
                  </a:lnTo>
                  <a:lnTo>
                    <a:pt x="173" y="483"/>
                  </a:lnTo>
                  <a:lnTo>
                    <a:pt x="150" y="501"/>
                  </a:lnTo>
                  <a:lnTo>
                    <a:pt x="127" y="507"/>
                  </a:lnTo>
                  <a:lnTo>
                    <a:pt x="111" y="500"/>
                  </a:lnTo>
                  <a:lnTo>
                    <a:pt x="107" y="479"/>
                  </a:lnTo>
                  <a:lnTo>
                    <a:pt x="111" y="454"/>
                  </a:lnTo>
                  <a:lnTo>
                    <a:pt x="120" y="429"/>
                  </a:lnTo>
                  <a:lnTo>
                    <a:pt x="145" y="366"/>
                  </a:lnTo>
                  <a:lnTo>
                    <a:pt x="153" y="344"/>
                  </a:lnTo>
                  <a:lnTo>
                    <a:pt x="166" y="313"/>
                  </a:lnTo>
                  <a:lnTo>
                    <a:pt x="177" y="283"/>
                  </a:lnTo>
                  <a:lnTo>
                    <a:pt x="183" y="266"/>
                  </a:lnTo>
                  <a:lnTo>
                    <a:pt x="188" y="241"/>
                  </a:lnTo>
                  <a:lnTo>
                    <a:pt x="182" y="215"/>
                  </a:lnTo>
                  <a:lnTo>
                    <a:pt x="167" y="194"/>
                  </a:lnTo>
                  <a:lnTo>
                    <a:pt x="143" y="180"/>
                  </a:lnTo>
                  <a:lnTo>
                    <a:pt x="113" y="175"/>
                  </a:lnTo>
                  <a:lnTo>
                    <a:pt x="87" y="179"/>
                  </a:lnTo>
                  <a:lnTo>
                    <a:pt x="63" y="191"/>
                  </a:lnTo>
                  <a:lnTo>
                    <a:pt x="43" y="209"/>
                  </a:lnTo>
                  <a:lnTo>
                    <a:pt x="28" y="230"/>
                  </a:lnTo>
                  <a:lnTo>
                    <a:pt x="15" y="251"/>
                  </a:lnTo>
                  <a:lnTo>
                    <a:pt x="7" y="270"/>
                  </a:lnTo>
                  <a:lnTo>
                    <a:pt x="2" y="286"/>
                  </a:lnTo>
                  <a:lnTo>
                    <a:pt x="0" y="295"/>
                  </a:lnTo>
                  <a:lnTo>
                    <a:pt x="6" y="304"/>
                  </a:lnTo>
                  <a:lnTo>
                    <a:pt x="13" y="305"/>
                  </a:lnTo>
                  <a:lnTo>
                    <a:pt x="23" y="302"/>
                  </a:lnTo>
                  <a:lnTo>
                    <a:pt x="27" y="293"/>
                  </a:lnTo>
                  <a:lnTo>
                    <a:pt x="45" y="249"/>
                  </a:lnTo>
                  <a:lnTo>
                    <a:pt x="66" y="219"/>
                  </a:lnTo>
                  <a:lnTo>
                    <a:pt x="89" y="202"/>
                  </a:lnTo>
                  <a:lnTo>
                    <a:pt x="111" y="197"/>
                  </a:lnTo>
                  <a:lnTo>
                    <a:pt x="126" y="202"/>
                  </a:lnTo>
                  <a:lnTo>
                    <a:pt x="131" y="224"/>
                  </a:lnTo>
                  <a:lnTo>
                    <a:pt x="130" y="237"/>
                  </a:lnTo>
                  <a:lnTo>
                    <a:pt x="126" y="252"/>
                  </a:lnTo>
                  <a:lnTo>
                    <a:pt x="119" y="272"/>
                  </a:lnTo>
                  <a:lnTo>
                    <a:pt x="106" y="303"/>
                  </a:lnTo>
                  <a:lnTo>
                    <a:pt x="57" y="4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80" name="Freeform 169"/>
            <p:cNvSpPr>
              <a:spLocks noChangeAspect="1" noEditPoints="1"/>
            </p:cNvSpPr>
            <p:nvPr/>
          </p:nvSpPr>
          <p:spPr bwMode="auto">
            <a:xfrm>
              <a:off x="2974" y="702"/>
              <a:ext cx="343" cy="681"/>
            </a:xfrm>
            <a:custGeom>
              <a:avLst/>
              <a:gdLst>
                <a:gd name="T0" fmla="*/ 336 w 343"/>
                <a:gd name="T1" fmla="*/ 10 h 681"/>
                <a:gd name="T2" fmla="*/ 296 w 343"/>
                <a:gd name="T3" fmla="*/ 4 h 681"/>
                <a:gd name="T4" fmla="*/ 272 w 343"/>
                <a:gd name="T5" fmla="*/ 28 h 681"/>
                <a:gd name="T6" fmla="*/ 270 w 343"/>
                <a:gd name="T7" fmla="*/ 53 h 681"/>
                <a:gd name="T8" fmla="*/ 285 w 343"/>
                <a:gd name="T9" fmla="*/ 71 h 681"/>
                <a:gd name="T10" fmla="*/ 315 w 343"/>
                <a:gd name="T11" fmla="*/ 69 h 681"/>
                <a:gd name="T12" fmla="*/ 340 w 343"/>
                <a:gd name="T13" fmla="*/ 46 h 681"/>
                <a:gd name="T14" fmla="*/ 178 w 343"/>
                <a:gd name="T15" fmla="*/ 559 h 681"/>
                <a:gd name="T16" fmla="*/ 139 w 343"/>
                <a:gd name="T17" fmla="*/ 630 h 681"/>
                <a:gd name="T18" fmla="*/ 77 w 343"/>
                <a:gd name="T19" fmla="*/ 659 h 681"/>
                <a:gd name="T20" fmla="*/ 69 w 343"/>
                <a:gd name="T21" fmla="*/ 635 h 681"/>
                <a:gd name="T22" fmla="*/ 65 w 343"/>
                <a:gd name="T23" fmla="*/ 592 h 681"/>
                <a:gd name="T24" fmla="*/ 27 w 343"/>
                <a:gd name="T25" fmla="*/ 589 h 681"/>
                <a:gd name="T26" fmla="*/ 3 w 343"/>
                <a:gd name="T27" fmla="*/ 614 h 681"/>
                <a:gd name="T28" fmla="*/ 5 w 343"/>
                <a:gd name="T29" fmla="*/ 652 h 681"/>
                <a:gd name="T30" fmla="*/ 45 w 343"/>
                <a:gd name="T31" fmla="*/ 678 h 681"/>
                <a:gd name="T32" fmla="*/ 97 w 343"/>
                <a:gd name="T33" fmla="*/ 680 h 681"/>
                <a:gd name="T34" fmla="*/ 143 w 343"/>
                <a:gd name="T35" fmla="*/ 667 h 681"/>
                <a:gd name="T36" fmla="*/ 190 w 343"/>
                <a:gd name="T37" fmla="*/ 639 h 681"/>
                <a:gd name="T38" fmla="*/ 228 w 343"/>
                <a:gd name="T39" fmla="*/ 590 h 681"/>
                <a:gd name="T40" fmla="*/ 311 w 343"/>
                <a:gd name="T41" fmla="*/ 276 h 681"/>
                <a:gd name="T42" fmla="*/ 308 w 343"/>
                <a:gd name="T43" fmla="*/ 219 h 681"/>
                <a:gd name="T44" fmla="*/ 264 w 343"/>
                <a:gd name="T45" fmla="*/ 180 h 681"/>
                <a:gd name="T46" fmla="*/ 200 w 343"/>
                <a:gd name="T47" fmla="*/ 179 h 681"/>
                <a:gd name="T48" fmla="*/ 149 w 343"/>
                <a:gd name="T49" fmla="*/ 209 h 681"/>
                <a:gd name="T50" fmla="*/ 114 w 343"/>
                <a:gd name="T51" fmla="*/ 252 h 681"/>
                <a:gd name="T52" fmla="*/ 96 w 343"/>
                <a:gd name="T53" fmla="*/ 286 h 681"/>
                <a:gd name="T54" fmla="*/ 100 w 343"/>
                <a:gd name="T55" fmla="*/ 304 h 681"/>
                <a:gd name="T56" fmla="*/ 116 w 343"/>
                <a:gd name="T57" fmla="*/ 302 h 681"/>
                <a:gd name="T58" fmla="*/ 141 w 343"/>
                <a:gd name="T59" fmla="*/ 257 h 681"/>
                <a:gd name="T60" fmla="*/ 195 w 343"/>
                <a:gd name="T61" fmla="*/ 205 h 681"/>
                <a:gd name="T62" fmla="*/ 249 w 343"/>
                <a:gd name="T63" fmla="*/ 206 h 681"/>
                <a:gd name="T64" fmla="*/ 254 w 343"/>
                <a:gd name="T65" fmla="*/ 249 h 681"/>
                <a:gd name="T66" fmla="*/ 178 w 343"/>
                <a:gd name="T67" fmla="*/ 5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3" h="681">
                  <a:moveTo>
                    <a:pt x="343" y="30"/>
                  </a:moveTo>
                  <a:lnTo>
                    <a:pt x="336" y="10"/>
                  </a:lnTo>
                  <a:lnTo>
                    <a:pt x="312" y="0"/>
                  </a:lnTo>
                  <a:lnTo>
                    <a:pt x="296" y="4"/>
                  </a:lnTo>
                  <a:lnTo>
                    <a:pt x="281" y="14"/>
                  </a:lnTo>
                  <a:lnTo>
                    <a:pt x="272" y="28"/>
                  </a:lnTo>
                  <a:lnTo>
                    <a:pt x="268" y="43"/>
                  </a:lnTo>
                  <a:lnTo>
                    <a:pt x="270" y="53"/>
                  </a:lnTo>
                  <a:lnTo>
                    <a:pt x="275" y="63"/>
                  </a:lnTo>
                  <a:lnTo>
                    <a:pt x="285" y="71"/>
                  </a:lnTo>
                  <a:lnTo>
                    <a:pt x="299" y="73"/>
                  </a:lnTo>
                  <a:lnTo>
                    <a:pt x="315" y="69"/>
                  </a:lnTo>
                  <a:lnTo>
                    <a:pt x="329" y="60"/>
                  </a:lnTo>
                  <a:lnTo>
                    <a:pt x="340" y="46"/>
                  </a:lnTo>
                  <a:lnTo>
                    <a:pt x="343" y="30"/>
                  </a:lnTo>
                  <a:close/>
                  <a:moveTo>
                    <a:pt x="178" y="559"/>
                  </a:moveTo>
                  <a:lnTo>
                    <a:pt x="163" y="598"/>
                  </a:lnTo>
                  <a:lnTo>
                    <a:pt x="139" y="630"/>
                  </a:lnTo>
                  <a:lnTo>
                    <a:pt x="110" y="651"/>
                  </a:lnTo>
                  <a:lnTo>
                    <a:pt x="77" y="659"/>
                  </a:lnTo>
                  <a:lnTo>
                    <a:pt x="48" y="654"/>
                  </a:lnTo>
                  <a:lnTo>
                    <a:pt x="69" y="635"/>
                  </a:lnTo>
                  <a:lnTo>
                    <a:pt x="75" y="614"/>
                  </a:lnTo>
                  <a:lnTo>
                    <a:pt x="65" y="592"/>
                  </a:lnTo>
                  <a:lnTo>
                    <a:pt x="44" y="586"/>
                  </a:lnTo>
                  <a:lnTo>
                    <a:pt x="27" y="589"/>
                  </a:lnTo>
                  <a:lnTo>
                    <a:pt x="13" y="599"/>
                  </a:lnTo>
                  <a:lnTo>
                    <a:pt x="3" y="614"/>
                  </a:lnTo>
                  <a:lnTo>
                    <a:pt x="0" y="632"/>
                  </a:lnTo>
                  <a:lnTo>
                    <a:pt x="5" y="652"/>
                  </a:lnTo>
                  <a:lnTo>
                    <a:pt x="21" y="668"/>
                  </a:lnTo>
                  <a:lnTo>
                    <a:pt x="45" y="678"/>
                  </a:lnTo>
                  <a:lnTo>
                    <a:pt x="77" y="681"/>
                  </a:lnTo>
                  <a:lnTo>
                    <a:pt x="97" y="680"/>
                  </a:lnTo>
                  <a:lnTo>
                    <a:pt x="119" y="675"/>
                  </a:lnTo>
                  <a:lnTo>
                    <a:pt x="143" y="667"/>
                  </a:lnTo>
                  <a:lnTo>
                    <a:pt x="167" y="655"/>
                  </a:lnTo>
                  <a:lnTo>
                    <a:pt x="190" y="639"/>
                  </a:lnTo>
                  <a:lnTo>
                    <a:pt x="211" y="617"/>
                  </a:lnTo>
                  <a:lnTo>
                    <a:pt x="228" y="590"/>
                  </a:lnTo>
                  <a:lnTo>
                    <a:pt x="240" y="557"/>
                  </a:lnTo>
                  <a:lnTo>
                    <a:pt x="311" y="276"/>
                  </a:lnTo>
                  <a:lnTo>
                    <a:pt x="314" y="248"/>
                  </a:lnTo>
                  <a:lnTo>
                    <a:pt x="308" y="219"/>
                  </a:lnTo>
                  <a:lnTo>
                    <a:pt x="290" y="195"/>
                  </a:lnTo>
                  <a:lnTo>
                    <a:pt x="264" y="180"/>
                  </a:lnTo>
                  <a:lnTo>
                    <a:pt x="231" y="175"/>
                  </a:lnTo>
                  <a:lnTo>
                    <a:pt x="200" y="179"/>
                  </a:lnTo>
                  <a:lnTo>
                    <a:pt x="173" y="192"/>
                  </a:lnTo>
                  <a:lnTo>
                    <a:pt x="149" y="209"/>
                  </a:lnTo>
                  <a:lnTo>
                    <a:pt x="129" y="230"/>
                  </a:lnTo>
                  <a:lnTo>
                    <a:pt x="114" y="252"/>
                  </a:lnTo>
                  <a:lnTo>
                    <a:pt x="103" y="271"/>
                  </a:lnTo>
                  <a:lnTo>
                    <a:pt x="96" y="286"/>
                  </a:lnTo>
                  <a:lnTo>
                    <a:pt x="94" y="295"/>
                  </a:lnTo>
                  <a:lnTo>
                    <a:pt x="100" y="304"/>
                  </a:lnTo>
                  <a:lnTo>
                    <a:pt x="107" y="305"/>
                  </a:lnTo>
                  <a:lnTo>
                    <a:pt x="116" y="302"/>
                  </a:lnTo>
                  <a:lnTo>
                    <a:pt x="123" y="290"/>
                  </a:lnTo>
                  <a:lnTo>
                    <a:pt x="141" y="257"/>
                  </a:lnTo>
                  <a:lnTo>
                    <a:pt x="166" y="227"/>
                  </a:lnTo>
                  <a:lnTo>
                    <a:pt x="195" y="205"/>
                  </a:lnTo>
                  <a:lnTo>
                    <a:pt x="228" y="197"/>
                  </a:lnTo>
                  <a:lnTo>
                    <a:pt x="249" y="206"/>
                  </a:lnTo>
                  <a:lnTo>
                    <a:pt x="255" y="235"/>
                  </a:lnTo>
                  <a:lnTo>
                    <a:pt x="254" y="249"/>
                  </a:lnTo>
                  <a:lnTo>
                    <a:pt x="252" y="258"/>
                  </a:lnTo>
                  <a:lnTo>
                    <a:pt x="178" y="55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81" name="Freeform 170"/>
            <p:cNvSpPr>
              <a:spLocks noChangeAspect="1"/>
            </p:cNvSpPr>
            <p:nvPr/>
          </p:nvSpPr>
          <p:spPr bwMode="auto">
            <a:xfrm>
              <a:off x="3509" y="90"/>
              <a:ext cx="259" cy="1121"/>
            </a:xfrm>
            <a:custGeom>
              <a:avLst/>
              <a:gdLst>
                <a:gd name="T0" fmla="*/ 259 w 259"/>
                <a:gd name="T1" fmla="*/ 560 h 1121"/>
                <a:gd name="T2" fmla="*/ 256 w 259"/>
                <a:gd name="T3" fmla="*/ 487 h 1121"/>
                <a:gd name="T4" fmla="*/ 245 w 259"/>
                <a:gd name="T5" fmla="*/ 400 h 1121"/>
                <a:gd name="T6" fmla="*/ 223 w 259"/>
                <a:gd name="T7" fmla="*/ 306 h 1121"/>
                <a:gd name="T8" fmla="*/ 185 w 259"/>
                <a:gd name="T9" fmla="*/ 210 h 1121"/>
                <a:gd name="T10" fmla="*/ 131 w 259"/>
                <a:gd name="T11" fmla="*/ 119 h 1121"/>
                <a:gd name="T12" fmla="*/ 77 w 259"/>
                <a:gd name="T13" fmla="*/ 53 h 1121"/>
                <a:gd name="T14" fmla="*/ 33 w 259"/>
                <a:gd name="T15" fmla="*/ 13 h 1121"/>
                <a:gd name="T16" fmla="*/ 11 w 259"/>
                <a:gd name="T17" fmla="*/ 0 h 1121"/>
                <a:gd name="T18" fmla="*/ 3 w 259"/>
                <a:gd name="T19" fmla="*/ 3 h 1121"/>
                <a:gd name="T20" fmla="*/ 0 w 259"/>
                <a:gd name="T21" fmla="*/ 11 h 1121"/>
                <a:gd name="T22" fmla="*/ 0 w 259"/>
                <a:gd name="T23" fmla="*/ 14 h 1121"/>
                <a:gd name="T24" fmla="*/ 2 w 259"/>
                <a:gd name="T25" fmla="*/ 17 h 1121"/>
                <a:gd name="T26" fmla="*/ 9 w 259"/>
                <a:gd name="T27" fmla="*/ 25 h 1121"/>
                <a:gd name="T28" fmla="*/ 21 w 259"/>
                <a:gd name="T29" fmla="*/ 37 h 1121"/>
                <a:gd name="T30" fmla="*/ 94 w 259"/>
                <a:gd name="T31" fmla="*/ 133 h 1121"/>
                <a:gd name="T32" fmla="*/ 149 w 259"/>
                <a:gd name="T33" fmla="*/ 252 h 1121"/>
                <a:gd name="T34" fmla="*/ 183 w 259"/>
                <a:gd name="T35" fmla="*/ 396 h 1121"/>
                <a:gd name="T36" fmla="*/ 194 w 259"/>
                <a:gd name="T37" fmla="*/ 560 h 1121"/>
                <a:gd name="T38" fmla="*/ 186 w 259"/>
                <a:gd name="T39" fmla="*/ 705 h 1121"/>
                <a:gd name="T40" fmla="*/ 156 w 259"/>
                <a:gd name="T41" fmla="*/ 845 h 1121"/>
                <a:gd name="T42" fmla="*/ 101 w 259"/>
                <a:gd name="T43" fmla="*/ 975 h 1121"/>
                <a:gd name="T44" fmla="*/ 14 w 259"/>
                <a:gd name="T45" fmla="*/ 1091 h 1121"/>
                <a:gd name="T46" fmla="*/ 1 w 259"/>
                <a:gd name="T47" fmla="*/ 1104 h 1121"/>
                <a:gd name="T48" fmla="*/ 0 w 259"/>
                <a:gd name="T49" fmla="*/ 1110 h 1121"/>
                <a:gd name="T50" fmla="*/ 3 w 259"/>
                <a:gd name="T51" fmla="*/ 1118 h 1121"/>
                <a:gd name="T52" fmla="*/ 11 w 259"/>
                <a:gd name="T53" fmla="*/ 1121 h 1121"/>
                <a:gd name="T54" fmla="*/ 34 w 259"/>
                <a:gd name="T55" fmla="*/ 1107 h 1121"/>
                <a:gd name="T56" fmla="*/ 79 w 259"/>
                <a:gd name="T57" fmla="*/ 1066 h 1121"/>
                <a:gd name="T58" fmla="*/ 134 w 259"/>
                <a:gd name="T59" fmla="*/ 997 h 1121"/>
                <a:gd name="T60" fmla="*/ 188 w 259"/>
                <a:gd name="T61" fmla="*/ 902 h 1121"/>
                <a:gd name="T62" fmla="*/ 224 w 259"/>
                <a:gd name="T63" fmla="*/ 810 h 1121"/>
                <a:gd name="T64" fmla="*/ 245 w 259"/>
                <a:gd name="T65" fmla="*/ 721 h 1121"/>
                <a:gd name="T66" fmla="*/ 256 w 259"/>
                <a:gd name="T67" fmla="*/ 636 h 1121"/>
                <a:gd name="T68" fmla="*/ 259 w 259"/>
                <a:gd name="T69" fmla="*/ 56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9" h="1121">
                  <a:moveTo>
                    <a:pt x="259" y="560"/>
                  </a:moveTo>
                  <a:lnTo>
                    <a:pt x="256" y="487"/>
                  </a:lnTo>
                  <a:lnTo>
                    <a:pt x="245" y="400"/>
                  </a:lnTo>
                  <a:lnTo>
                    <a:pt x="223" y="306"/>
                  </a:lnTo>
                  <a:lnTo>
                    <a:pt x="185" y="210"/>
                  </a:lnTo>
                  <a:lnTo>
                    <a:pt x="131" y="119"/>
                  </a:lnTo>
                  <a:lnTo>
                    <a:pt x="77" y="53"/>
                  </a:lnTo>
                  <a:lnTo>
                    <a:pt x="33" y="13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9" y="25"/>
                  </a:lnTo>
                  <a:lnTo>
                    <a:pt x="21" y="37"/>
                  </a:lnTo>
                  <a:lnTo>
                    <a:pt x="94" y="133"/>
                  </a:lnTo>
                  <a:lnTo>
                    <a:pt x="149" y="252"/>
                  </a:lnTo>
                  <a:lnTo>
                    <a:pt x="183" y="396"/>
                  </a:lnTo>
                  <a:lnTo>
                    <a:pt x="194" y="560"/>
                  </a:lnTo>
                  <a:lnTo>
                    <a:pt x="186" y="705"/>
                  </a:lnTo>
                  <a:lnTo>
                    <a:pt x="156" y="845"/>
                  </a:lnTo>
                  <a:lnTo>
                    <a:pt x="101" y="975"/>
                  </a:lnTo>
                  <a:lnTo>
                    <a:pt x="14" y="1091"/>
                  </a:lnTo>
                  <a:lnTo>
                    <a:pt x="1" y="1104"/>
                  </a:lnTo>
                  <a:lnTo>
                    <a:pt x="0" y="1110"/>
                  </a:lnTo>
                  <a:lnTo>
                    <a:pt x="3" y="1118"/>
                  </a:lnTo>
                  <a:lnTo>
                    <a:pt x="11" y="1121"/>
                  </a:lnTo>
                  <a:lnTo>
                    <a:pt x="34" y="1107"/>
                  </a:lnTo>
                  <a:lnTo>
                    <a:pt x="79" y="1066"/>
                  </a:lnTo>
                  <a:lnTo>
                    <a:pt x="134" y="997"/>
                  </a:lnTo>
                  <a:lnTo>
                    <a:pt x="188" y="902"/>
                  </a:lnTo>
                  <a:lnTo>
                    <a:pt x="224" y="810"/>
                  </a:lnTo>
                  <a:lnTo>
                    <a:pt x="245" y="721"/>
                  </a:lnTo>
                  <a:lnTo>
                    <a:pt x="256" y="636"/>
                  </a:lnTo>
                  <a:lnTo>
                    <a:pt x="259" y="56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96" name="Прямая со стрелкой 295"/>
          <p:cNvCxnSpPr/>
          <p:nvPr/>
        </p:nvCxnSpPr>
        <p:spPr>
          <a:xfrm>
            <a:off x="418738" y="1624994"/>
            <a:ext cx="178493" cy="50186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Group 173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725716" y="2277590"/>
            <a:ext cx="2783537" cy="425035"/>
            <a:chOff x="-1" y="-1"/>
            <a:chExt cx="5762" cy="875"/>
          </a:xfrm>
        </p:grpSpPr>
        <p:sp>
          <p:nvSpPr>
            <p:cNvPr id="258" name="Freeform 174"/>
            <p:cNvSpPr>
              <a:spLocks noChangeAspect="1"/>
            </p:cNvSpPr>
            <p:nvPr/>
          </p:nvSpPr>
          <p:spPr bwMode="auto">
            <a:xfrm>
              <a:off x="-1" y="368"/>
              <a:ext cx="279" cy="228"/>
            </a:xfrm>
            <a:custGeom>
              <a:avLst/>
              <a:gdLst>
                <a:gd name="T0" fmla="*/ 181 w 278"/>
                <a:gd name="T1" fmla="*/ 29 h 228"/>
                <a:gd name="T2" fmla="*/ 164 w 278"/>
                <a:gd name="T3" fmla="*/ 112 h 228"/>
                <a:gd name="T4" fmla="*/ 159 w 278"/>
                <a:gd name="T5" fmla="*/ 163 h 228"/>
                <a:gd name="T6" fmla="*/ 164 w 278"/>
                <a:gd name="T7" fmla="*/ 202 h 228"/>
                <a:gd name="T8" fmla="*/ 172 w 278"/>
                <a:gd name="T9" fmla="*/ 224 h 228"/>
                <a:gd name="T10" fmla="*/ 182 w 278"/>
                <a:gd name="T11" fmla="*/ 228 h 228"/>
                <a:gd name="T12" fmla="*/ 197 w 278"/>
                <a:gd name="T13" fmla="*/ 222 h 228"/>
                <a:gd name="T14" fmla="*/ 203 w 278"/>
                <a:gd name="T15" fmla="*/ 209 h 228"/>
                <a:gd name="T16" fmla="*/ 200 w 278"/>
                <a:gd name="T17" fmla="*/ 197 h 228"/>
                <a:gd name="T18" fmla="*/ 187 w 278"/>
                <a:gd name="T19" fmla="*/ 146 h 228"/>
                <a:gd name="T20" fmla="*/ 185 w 278"/>
                <a:gd name="T21" fmla="*/ 112 h 228"/>
                <a:gd name="T22" fmla="*/ 253 w 278"/>
                <a:gd name="T23" fmla="*/ 29 h 228"/>
                <a:gd name="T24" fmla="*/ 268 w 278"/>
                <a:gd name="T25" fmla="*/ 27 h 228"/>
                <a:gd name="T26" fmla="*/ 278 w 278"/>
                <a:gd name="T27" fmla="*/ 12 h 228"/>
                <a:gd name="T28" fmla="*/ 272 w 278"/>
                <a:gd name="T29" fmla="*/ 1 h 228"/>
                <a:gd name="T30" fmla="*/ 258 w 278"/>
                <a:gd name="T31" fmla="*/ 0 h 228"/>
                <a:gd name="T32" fmla="*/ 75 w 278"/>
                <a:gd name="T33" fmla="*/ 0 h 228"/>
                <a:gd name="T34" fmla="*/ 48 w 278"/>
                <a:gd name="T35" fmla="*/ 10 h 228"/>
                <a:gd name="T36" fmla="*/ 19 w 278"/>
                <a:gd name="T37" fmla="*/ 39 h 228"/>
                <a:gd name="T38" fmla="*/ 3 w 278"/>
                <a:gd name="T39" fmla="*/ 65 h 228"/>
                <a:gd name="T40" fmla="*/ 1 w 278"/>
                <a:gd name="T41" fmla="*/ 73 h 228"/>
                <a:gd name="T42" fmla="*/ 11 w 278"/>
                <a:gd name="T43" fmla="*/ 74 h 228"/>
                <a:gd name="T44" fmla="*/ 24 w 278"/>
                <a:gd name="T45" fmla="*/ 56 h 228"/>
                <a:gd name="T46" fmla="*/ 44 w 278"/>
                <a:gd name="T47" fmla="*/ 39 h 228"/>
                <a:gd name="T48" fmla="*/ 61 w 278"/>
                <a:gd name="T49" fmla="*/ 31 h 228"/>
                <a:gd name="T50" fmla="*/ 75 w 278"/>
                <a:gd name="T51" fmla="*/ 29 h 228"/>
                <a:gd name="T52" fmla="*/ 109 w 278"/>
                <a:gd name="T53" fmla="*/ 29 h 228"/>
                <a:gd name="T54" fmla="*/ 78 w 278"/>
                <a:gd name="T55" fmla="*/ 121 h 228"/>
                <a:gd name="T56" fmla="*/ 43 w 278"/>
                <a:gd name="T57" fmla="*/ 202 h 228"/>
                <a:gd name="T58" fmla="*/ 39 w 278"/>
                <a:gd name="T59" fmla="*/ 214 h 228"/>
                <a:gd name="T60" fmla="*/ 44 w 278"/>
                <a:gd name="T61" fmla="*/ 225 h 228"/>
                <a:gd name="T62" fmla="*/ 54 w 278"/>
                <a:gd name="T63" fmla="*/ 228 h 228"/>
                <a:gd name="T64" fmla="*/ 71 w 278"/>
                <a:gd name="T65" fmla="*/ 219 h 228"/>
                <a:gd name="T66" fmla="*/ 80 w 278"/>
                <a:gd name="T67" fmla="*/ 195 h 228"/>
                <a:gd name="T68" fmla="*/ 87 w 278"/>
                <a:gd name="T69" fmla="*/ 170 h 228"/>
                <a:gd name="T70" fmla="*/ 94 w 278"/>
                <a:gd name="T71" fmla="*/ 14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8" h="228">
                  <a:moveTo>
                    <a:pt x="123" y="29"/>
                  </a:moveTo>
                  <a:lnTo>
                    <a:pt x="181" y="29"/>
                  </a:lnTo>
                  <a:lnTo>
                    <a:pt x="170" y="78"/>
                  </a:lnTo>
                  <a:lnTo>
                    <a:pt x="164" y="112"/>
                  </a:lnTo>
                  <a:lnTo>
                    <a:pt x="160" y="138"/>
                  </a:lnTo>
                  <a:lnTo>
                    <a:pt x="159" y="163"/>
                  </a:lnTo>
                  <a:lnTo>
                    <a:pt x="160" y="179"/>
                  </a:lnTo>
                  <a:lnTo>
                    <a:pt x="164" y="202"/>
                  </a:lnTo>
                  <a:lnTo>
                    <a:pt x="167" y="216"/>
                  </a:lnTo>
                  <a:lnTo>
                    <a:pt x="172" y="224"/>
                  </a:lnTo>
                  <a:lnTo>
                    <a:pt x="177" y="227"/>
                  </a:lnTo>
                  <a:lnTo>
                    <a:pt x="182" y="228"/>
                  </a:lnTo>
                  <a:lnTo>
                    <a:pt x="190" y="227"/>
                  </a:lnTo>
                  <a:lnTo>
                    <a:pt x="197" y="222"/>
                  </a:lnTo>
                  <a:lnTo>
                    <a:pt x="201" y="216"/>
                  </a:lnTo>
                  <a:lnTo>
                    <a:pt x="203" y="209"/>
                  </a:lnTo>
                  <a:lnTo>
                    <a:pt x="203" y="204"/>
                  </a:lnTo>
                  <a:lnTo>
                    <a:pt x="200" y="197"/>
                  </a:lnTo>
                  <a:lnTo>
                    <a:pt x="191" y="170"/>
                  </a:lnTo>
                  <a:lnTo>
                    <a:pt x="187" y="146"/>
                  </a:lnTo>
                  <a:lnTo>
                    <a:pt x="185" y="126"/>
                  </a:lnTo>
                  <a:lnTo>
                    <a:pt x="185" y="112"/>
                  </a:lnTo>
                  <a:lnTo>
                    <a:pt x="194" y="29"/>
                  </a:lnTo>
                  <a:lnTo>
                    <a:pt x="253" y="29"/>
                  </a:lnTo>
                  <a:lnTo>
                    <a:pt x="260" y="29"/>
                  </a:lnTo>
                  <a:lnTo>
                    <a:pt x="268" y="27"/>
                  </a:lnTo>
                  <a:lnTo>
                    <a:pt x="276" y="22"/>
                  </a:lnTo>
                  <a:lnTo>
                    <a:pt x="278" y="12"/>
                  </a:lnTo>
                  <a:lnTo>
                    <a:pt x="277" y="5"/>
                  </a:lnTo>
                  <a:lnTo>
                    <a:pt x="272" y="1"/>
                  </a:lnTo>
                  <a:lnTo>
                    <a:pt x="265" y="0"/>
                  </a:lnTo>
                  <a:lnTo>
                    <a:pt x="258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2" y="2"/>
                  </a:lnTo>
                  <a:lnTo>
                    <a:pt x="48" y="10"/>
                  </a:lnTo>
                  <a:lnTo>
                    <a:pt x="32" y="24"/>
                  </a:lnTo>
                  <a:lnTo>
                    <a:pt x="19" y="39"/>
                  </a:lnTo>
                  <a:lnTo>
                    <a:pt x="9" y="53"/>
                  </a:lnTo>
                  <a:lnTo>
                    <a:pt x="3" y="65"/>
                  </a:lnTo>
                  <a:lnTo>
                    <a:pt x="0" y="70"/>
                  </a:lnTo>
                  <a:lnTo>
                    <a:pt x="1" y="73"/>
                  </a:lnTo>
                  <a:lnTo>
                    <a:pt x="6" y="76"/>
                  </a:lnTo>
                  <a:lnTo>
                    <a:pt x="11" y="74"/>
                  </a:lnTo>
                  <a:lnTo>
                    <a:pt x="15" y="69"/>
                  </a:lnTo>
                  <a:lnTo>
                    <a:pt x="24" y="56"/>
                  </a:lnTo>
                  <a:lnTo>
                    <a:pt x="34" y="46"/>
                  </a:lnTo>
                  <a:lnTo>
                    <a:pt x="44" y="39"/>
                  </a:lnTo>
                  <a:lnTo>
                    <a:pt x="53" y="34"/>
                  </a:lnTo>
                  <a:lnTo>
                    <a:pt x="61" y="31"/>
                  </a:lnTo>
                  <a:lnTo>
                    <a:pt x="69" y="30"/>
                  </a:lnTo>
                  <a:lnTo>
                    <a:pt x="75" y="29"/>
                  </a:lnTo>
                  <a:lnTo>
                    <a:pt x="80" y="29"/>
                  </a:lnTo>
                  <a:lnTo>
                    <a:pt x="109" y="29"/>
                  </a:lnTo>
                  <a:lnTo>
                    <a:pt x="95" y="76"/>
                  </a:lnTo>
                  <a:lnTo>
                    <a:pt x="78" y="121"/>
                  </a:lnTo>
                  <a:lnTo>
                    <a:pt x="60" y="164"/>
                  </a:lnTo>
                  <a:lnTo>
                    <a:pt x="43" y="202"/>
                  </a:lnTo>
                  <a:lnTo>
                    <a:pt x="40" y="210"/>
                  </a:lnTo>
                  <a:lnTo>
                    <a:pt x="39" y="214"/>
                  </a:lnTo>
                  <a:lnTo>
                    <a:pt x="40" y="221"/>
                  </a:lnTo>
                  <a:lnTo>
                    <a:pt x="44" y="225"/>
                  </a:lnTo>
                  <a:lnTo>
                    <a:pt x="49" y="227"/>
                  </a:lnTo>
                  <a:lnTo>
                    <a:pt x="54" y="228"/>
                  </a:lnTo>
                  <a:lnTo>
                    <a:pt x="64" y="226"/>
                  </a:lnTo>
                  <a:lnTo>
                    <a:pt x="71" y="219"/>
                  </a:lnTo>
                  <a:lnTo>
                    <a:pt x="76" y="208"/>
                  </a:lnTo>
                  <a:lnTo>
                    <a:pt x="80" y="195"/>
                  </a:lnTo>
                  <a:lnTo>
                    <a:pt x="84" y="180"/>
                  </a:lnTo>
                  <a:lnTo>
                    <a:pt x="87" y="170"/>
                  </a:lnTo>
                  <a:lnTo>
                    <a:pt x="90" y="159"/>
                  </a:lnTo>
                  <a:lnTo>
                    <a:pt x="94" y="144"/>
                  </a:lnTo>
                  <a:lnTo>
                    <a:pt x="123" y="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75"/>
            <p:cNvSpPr>
              <a:spLocks noChangeAspect="1"/>
            </p:cNvSpPr>
            <p:nvPr/>
          </p:nvSpPr>
          <p:spPr bwMode="auto">
            <a:xfrm>
              <a:off x="337" y="162"/>
              <a:ext cx="131" cy="240"/>
            </a:xfrm>
            <a:custGeom>
              <a:avLst/>
              <a:gdLst>
                <a:gd name="T0" fmla="*/ 82 w 131"/>
                <a:gd name="T1" fmla="*/ 10 h 240"/>
                <a:gd name="T2" fmla="*/ 81 w 131"/>
                <a:gd name="T3" fmla="*/ 4 h 240"/>
                <a:gd name="T4" fmla="*/ 80 w 131"/>
                <a:gd name="T5" fmla="*/ 1 h 240"/>
                <a:gd name="T6" fmla="*/ 77 w 131"/>
                <a:gd name="T7" fmla="*/ 0 h 240"/>
                <a:gd name="T8" fmla="*/ 71 w 131"/>
                <a:gd name="T9" fmla="*/ 0 h 240"/>
                <a:gd name="T10" fmla="*/ 52 w 131"/>
                <a:gd name="T11" fmla="*/ 13 h 240"/>
                <a:gd name="T12" fmla="*/ 32 w 131"/>
                <a:gd name="T13" fmla="*/ 20 h 240"/>
                <a:gd name="T14" fmla="*/ 14 w 131"/>
                <a:gd name="T15" fmla="*/ 22 h 240"/>
                <a:gd name="T16" fmla="*/ 0 w 131"/>
                <a:gd name="T17" fmla="*/ 23 h 240"/>
                <a:gd name="T18" fmla="*/ 0 w 131"/>
                <a:gd name="T19" fmla="*/ 36 h 240"/>
                <a:gd name="T20" fmla="*/ 9 w 131"/>
                <a:gd name="T21" fmla="*/ 36 h 240"/>
                <a:gd name="T22" fmla="*/ 22 w 131"/>
                <a:gd name="T23" fmla="*/ 35 h 240"/>
                <a:gd name="T24" fmla="*/ 37 w 131"/>
                <a:gd name="T25" fmla="*/ 32 h 240"/>
                <a:gd name="T26" fmla="*/ 52 w 131"/>
                <a:gd name="T27" fmla="*/ 26 h 240"/>
                <a:gd name="T28" fmla="*/ 52 w 131"/>
                <a:gd name="T29" fmla="*/ 211 h 240"/>
                <a:gd name="T30" fmla="*/ 52 w 131"/>
                <a:gd name="T31" fmla="*/ 218 h 240"/>
                <a:gd name="T32" fmla="*/ 48 w 131"/>
                <a:gd name="T33" fmla="*/ 224 h 240"/>
                <a:gd name="T34" fmla="*/ 37 w 131"/>
                <a:gd name="T35" fmla="*/ 227 h 240"/>
                <a:gd name="T36" fmla="*/ 16 w 131"/>
                <a:gd name="T37" fmla="*/ 227 h 240"/>
                <a:gd name="T38" fmla="*/ 2 w 131"/>
                <a:gd name="T39" fmla="*/ 227 h 240"/>
                <a:gd name="T40" fmla="*/ 2 w 131"/>
                <a:gd name="T41" fmla="*/ 240 h 240"/>
                <a:gd name="T42" fmla="*/ 13 w 131"/>
                <a:gd name="T43" fmla="*/ 240 h 240"/>
                <a:gd name="T44" fmla="*/ 32 w 131"/>
                <a:gd name="T45" fmla="*/ 240 h 240"/>
                <a:gd name="T46" fmla="*/ 52 w 131"/>
                <a:gd name="T47" fmla="*/ 239 h 240"/>
                <a:gd name="T48" fmla="*/ 67 w 131"/>
                <a:gd name="T49" fmla="*/ 239 h 240"/>
                <a:gd name="T50" fmla="*/ 80 w 131"/>
                <a:gd name="T51" fmla="*/ 239 h 240"/>
                <a:gd name="T52" fmla="*/ 100 w 131"/>
                <a:gd name="T53" fmla="*/ 240 h 240"/>
                <a:gd name="T54" fmla="*/ 120 w 131"/>
                <a:gd name="T55" fmla="*/ 240 h 240"/>
                <a:gd name="T56" fmla="*/ 131 w 131"/>
                <a:gd name="T57" fmla="*/ 240 h 240"/>
                <a:gd name="T58" fmla="*/ 131 w 131"/>
                <a:gd name="T59" fmla="*/ 227 h 240"/>
                <a:gd name="T60" fmla="*/ 118 w 131"/>
                <a:gd name="T61" fmla="*/ 227 h 240"/>
                <a:gd name="T62" fmla="*/ 97 w 131"/>
                <a:gd name="T63" fmla="*/ 227 h 240"/>
                <a:gd name="T64" fmla="*/ 86 w 131"/>
                <a:gd name="T65" fmla="*/ 224 h 240"/>
                <a:gd name="T66" fmla="*/ 82 w 131"/>
                <a:gd name="T67" fmla="*/ 218 h 240"/>
                <a:gd name="T68" fmla="*/ 82 w 131"/>
                <a:gd name="T69" fmla="*/ 211 h 240"/>
                <a:gd name="T70" fmla="*/ 82 w 131"/>
                <a:gd name="T71" fmla="*/ 1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" h="240">
                  <a:moveTo>
                    <a:pt x="82" y="10"/>
                  </a:moveTo>
                  <a:lnTo>
                    <a:pt x="81" y="4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1" y="0"/>
                  </a:lnTo>
                  <a:lnTo>
                    <a:pt x="52" y="13"/>
                  </a:lnTo>
                  <a:lnTo>
                    <a:pt x="32" y="20"/>
                  </a:lnTo>
                  <a:lnTo>
                    <a:pt x="14" y="22"/>
                  </a:lnTo>
                  <a:lnTo>
                    <a:pt x="0" y="23"/>
                  </a:lnTo>
                  <a:lnTo>
                    <a:pt x="0" y="36"/>
                  </a:lnTo>
                  <a:lnTo>
                    <a:pt x="9" y="36"/>
                  </a:lnTo>
                  <a:lnTo>
                    <a:pt x="22" y="35"/>
                  </a:lnTo>
                  <a:lnTo>
                    <a:pt x="37" y="32"/>
                  </a:lnTo>
                  <a:lnTo>
                    <a:pt x="52" y="26"/>
                  </a:lnTo>
                  <a:lnTo>
                    <a:pt x="52" y="211"/>
                  </a:lnTo>
                  <a:lnTo>
                    <a:pt x="52" y="218"/>
                  </a:lnTo>
                  <a:lnTo>
                    <a:pt x="48" y="224"/>
                  </a:lnTo>
                  <a:lnTo>
                    <a:pt x="37" y="227"/>
                  </a:lnTo>
                  <a:lnTo>
                    <a:pt x="16" y="227"/>
                  </a:lnTo>
                  <a:lnTo>
                    <a:pt x="2" y="227"/>
                  </a:lnTo>
                  <a:lnTo>
                    <a:pt x="2" y="240"/>
                  </a:lnTo>
                  <a:lnTo>
                    <a:pt x="13" y="240"/>
                  </a:lnTo>
                  <a:lnTo>
                    <a:pt x="32" y="240"/>
                  </a:lnTo>
                  <a:lnTo>
                    <a:pt x="52" y="239"/>
                  </a:lnTo>
                  <a:lnTo>
                    <a:pt x="67" y="239"/>
                  </a:lnTo>
                  <a:lnTo>
                    <a:pt x="80" y="239"/>
                  </a:lnTo>
                  <a:lnTo>
                    <a:pt x="100" y="240"/>
                  </a:lnTo>
                  <a:lnTo>
                    <a:pt x="120" y="240"/>
                  </a:lnTo>
                  <a:lnTo>
                    <a:pt x="131" y="240"/>
                  </a:lnTo>
                  <a:lnTo>
                    <a:pt x="131" y="227"/>
                  </a:lnTo>
                  <a:lnTo>
                    <a:pt x="118" y="227"/>
                  </a:lnTo>
                  <a:lnTo>
                    <a:pt x="97" y="227"/>
                  </a:lnTo>
                  <a:lnTo>
                    <a:pt x="86" y="224"/>
                  </a:lnTo>
                  <a:lnTo>
                    <a:pt x="82" y="218"/>
                  </a:lnTo>
                  <a:lnTo>
                    <a:pt x="82" y="211"/>
                  </a:lnTo>
                  <a:lnTo>
                    <a:pt x="82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76"/>
            <p:cNvSpPr>
              <a:spLocks noChangeAspect="1" noEditPoints="1"/>
            </p:cNvSpPr>
            <p:nvPr/>
          </p:nvSpPr>
          <p:spPr bwMode="auto">
            <a:xfrm>
              <a:off x="296" y="485"/>
              <a:ext cx="110" cy="244"/>
            </a:xfrm>
            <a:custGeom>
              <a:avLst/>
              <a:gdLst>
                <a:gd name="T0" fmla="*/ 99 w 110"/>
                <a:gd name="T1" fmla="*/ 9 h 244"/>
                <a:gd name="T2" fmla="*/ 92 w 110"/>
                <a:gd name="T3" fmla="*/ 1 h 244"/>
                <a:gd name="T4" fmla="*/ 78 w 110"/>
                <a:gd name="T5" fmla="*/ 2 h 244"/>
                <a:gd name="T6" fmla="*/ 67 w 110"/>
                <a:gd name="T7" fmla="*/ 12 h 244"/>
                <a:gd name="T8" fmla="*/ 69 w 110"/>
                <a:gd name="T9" fmla="*/ 29 h 244"/>
                <a:gd name="T10" fmla="*/ 88 w 110"/>
                <a:gd name="T11" fmla="*/ 32 h 244"/>
                <a:gd name="T12" fmla="*/ 99 w 110"/>
                <a:gd name="T13" fmla="*/ 21 h 244"/>
                <a:gd name="T14" fmla="*/ 27 w 110"/>
                <a:gd name="T15" fmla="*/ 198 h 244"/>
                <a:gd name="T16" fmla="*/ 23 w 110"/>
                <a:gd name="T17" fmla="*/ 213 h 244"/>
                <a:gd name="T18" fmla="*/ 33 w 110"/>
                <a:gd name="T19" fmla="*/ 235 h 244"/>
                <a:gd name="T20" fmla="*/ 58 w 110"/>
                <a:gd name="T21" fmla="*/ 244 h 244"/>
                <a:gd name="T22" fmla="*/ 81 w 110"/>
                <a:gd name="T23" fmla="*/ 236 h 244"/>
                <a:gd name="T24" fmla="*/ 97 w 110"/>
                <a:gd name="T25" fmla="*/ 218 h 244"/>
                <a:gd name="T26" fmla="*/ 107 w 110"/>
                <a:gd name="T27" fmla="*/ 200 h 244"/>
                <a:gd name="T28" fmla="*/ 110 w 110"/>
                <a:gd name="T29" fmla="*/ 188 h 244"/>
                <a:gd name="T30" fmla="*/ 104 w 110"/>
                <a:gd name="T31" fmla="*/ 184 h 244"/>
                <a:gd name="T32" fmla="*/ 97 w 110"/>
                <a:gd name="T33" fmla="*/ 190 h 244"/>
                <a:gd name="T34" fmla="*/ 80 w 110"/>
                <a:gd name="T35" fmla="*/ 223 h 244"/>
                <a:gd name="T36" fmla="*/ 59 w 110"/>
                <a:gd name="T37" fmla="*/ 234 h 244"/>
                <a:gd name="T38" fmla="*/ 50 w 110"/>
                <a:gd name="T39" fmla="*/ 221 h 244"/>
                <a:gd name="T40" fmla="*/ 55 w 110"/>
                <a:gd name="T41" fmla="*/ 198 h 244"/>
                <a:gd name="T42" fmla="*/ 71 w 110"/>
                <a:gd name="T43" fmla="*/ 159 h 244"/>
                <a:gd name="T44" fmla="*/ 82 w 110"/>
                <a:gd name="T45" fmla="*/ 131 h 244"/>
                <a:gd name="T46" fmla="*/ 87 w 110"/>
                <a:gd name="T47" fmla="*/ 111 h 244"/>
                <a:gd name="T48" fmla="*/ 77 w 110"/>
                <a:gd name="T49" fmla="*/ 90 h 244"/>
                <a:gd name="T50" fmla="*/ 53 w 110"/>
                <a:gd name="T51" fmla="*/ 80 h 244"/>
                <a:gd name="T52" fmla="*/ 29 w 110"/>
                <a:gd name="T53" fmla="*/ 88 h 244"/>
                <a:gd name="T54" fmla="*/ 13 w 110"/>
                <a:gd name="T55" fmla="*/ 106 h 244"/>
                <a:gd name="T56" fmla="*/ 3 w 110"/>
                <a:gd name="T57" fmla="*/ 125 h 244"/>
                <a:gd name="T58" fmla="*/ 0 w 110"/>
                <a:gd name="T59" fmla="*/ 136 h 244"/>
                <a:gd name="T60" fmla="*/ 6 w 110"/>
                <a:gd name="T61" fmla="*/ 141 h 244"/>
                <a:gd name="T62" fmla="*/ 13 w 110"/>
                <a:gd name="T63" fmla="*/ 135 h 244"/>
                <a:gd name="T64" fmla="*/ 31 w 110"/>
                <a:gd name="T65" fmla="*/ 101 h 244"/>
                <a:gd name="T66" fmla="*/ 52 w 110"/>
                <a:gd name="T67" fmla="*/ 91 h 244"/>
                <a:gd name="T68" fmla="*/ 60 w 110"/>
                <a:gd name="T69" fmla="*/ 103 h 244"/>
                <a:gd name="T70" fmla="*/ 58 w 110"/>
                <a:gd name="T71" fmla="*/ 116 h 244"/>
                <a:gd name="T72" fmla="*/ 49 w 110"/>
                <a:gd name="T73" fmla="*/ 14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0" h="244">
                  <a:moveTo>
                    <a:pt x="100" y="14"/>
                  </a:moveTo>
                  <a:lnTo>
                    <a:pt x="99" y="9"/>
                  </a:lnTo>
                  <a:lnTo>
                    <a:pt x="97" y="5"/>
                  </a:lnTo>
                  <a:lnTo>
                    <a:pt x="92" y="1"/>
                  </a:lnTo>
                  <a:lnTo>
                    <a:pt x="86" y="0"/>
                  </a:lnTo>
                  <a:lnTo>
                    <a:pt x="78" y="2"/>
                  </a:lnTo>
                  <a:lnTo>
                    <a:pt x="72" y="6"/>
                  </a:lnTo>
                  <a:lnTo>
                    <a:pt x="67" y="12"/>
                  </a:lnTo>
                  <a:lnTo>
                    <a:pt x="66" y="20"/>
                  </a:lnTo>
                  <a:lnTo>
                    <a:pt x="69" y="29"/>
                  </a:lnTo>
                  <a:lnTo>
                    <a:pt x="80" y="34"/>
                  </a:lnTo>
                  <a:lnTo>
                    <a:pt x="88" y="32"/>
                  </a:lnTo>
                  <a:lnTo>
                    <a:pt x="94" y="27"/>
                  </a:lnTo>
                  <a:lnTo>
                    <a:pt x="99" y="21"/>
                  </a:lnTo>
                  <a:lnTo>
                    <a:pt x="100" y="14"/>
                  </a:lnTo>
                  <a:close/>
                  <a:moveTo>
                    <a:pt x="27" y="198"/>
                  </a:moveTo>
                  <a:lnTo>
                    <a:pt x="24" y="205"/>
                  </a:lnTo>
                  <a:lnTo>
                    <a:pt x="23" y="213"/>
                  </a:lnTo>
                  <a:lnTo>
                    <a:pt x="26" y="225"/>
                  </a:lnTo>
                  <a:lnTo>
                    <a:pt x="33" y="235"/>
                  </a:lnTo>
                  <a:lnTo>
                    <a:pt x="44" y="242"/>
                  </a:lnTo>
                  <a:lnTo>
                    <a:pt x="58" y="244"/>
                  </a:lnTo>
                  <a:lnTo>
                    <a:pt x="70" y="242"/>
                  </a:lnTo>
                  <a:lnTo>
                    <a:pt x="81" y="236"/>
                  </a:lnTo>
                  <a:lnTo>
                    <a:pt x="90" y="228"/>
                  </a:lnTo>
                  <a:lnTo>
                    <a:pt x="97" y="218"/>
                  </a:lnTo>
                  <a:lnTo>
                    <a:pt x="103" y="208"/>
                  </a:lnTo>
                  <a:lnTo>
                    <a:pt x="107" y="200"/>
                  </a:lnTo>
                  <a:lnTo>
                    <a:pt x="109" y="192"/>
                  </a:lnTo>
                  <a:lnTo>
                    <a:pt x="110" y="188"/>
                  </a:lnTo>
                  <a:lnTo>
                    <a:pt x="107" y="184"/>
                  </a:lnTo>
                  <a:lnTo>
                    <a:pt x="104" y="184"/>
                  </a:lnTo>
                  <a:lnTo>
                    <a:pt x="99" y="185"/>
                  </a:lnTo>
                  <a:lnTo>
                    <a:pt x="97" y="190"/>
                  </a:lnTo>
                  <a:lnTo>
                    <a:pt x="89" y="209"/>
                  </a:lnTo>
                  <a:lnTo>
                    <a:pt x="80" y="223"/>
                  </a:lnTo>
                  <a:lnTo>
                    <a:pt x="70" y="231"/>
                  </a:lnTo>
                  <a:lnTo>
                    <a:pt x="59" y="234"/>
                  </a:lnTo>
                  <a:lnTo>
                    <a:pt x="52" y="230"/>
                  </a:lnTo>
                  <a:lnTo>
                    <a:pt x="50" y="221"/>
                  </a:lnTo>
                  <a:lnTo>
                    <a:pt x="51" y="209"/>
                  </a:lnTo>
                  <a:lnTo>
                    <a:pt x="55" y="198"/>
                  </a:lnTo>
                  <a:lnTo>
                    <a:pt x="67" y="169"/>
                  </a:lnTo>
                  <a:lnTo>
                    <a:pt x="71" y="159"/>
                  </a:lnTo>
                  <a:lnTo>
                    <a:pt x="76" y="144"/>
                  </a:lnTo>
                  <a:lnTo>
                    <a:pt x="82" y="131"/>
                  </a:lnTo>
                  <a:lnTo>
                    <a:pt x="85" y="123"/>
                  </a:lnTo>
                  <a:lnTo>
                    <a:pt x="87" y="111"/>
                  </a:lnTo>
                  <a:lnTo>
                    <a:pt x="84" y="99"/>
                  </a:lnTo>
                  <a:lnTo>
                    <a:pt x="77" y="90"/>
                  </a:lnTo>
                  <a:lnTo>
                    <a:pt x="66" y="83"/>
                  </a:lnTo>
                  <a:lnTo>
                    <a:pt x="53" y="80"/>
                  </a:lnTo>
                  <a:lnTo>
                    <a:pt x="40" y="83"/>
                  </a:lnTo>
                  <a:lnTo>
                    <a:pt x="29" y="88"/>
                  </a:lnTo>
                  <a:lnTo>
                    <a:pt x="20" y="96"/>
                  </a:lnTo>
                  <a:lnTo>
                    <a:pt x="13" y="106"/>
                  </a:lnTo>
                  <a:lnTo>
                    <a:pt x="7" y="116"/>
                  </a:lnTo>
                  <a:lnTo>
                    <a:pt x="3" y="125"/>
                  </a:lnTo>
                  <a:lnTo>
                    <a:pt x="1" y="132"/>
                  </a:lnTo>
                  <a:lnTo>
                    <a:pt x="0" y="136"/>
                  </a:lnTo>
                  <a:lnTo>
                    <a:pt x="3" y="140"/>
                  </a:lnTo>
                  <a:lnTo>
                    <a:pt x="6" y="141"/>
                  </a:lnTo>
                  <a:lnTo>
                    <a:pt x="11" y="139"/>
                  </a:lnTo>
                  <a:lnTo>
                    <a:pt x="13" y="135"/>
                  </a:lnTo>
                  <a:lnTo>
                    <a:pt x="21" y="115"/>
                  </a:lnTo>
                  <a:lnTo>
                    <a:pt x="31" y="101"/>
                  </a:lnTo>
                  <a:lnTo>
                    <a:pt x="41" y="93"/>
                  </a:lnTo>
                  <a:lnTo>
                    <a:pt x="52" y="91"/>
                  </a:lnTo>
                  <a:lnTo>
                    <a:pt x="58" y="93"/>
                  </a:lnTo>
                  <a:lnTo>
                    <a:pt x="60" y="103"/>
                  </a:lnTo>
                  <a:lnTo>
                    <a:pt x="60" y="109"/>
                  </a:lnTo>
                  <a:lnTo>
                    <a:pt x="58" y="116"/>
                  </a:lnTo>
                  <a:lnTo>
                    <a:pt x="55" y="125"/>
                  </a:lnTo>
                  <a:lnTo>
                    <a:pt x="49" y="140"/>
                  </a:lnTo>
                  <a:lnTo>
                    <a:pt x="27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77"/>
            <p:cNvSpPr>
              <a:spLocks noChangeAspect="1" noEditPoints="1"/>
            </p:cNvSpPr>
            <p:nvPr/>
          </p:nvSpPr>
          <p:spPr bwMode="auto">
            <a:xfrm>
              <a:off x="425" y="485"/>
              <a:ext cx="159" cy="314"/>
            </a:xfrm>
            <a:custGeom>
              <a:avLst/>
              <a:gdLst>
                <a:gd name="T0" fmla="*/ 155 w 159"/>
                <a:gd name="T1" fmla="*/ 5 h 314"/>
                <a:gd name="T2" fmla="*/ 137 w 159"/>
                <a:gd name="T3" fmla="*/ 2 h 314"/>
                <a:gd name="T4" fmla="*/ 126 w 159"/>
                <a:gd name="T5" fmla="*/ 13 h 314"/>
                <a:gd name="T6" fmla="*/ 125 w 159"/>
                <a:gd name="T7" fmla="*/ 24 h 314"/>
                <a:gd name="T8" fmla="*/ 132 w 159"/>
                <a:gd name="T9" fmla="*/ 32 h 314"/>
                <a:gd name="T10" fmla="*/ 146 w 159"/>
                <a:gd name="T11" fmla="*/ 32 h 314"/>
                <a:gd name="T12" fmla="*/ 157 w 159"/>
                <a:gd name="T13" fmla="*/ 21 h 314"/>
                <a:gd name="T14" fmla="*/ 82 w 159"/>
                <a:gd name="T15" fmla="*/ 258 h 314"/>
                <a:gd name="T16" fmla="*/ 65 w 159"/>
                <a:gd name="T17" fmla="*/ 290 h 314"/>
                <a:gd name="T18" fmla="*/ 35 w 159"/>
                <a:gd name="T19" fmla="*/ 304 h 314"/>
                <a:gd name="T20" fmla="*/ 32 w 159"/>
                <a:gd name="T21" fmla="*/ 293 h 314"/>
                <a:gd name="T22" fmla="*/ 31 w 159"/>
                <a:gd name="T23" fmla="*/ 274 h 314"/>
                <a:gd name="T24" fmla="*/ 13 w 159"/>
                <a:gd name="T25" fmla="*/ 272 h 314"/>
                <a:gd name="T26" fmla="*/ 2 w 159"/>
                <a:gd name="T27" fmla="*/ 283 h 314"/>
                <a:gd name="T28" fmla="*/ 3 w 159"/>
                <a:gd name="T29" fmla="*/ 301 h 314"/>
                <a:gd name="T30" fmla="*/ 21 w 159"/>
                <a:gd name="T31" fmla="*/ 313 h 314"/>
                <a:gd name="T32" fmla="*/ 45 w 159"/>
                <a:gd name="T33" fmla="*/ 314 h 314"/>
                <a:gd name="T34" fmla="*/ 66 w 159"/>
                <a:gd name="T35" fmla="*/ 308 h 314"/>
                <a:gd name="T36" fmla="*/ 88 w 159"/>
                <a:gd name="T37" fmla="*/ 295 h 314"/>
                <a:gd name="T38" fmla="*/ 106 w 159"/>
                <a:gd name="T39" fmla="*/ 272 h 314"/>
                <a:gd name="T40" fmla="*/ 143 w 159"/>
                <a:gd name="T41" fmla="*/ 127 h 314"/>
                <a:gd name="T42" fmla="*/ 142 w 159"/>
                <a:gd name="T43" fmla="*/ 101 h 314"/>
                <a:gd name="T44" fmla="*/ 122 w 159"/>
                <a:gd name="T45" fmla="*/ 83 h 314"/>
                <a:gd name="T46" fmla="*/ 92 w 159"/>
                <a:gd name="T47" fmla="*/ 83 h 314"/>
                <a:gd name="T48" fmla="*/ 69 w 159"/>
                <a:gd name="T49" fmla="*/ 96 h 314"/>
                <a:gd name="T50" fmla="*/ 53 w 159"/>
                <a:gd name="T51" fmla="*/ 116 h 314"/>
                <a:gd name="T52" fmla="*/ 45 w 159"/>
                <a:gd name="T53" fmla="*/ 132 h 314"/>
                <a:gd name="T54" fmla="*/ 46 w 159"/>
                <a:gd name="T55" fmla="*/ 140 h 314"/>
                <a:gd name="T56" fmla="*/ 54 w 159"/>
                <a:gd name="T57" fmla="*/ 139 h 314"/>
                <a:gd name="T58" fmla="*/ 65 w 159"/>
                <a:gd name="T59" fmla="*/ 118 h 314"/>
                <a:gd name="T60" fmla="*/ 90 w 159"/>
                <a:gd name="T61" fmla="*/ 95 h 314"/>
                <a:gd name="T62" fmla="*/ 115 w 159"/>
                <a:gd name="T63" fmla="*/ 95 h 314"/>
                <a:gd name="T64" fmla="*/ 118 w 159"/>
                <a:gd name="T65" fmla="*/ 115 h 314"/>
                <a:gd name="T66" fmla="*/ 82 w 159"/>
                <a:gd name="T67" fmla="*/ 25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9" h="314">
                  <a:moveTo>
                    <a:pt x="159" y="14"/>
                  </a:moveTo>
                  <a:lnTo>
                    <a:pt x="155" y="5"/>
                  </a:lnTo>
                  <a:lnTo>
                    <a:pt x="144" y="0"/>
                  </a:lnTo>
                  <a:lnTo>
                    <a:pt x="137" y="2"/>
                  </a:lnTo>
                  <a:lnTo>
                    <a:pt x="130" y="6"/>
                  </a:lnTo>
                  <a:lnTo>
                    <a:pt x="126" y="13"/>
                  </a:lnTo>
                  <a:lnTo>
                    <a:pt x="124" y="20"/>
                  </a:lnTo>
                  <a:lnTo>
                    <a:pt x="125" y="24"/>
                  </a:lnTo>
                  <a:lnTo>
                    <a:pt x="127" y="29"/>
                  </a:lnTo>
                  <a:lnTo>
                    <a:pt x="132" y="32"/>
                  </a:lnTo>
                  <a:lnTo>
                    <a:pt x="139" y="34"/>
                  </a:lnTo>
                  <a:lnTo>
                    <a:pt x="146" y="32"/>
                  </a:lnTo>
                  <a:lnTo>
                    <a:pt x="152" y="28"/>
                  </a:lnTo>
                  <a:lnTo>
                    <a:pt x="157" y="21"/>
                  </a:lnTo>
                  <a:lnTo>
                    <a:pt x="159" y="14"/>
                  </a:lnTo>
                  <a:close/>
                  <a:moveTo>
                    <a:pt x="82" y="258"/>
                  </a:moveTo>
                  <a:lnTo>
                    <a:pt x="75" y="276"/>
                  </a:lnTo>
                  <a:lnTo>
                    <a:pt x="65" y="290"/>
                  </a:lnTo>
                  <a:lnTo>
                    <a:pt x="51" y="301"/>
                  </a:lnTo>
                  <a:lnTo>
                    <a:pt x="35" y="304"/>
                  </a:lnTo>
                  <a:lnTo>
                    <a:pt x="23" y="302"/>
                  </a:lnTo>
                  <a:lnTo>
                    <a:pt x="32" y="293"/>
                  </a:lnTo>
                  <a:lnTo>
                    <a:pt x="35" y="283"/>
                  </a:lnTo>
                  <a:lnTo>
                    <a:pt x="31" y="274"/>
                  </a:lnTo>
                  <a:lnTo>
                    <a:pt x="21" y="270"/>
                  </a:lnTo>
                  <a:lnTo>
                    <a:pt x="13" y="272"/>
                  </a:lnTo>
                  <a:lnTo>
                    <a:pt x="6" y="276"/>
                  </a:lnTo>
                  <a:lnTo>
                    <a:pt x="2" y="283"/>
                  </a:lnTo>
                  <a:lnTo>
                    <a:pt x="0" y="291"/>
                  </a:lnTo>
                  <a:lnTo>
                    <a:pt x="3" y="301"/>
                  </a:lnTo>
                  <a:lnTo>
                    <a:pt x="10" y="308"/>
                  </a:lnTo>
                  <a:lnTo>
                    <a:pt x="21" y="313"/>
                  </a:lnTo>
                  <a:lnTo>
                    <a:pt x="36" y="314"/>
                  </a:lnTo>
                  <a:lnTo>
                    <a:pt x="45" y="314"/>
                  </a:lnTo>
                  <a:lnTo>
                    <a:pt x="55" y="311"/>
                  </a:lnTo>
                  <a:lnTo>
                    <a:pt x="66" y="308"/>
                  </a:lnTo>
                  <a:lnTo>
                    <a:pt x="77" y="302"/>
                  </a:lnTo>
                  <a:lnTo>
                    <a:pt x="88" y="295"/>
                  </a:lnTo>
                  <a:lnTo>
                    <a:pt x="98" y="285"/>
                  </a:lnTo>
                  <a:lnTo>
                    <a:pt x="106" y="272"/>
                  </a:lnTo>
                  <a:lnTo>
                    <a:pt x="111" y="257"/>
                  </a:lnTo>
                  <a:lnTo>
                    <a:pt x="143" y="127"/>
                  </a:lnTo>
                  <a:lnTo>
                    <a:pt x="145" y="115"/>
                  </a:lnTo>
                  <a:lnTo>
                    <a:pt x="142" y="101"/>
                  </a:lnTo>
                  <a:lnTo>
                    <a:pt x="134" y="90"/>
                  </a:lnTo>
                  <a:lnTo>
                    <a:pt x="122" y="83"/>
                  </a:lnTo>
                  <a:lnTo>
                    <a:pt x="107" y="80"/>
                  </a:lnTo>
                  <a:lnTo>
                    <a:pt x="92" y="83"/>
                  </a:lnTo>
                  <a:lnTo>
                    <a:pt x="80" y="88"/>
                  </a:lnTo>
                  <a:lnTo>
                    <a:pt x="69" y="96"/>
                  </a:lnTo>
                  <a:lnTo>
                    <a:pt x="60" y="106"/>
                  </a:lnTo>
                  <a:lnTo>
                    <a:pt x="53" y="116"/>
                  </a:lnTo>
                  <a:lnTo>
                    <a:pt x="48" y="125"/>
                  </a:lnTo>
                  <a:lnTo>
                    <a:pt x="45" y="132"/>
                  </a:lnTo>
                  <a:lnTo>
                    <a:pt x="44" y="136"/>
                  </a:lnTo>
                  <a:lnTo>
                    <a:pt x="46" y="140"/>
                  </a:lnTo>
                  <a:lnTo>
                    <a:pt x="50" y="141"/>
                  </a:lnTo>
                  <a:lnTo>
                    <a:pt x="54" y="139"/>
                  </a:lnTo>
                  <a:lnTo>
                    <a:pt x="57" y="134"/>
                  </a:lnTo>
                  <a:lnTo>
                    <a:pt x="65" y="118"/>
                  </a:lnTo>
                  <a:lnTo>
                    <a:pt x="77" y="104"/>
                  </a:lnTo>
                  <a:lnTo>
                    <a:pt x="90" y="95"/>
                  </a:lnTo>
                  <a:lnTo>
                    <a:pt x="106" y="91"/>
                  </a:lnTo>
                  <a:lnTo>
                    <a:pt x="115" y="95"/>
                  </a:lnTo>
                  <a:lnTo>
                    <a:pt x="118" y="108"/>
                  </a:lnTo>
                  <a:lnTo>
                    <a:pt x="118" y="115"/>
                  </a:lnTo>
                  <a:lnTo>
                    <a:pt x="117" y="119"/>
                  </a:lnTo>
                  <a:lnTo>
                    <a:pt x="82" y="2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78"/>
            <p:cNvSpPr>
              <a:spLocks noChangeAspect="1" noEditPoints="1"/>
            </p:cNvSpPr>
            <p:nvPr/>
          </p:nvSpPr>
          <p:spPr bwMode="auto">
            <a:xfrm>
              <a:off x="815" y="400"/>
              <a:ext cx="343" cy="122"/>
            </a:xfrm>
            <a:custGeom>
              <a:avLst/>
              <a:gdLst>
                <a:gd name="T0" fmla="*/ 325 w 343"/>
                <a:gd name="T1" fmla="*/ 21 h 122"/>
                <a:gd name="T2" fmla="*/ 331 w 343"/>
                <a:gd name="T3" fmla="*/ 21 h 122"/>
                <a:gd name="T4" fmla="*/ 337 w 343"/>
                <a:gd name="T5" fmla="*/ 20 h 122"/>
                <a:gd name="T6" fmla="*/ 341 w 343"/>
                <a:gd name="T7" fmla="*/ 17 h 122"/>
                <a:gd name="T8" fmla="*/ 343 w 343"/>
                <a:gd name="T9" fmla="*/ 11 h 122"/>
                <a:gd name="T10" fmla="*/ 341 w 343"/>
                <a:gd name="T11" fmla="*/ 5 h 122"/>
                <a:gd name="T12" fmla="*/ 337 w 343"/>
                <a:gd name="T13" fmla="*/ 2 h 122"/>
                <a:gd name="T14" fmla="*/ 331 w 343"/>
                <a:gd name="T15" fmla="*/ 1 h 122"/>
                <a:gd name="T16" fmla="*/ 326 w 343"/>
                <a:gd name="T17" fmla="*/ 0 h 122"/>
                <a:gd name="T18" fmla="*/ 17 w 343"/>
                <a:gd name="T19" fmla="*/ 0 h 122"/>
                <a:gd name="T20" fmla="*/ 11 w 343"/>
                <a:gd name="T21" fmla="*/ 1 h 122"/>
                <a:gd name="T22" fmla="*/ 6 w 343"/>
                <a:gd name="T23" fmla="*/ 2 h 122"/>
                <a:gd name="T24" fmla="*/ 1 w 343"/>
                <a:gd name="T25" fmla="*/ 5 h 122"/>
                <a:gd name="T26" fmla="*/ 0 w 343"/>
                <a:gd name="T27" fmla="*/ 11 h 122"/>
                <a:gd name="T28" fmla="*/ 1 w 343"/>
                <a:gd name="T29" fmla="*/ 17 h 122"/>
                <a:gd name="T30" fmla="*/ 6 w 343"/>
                <a:gd name="T31" fmla="*/ 20 h 122"/>
                <a:gd name="T32" fmla="*/ 11 w 343"/>
                <a:gd name="T33" fmla="*/ 21 h 122"/>
                <a:gd name="T34" fmla="*/ 17 w 343"/>
                <a:gd name="T35" fmla="*/ 21 h 122"/>
                <a:gd name="T36" fmla="*/ 325 w 343"/>
                <a:gd name="T37" fmla="*/ 21 h 122"/>
                <a:gd name="T38" fmla="*/ 326 w 343"/>
                <a:gd name="T39" fmla="*/ 122 h 122"/>
                <a:gd name="T40" fmla="*/ 331 w 343"/>
                <a:gd name="T41" fmla="*/ 122 h 122"/>
                <a:gd name="T42" fmla="*/ 337 w 343"/>
                <a:gd name="T43" fmla="*/ 120 h 122"/>
                <a:gd name="T44" fmla="*/ 341 w 343"/>
                <a:gd name="T45" fmla="*/ 117 h 122"/>
                <a:gd name="T46" fmla="*/ 343 w 343"/>
                <a:gd name="T47" fmla="*/ 111 h 122"/>
                <a:gd name="T48" fmla="*/ 341 w 343"/>
                <a:gd name="T49" fmla="*/ 105 h 122"/>
                <a:gd name="T50" fmla="*/ 337 w 343"/>
                <a:gd name="T51" fmla="*/ 102 h 122"/>
                <a:gd name="T52" fmla="*/ 331 w 343"/>
                <a:gd name="T53" fmla="*/ 101 h 122"/>
                <a:gd name="T54" fmla="*/ 325 w 343"/>
                <a:gd name="T55" fmla="*/ 101 h 122"/>
                <a:gd name="T56" fmla="*/ 17 w 343"/>
                <a:gd name="T57" fmla="*/ 101 h 122"/>
                <a:gd name="T58" fmla="*/ 11 w 343"/>
                <a:gd name="T59" fmla="*/ 101 h 122"/>
                <a:gd name="T60" fmla="*/ 6 w 343"/>
                <a:gd name="T61" fmla="*/ 102 h 122"/>
                <a:gd name="T62" fmla="*/ 1 w 343"/>
                <a:gd name="T63" fmla="*/ 105 h 122"/>
                <a:gd name="T64" fmla="*/ 0 w 343"/>
                <a:gd name="T65" fmla="*/ 111 h 122"/>
                <a:gd name="T66" fmla="*/ 1 w 343"/>
                <a:gd name="T67" fmla="*/ 117 h 122"/>
                <a:gd name="T68" fmla="*/ 6 w 343"/>
                <a:gd name="T69" fmla="*/ 120 h 122"/>
                <a:gd name="T70" fmla="*/ 11 w 343"/>
                <a:gd name="T71" fmla="*/ 122 h 122"/>
                <a:gd name="T72" fmla="*/ 17 w 343"/>
                <a:gd name="T73" fmla="*/ 122 h 122"/>
                <a:gd name="T74" fmla="*/ 326 w 343"/>
                <a:gd name="T7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3" h="122">
                  <a:moveTo>
                    <a:pt x="325" y="21"/>
                  </a:moveTo>
                  <a:lnTo>
                    <a:pt x="331" y="21"/>
                  </a:lnTo>
                  <a:lnTo>
                    <a:pt x="337" y="20"/>
                  </a:lnTo>
                  <a:lnTo>
                    <a:pt x="341" y="17"/>
                  </a:lnTo>
                  <a:lnTo>
                    <a:pt x="343" y="11"/>
                  </a:lnTo>
                  <a:lnTo>
                    <a:pt x="341" y="5"/>
                  </a:lnTo>
                  <a:lnTo>
                    <a:pt x="337" y="2"/>
                  </a:lnTo>
                  <a:lnTo>
                    <a:pt x="331" y="1"/>
                  </a:lnTo>
                  <a:lnTo>
                    <a:pt x="326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6" y="2"/>
                  </a:lnTo>
                  <a:lnTo>
                    <a:pt x="1" y="5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6" y="20"/>
                  </a:lnTo>
                  <a:lnTo>
                    <a:pt x="11" y="21"/>
                  </a:lnTo>
                  <a:lnTo>
                    <a:pt x="17" y="21"/>
                  </a:lnTo>
                  <a:lnTo>
                    <a:pt x="325" y="21"/>
                  </a:lnTo>
                  <a:close/>
                  <a:moveTo>
                    <a:pt x="326" y="122"/>
                  </a:moveTo>
                  <a:lnTo>
                    <a:pt x="331" y="122"/>
                  </a:lnTo>
                  <a:lnTo>
                    <a:pt x="337" y="120"/>
                  </a:lnTo>
                  <a:lnTo>
                    <a:pt x="341" y="117"/>
                  </a:lnTo>
                  <a:lnTo>
                    <a:pt x="343" y="111"/>
                  </a:lnTo>
                  <a:lnTo>
                    <a:pt x="341" y="105"/>
                  </a:lnTo>
                  <a:lnTo>
                    <a:pt x="337" y="102"/>
                  </a:lnTo>
                  <a:lnTo>
                    <a:pt x="331" y="101"/>
                  </a:lnTo>
                  <a:lnTo>
                    <a:pt x="325" y="101"/>
                  </a:lnTo>
                  <a:lnTo>
                    <a:pt x="17" y="101"/>
                  </a:lnTo>
                  <a:lnTo>
                    <a:pt x="11" y="101"/>
                  </a:lnTo>
                  <a:lnTo>
                    <a:pt x="6" y="102"/>
                  </a:lnTo>
                  <a:lnTo>
                    <a:pt x="1" y="105"/>
                  </a:lnTo>
                  <a:lnTo>
                    <a:pt x="0" y="111"/>
                  </a:lnTo>
                  <a:lnTo>
                    <a:pt x="1" y="117"/>
                  </a:lnTo>
                  <a:lnTo>
                    <a:pt x="6" y="120"/>
                  </a:lnTo>
                  <a:lnTo>
                    <a:pt x="11" y="122"/>
                  </a:lnTo>
                  <a:lnTo>
                    <a:pt x="17" y="122"/>
                  </a:lnTo>
                  <a:lnTo>
                    <a:pt x="326" y="12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79"/>
            <p:cNvSpPr>
              <a:spLocks noChangeAspect="1"/>
            </p:cNvSpPr>
            <p:nvPr/>
          </p:nvSpPr>
          <p:spPr bwMode="auto">
            <a:xfrm>
              <a:off x="1358" y="225"/>
              <a:ext cx="257" cy="472"/>
            </a:xfrm>
            <a:custGeom>
              <a:avLst/>
              <a:gdLst>
                <a:gd name="T0" fmla="*/ 206 w 257"/>
                <a:gd name="T1" fmla="*/ 158 h 472"/>
                <a:gd name="T2" fmla="*/ 217 w 257"/>
                <a:gd name="T3" fmla="*/ 157 h 472"/>
                <a:gd name="T4" fmla="*/ 221 w 257"/>
                <a:gd name="T5" fmla="*/ 148 h 472"/>
                <a:gd name="T6" fmla="*/ 208 w 257"/>
                <a:gd name="T7" fmla="*/ 143 h 472"/>
                <a:gd name="T8" fmla="*/ 176 w 257"/>
                <a:gd name="T9" fmla="*/ 83 h 472"/>
                <a:gd name="T10" fmla="*/ 181 w 257"/>
                <a:gd name="T11" fmla="*/ 55 h 472"/>
                <a:gd name="T12" fmla="*/ 188 w 257"/>
                <a:gd name="T13" fmla="*/ 30 h 472"/>
                <a:gd name="T14" fmla="*/ 212 w 257"/>
                <a:gd name="T15" fmla="*/ 12 h 472"/>
                <a:gd name="T16" fmla="*/ 222 w 257"/>
                <a:gd name="T17" fmla="*/ 13 h 472"/>
                <a:gd name="T18" fmla="*/ 237 w 257"/>
                <a:gd name="T19" fmla="*/ 21 h 472"/>
                <a:gd name="T20" fmla="*/ 215 w 257"/>
                <a:gd name="T21" fmla="*/ 33 h 472"/>
                <a:gd name="T22" fmla="*/ 210 w 257"/>
                <a:gd name="T23" fmla="*/ 49 h 472"/>
                <a:gd name="T24" fmla="*/ 215 w 257"/>
                <a:gd name="T25" fmla="*/ 63 h 472"/>
                <a:gd name="T26" fmla="*/ 229 w 257"/>
                <a:gd name="T27" fmla="*/ 67 h 472"/>
                <a:gd name="T28" fmla="*/ 248 w 257"/>
                <a:gd name="T29" fmla="*/ 59 h 472"/>
                <a:gd name="T30" fmla="*/ 257 w 257"/>
                <a:gd name="T31" fmla="*/ 36 h 472"/>
                <a:gd name="T32" fmla="*/ 243 w 257"/>
                <a:gd name="T33" fmla="*/ 10 h 472"/>
                <a:gd name="T34" fmla="*/ 212 w 257"/>
                <a:gd name="T35" fmla="*/ 0 h 472"/>
                <a:gd name="T36" fmla="*/ 197 w 257"/>
                <a:gd name="T37" fmla="*/ 3 h 472"/>
                <a:gd name="T38" fmla="*/ 179 w 257"/>
                <a:gd name="T39" fmla="*/ 11 h 472"/>
                <a:gd name="T40" fmla="*/ 161 w 257"/>
                <a:gd name="T41" fmla="*/ 30 h 472"/>
                <a:gd name="T42" fmla="*/ 147 w 257"/>
                <a:gd name="T43" fmla="*/ 61 h 472"/>
                <a:gd name="T44" fmla="*/ 142 w 257"/>
                <a:gd name="T45" fmla="*/ 81 h 472"/>
                <a:gd name="T46" fmla="*/ 130 w 257"/>
                <a:gd name="T47" fmla="*/ 143 h 472"/>
                <a:gd name="T48" fmla="*/ 87 w 257"/>
                <a:gd name="T49" fmla="*/ 143 h 472"/>
                <a:gd name="T50" fmla="*/ 80 w 257"/>
                <a:gd name="T51" fmla="*/ 146 h 472"/>
                <a:gd name="T52" fmla="*/ 82 w 257"/>
                <a:gd name="T53" fmla="*/ 158 h 472"/>
                <a:gd name="T54" fmla="*/ 127 w 257"/>
                <a:gd name="T55" fmla="*/ 158 h 472"/>
                <a:gd name="T56" fmla="*/ 81 w 257"/>
                <a:gd name="T57" fmla="*/ 399 h 472"/>
                <a:gd name="T58" fmla="*/ 61 w 257"/>
                <a:gd name="T59" fmla="*/ 452 h 472"/>
                <a:gd name="T60" fmla="*/ 40 w 257"/>
                <a:gd name="T61" fmla="*/ 460 h 472"/>
                <a:gd name="T62" fmla="*/ 27 w 257"/>
                <a:gd name="T63" fmla="*/ 456 h 472"/>
                <a:gd name="T64" fmla="*/ 33 w 257"/>
                <a:gd name="T65" fmla="*/ 447 h 472"/>
                <a:gd name="T66" fmla="*/ 46 w 257"/>
                <a:gd name="T67" fmla="*/ 431 h 472"/>
                <a:gd name="T68" fmla="*/ 46 w 257"/>
                <a:gd name="T69" fmla="*/ 415 h 472"/>
                <a:gd name="T70" fmla="*/ 35 w 257"/>
                <a:gd name="T71" fmla="*/ 406 h 472"/>
                <a:gd name="T72" fmla="*/ 18 w 257"/>
                <a:gd name="T73" fmla="*/ 407 h 472"/>
                <a:gd name="T74" fmla="*/ 2 w 257"/>
                <a:gd name="T75" fmla="*/ 423 h 472"/>
                <a:gd name="T76" fmla="*/ 4 w 257"/>
                <a:gd name="T77" fmla="*/ 451 h 472"/>
                <a:gd name="T78" fmla="*/ 28 w 257"/>
                <a:gd name="T79" fmla="*/ 469 h 472"/>
                <a:gd name="T80" fmla="*/ 63 w 257"/>
                <a:gd name="T81" fmla="*/ 466 h 472"/>
                <a:gd name="T82" fmla="*/ 93 w 257"/>
                <a:gd name="T83" fmla="*/ 438 h 472"/>
                <a:gd name="T84" fmla="*/ 113 w 257"/>
                <a:gd name="T85" fmla="*/ 393 h 472"/>
                <a:gd name="T86" fmla="*/ 128 w 257"/>
                <a:gd name="T87" fmla="*/ 335 h 472"/>
                <a:gd name="T88" fmla="*/ 162 w 257"/>
                <a:gd name="T89" fmla="*/ 158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" h="472">
                  <a:moveTo>
                    <a:pt x="162" y="158"/>
                  </a:moveTo>
                  <a:lnTo>
                    <a:pt x="206" y="158"/>
                  </a:lnTo>
                  <a:lnTo>
                    <a:pt x="213" y="158"/>
                  </a:lnTo>
                  <a:lnTo>
                    <a:pt x="217" y="157"/>
                  </a:lnTo>
                  <a:lnTo>
                    <a:pt x="220" y="154"/>
                  </a:lnTo>
                  <a:lnTo>
                    <a:pt x="221" y="148"/>
                  </a:lnTo>
                  <a:lnTo>
                    <a:pt x="218" y="143"/>
                  </a:lnTo>
                  <a:lnTo>
                    <a:pt x="208" y="143"/>
                  </a:lnTo>
                  <a:lnTo>
                    <a:pt x="165" y="143"/>
                  </a:lnTo>
                  <a:lnTo>
                    <a:pt x="176" y="83"/>
                  </a:lnTo>
                  <a:lnTo>
                    <a:pt x="178" y="71"/>
                  </a:lnTo>
                  <a:lnTo>
                    <a:pt x="181" y="55"/>
                  </a:lnTo>
                  <a:lnTo>
                    <a:pt x="185" y="39"/>
                  </a:lnTo>
                  <a:lnTo>
                    <a:pt x="188" y="30"/>
                  </a:lnTo>
                  <a:lnTo>
                    <a:pt x="198" y="17"/>
                  </a:lnTo>
                  <a:lnTo>
                    <a:pt x="212" y="12"/>
                  </a:lnTo>
                  <a:lnTo>
                    <a:pt x="216" y="12"/>
                  </a:lnTo>
                  <a:lnTo>
                    <a:pt x="222" y="13"/>
                  </a:lnTo>
                  <a:lnTo>
                    <a:pt x="230" y="16"/>
                  </a:lnTo>
                  <a:lnTo>
                    <a:pt x="237" y="21"/>
                  </a:lnTo>
                  <a:lnTo>
                    <a:pt x="223" y="25"/>
                  </a:lnTo>
                  <a:lnTo>
                    <a:pt x="215" y="33"/>
                  </a:lnTo>
                  <a:lnTo>
                    <a:pt x="211" y="42"/>
                  </a:lnTo>
                  <a:lnTo>
                    <a:pt x="210" y="49"/>
                  </a:lnTo>
                  <a:lnTo>
                    <a:pt x="211" y="57"/>
                  </a:lnTo>
                  <a:lnTo>
                    <a:pt x="215" y="63"/>
                  </a:lnTo>
                  <a:lnTo>
                    <a:pt x="222" y="66"/>
                  </a:lnTo>
                  <a:lnTo>
                    <a:pt x="229" y="67"/>
                  </a:lnTo>
                  <a:lnTo>
                    <a:pt x="239" y="65"/>
                  </a:lnTo>
                  <a:lnTo>
                    <a:pt x="248" y="59"/>
                  </a:lnTo>
                  <a:lnTo>
                    <a:pt x="254" y="49"/>
                  </a:lnTo>
                  <a:lnTo>
                    <a:pt x="257" y="36"/>
                  </a:lnTo>
                  <a:lnTo>
                    <a:pt x="253" y="21"/>
                  </a:lnTo>
                  <a:lnTo>
                    <a:pt x="243" y="10"/>
                  </a:lnTo>
                  <a:lnTo>
                    <a:pt x="228" y="3"/>
                  </a:lnTo>
                  <a:lnTo>
                    <a:pt x="212" y="0"/>
                  </a:lnTo>
                  <a:lnTo>
                    <a:pt x="205" y="1"/>
                  </a:lnTo>
                  <a:lnTo>
                    <a:pt x="197" y="3"/>
                  </a:lnTo>
                  <a:lnTo>
                    <a:pt x="188" y="6"/>
                  </a:lnTo>
                  <a:lnTo>
                    <a:pt x="179" y="11"/>
                  </a:lnTo>
                  <a:lnTo>
                    <a:pt x="170" y="19"/>
                  </a:lnTo>
                  <a:lnTo>
                    <a:pt x="161" y="30"/>
                  </a:lnTo>
                  <a:lnTo>
                    <a:pt x="153" y="44"/>
                  </a:lnTo>
                  <a:lnTo>
                    <a:pt x="147" y="61"/>
                  </a:lnTo>
                  <a:lnTo>
                    <a:pt x="144" y="69"/>
                  </a:lnTo>
                  <a:lnTo>
                    <a:pt x="142" y="81"/>
                  </a:lnTo>
                  <a:lnTo>
                    <a:pt x="137" y="104"/>
                  </a:lnTo>
                  <a:lnTo>
                    <a:pt x="130" y="143"/>
                  </a:lnTo>
                  <a:lnTo>
                    <a:pt x="94" y="143"/>
                  </a:lnTo>
                  <a:lnTo>
                    <a:pt x="87" y="143"/>
                  </a:lnTo>
                  <a:lnTo>
                    <a:pt x="83" y="143"/>
                  </a:lnTo>
                  <a:lnTo>
                    <a:pt x="80" y="146"/>
                  </a:lnTo>
                  <a:lnTo>
                    <a:pt x="79" y="152"/>
                  </a:lnTo>
                  <a:lnTo>
                    <a:pt x="82" y="158"/>
                  </a:lnTo>
                  <a:lnTo>
                    <a:pt x="93" y="158"/>
                  </a:lnTo>
                  <a:lnTo>
                    <a:pt x="127" y="158"/>
                  </a:lnTo>
                  <a:lnTo>
                    <a:pt x="88" y="363"/>
                  </a:lnTo>
                  <a:lnTo>
                    <a:pt x="81" y="399"/>
                  </a:lnTo>
                  <a:lnTo>
                    <a:pt x="73" y="431"/>
                  </a:lnTo>
                  <a:lnTo>
                    <a:pt x="61" y="452"/>
                  </a:lnTo>
                  <a:lnTo>
                    <a:pt x="44" y="460"/>
                  </a:lnTo>
                  <a:lnTo>
                    <a:pt x="40" y="460"/>
                  </a:lnTo>
                  <a:lnTo>
                    <a:pt x="34" y="459"/>
                  </a:lnTo>
                  <a:lnTo>
                    <a:pt x="27" y="456"/>
                  </a:lnTo>
                  <a:lnTo>
                    <a:pt x="19" y="451"/>
                  </a:lnTo>
                  <a:lnTo>
                    <a:pt x="33" y="447"/>
                  </a:lnTo>
                  <a:lnTo>
                    <a:pt x="42" y="439"/>
                  </a:lnTo>
                  <a:lnTo>
                    <a:pt x="46" y="431"/>
                  </a:lnTo>
                  <a:lnTo>
                    <a:pt x="47" y="423"/>
                  </a:lnTo>
                  <a:lnTo>
                    <a:pt x="46" y="415"/>
                  </a:lnTo>
                  <a:lnTo>
                    <a:pt x="41" y="409"/>
                  </a:lnTo>
                  <a:lnTo>
                    <a:pt x="35" y="406"/>
                  </a:lnTo>
                  <a:lnTo>
                    <a:pt x="28" y="405"/>
                  </a:lnTo>
                  <a:lnTo>
                    <a:pt x="18" y="407"/>
                  </a:lnTo>
                  <a:lnTo>
                    <a:pt x="9" y="413"/>
                  </a:lnTo>
                  <a:lnTo>
                    <a:pt x="2" y="423"/>
                  </a:lnTo>
                  <a:lnTo>
                    <a:pt x="0" y="436"/>
                  </a:lnTo>
                  <a:lnTo>
                    <a:pt x="4" y="451"/>
                  </a:lnTo>
                  <a:lnTo>
                    <a:pt x="14" y="462"/>
                  </a:lnTo>
                  <a:lnTo>
                    <a:pt x="28" y="469"/>
                  </a:lnTo>
                  <a:lnTo>
                    <a:pt x="44" y="472"/>
                  </a:lnTo>
                  <a:lnTo>
                    <a:pt x="63" y="466"/>
                  </a:lnTo>
                  <a:lnTo>
                    <a:pt x="80" y="454"/>
                  </a:lnTo>
                  <a:lnTo>
                    <a:pt x="93" y="438"/>
                  </a:lnTo>
                  <a:lnTo>
                    <a:pt x="102" y="421"/>
                  </a:lnTo>
                  <a:lnTo>
                    <a:pt x="113" y="393"/>
                  </a:lnTo>
                  <a:lnTo>
                    <a:pt x="122" y="361"/>
                  </a:lnTo>
                  <a:lnTo>
                    <a:pt x="128" y="335"/>
                  </a:lnTo>
                  <a:lnTo>
                    <a:pt x="131" y="323"/>
                  </a:lnTo>
                  <a:lnTo>
                    <a:pt x="162" y="1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80"/>
            <p:cNvSpPr>
              <a:spLocks noChangeAspect="1" noEditPoints="1"/>
            </p:cNvSpPr>
            <p:nvPr/>
          </p:nvSpPr>
          <p:spPr bwMode="auto">
            <a:xfrm>
              <a:off x="1583" y="428"/>
              <a:ext cx="158" cy="314"/>
            </a:xfrm>
            <a:custGeom>
              <a:avLst/>
              <a:gdLst>
                <a:gd name="T0" fmla="*/ 155 w 158"/>
                <a:gd name="T1" fmla="*/ 4 h 314"/>
                <a:gd name="T2" fmla="*/ 136 w 158"/>
                <a:gd name="T3" fmla="*/ 1 h 314"/>
                <a:gd name="T4" fmla="*/ 125 w 158"/>
                <a:gd name="T5" fmla="*/ 13 h 314"/>
                <a:gd name="T6" fmla="*/ 125 w 158"/>
                <a:gd name="T7" fmla="*/ 24 h 314"/>
                <a:gd name="T8" fmla="*/ 132 w 158"/>
                <a:gd name="T9" fmla="*/ 32 h 314"/>
                <a:gd name="T10" fmla="*/ 145 w 158"/>
                <a:gd name="T11" fmla="*/ 32 h 314"/>
                <a:gd name="T12" fmla="*/ 157 w 158"/>
                <a:gd name="T13" fmla="*/ 21 h 314"/>
                <a:gd name="T14" fmla="*/ 82 w 158"/>
                <a:gd name="T15" fmla="*/ 258 h 314"/>
                <a:gd name="T16" fmla="*/ 64 w 158"/>
                <a:gd name="T17" fmla="*/ 290 h 314"/>
                <a:gd name="T18" fmla="*/ 35 w 158"/>
                <a:gd name="T19" fmla="*/ 304 h 314"/>
                <a:gd name="T20" fmla="*/ 32 w 158"/>
                <a:gd name="T21" fmla="*/ 293 h 314"/>
                <a:gd name="T22" fmla="*/ 30 w 158"/>
                <a:gd name="T23" fmla="*/ 273 h 314"/>
                <a:gd name="T24" fmla="*/ 12 w 158"/>
                <a:gd name="T25" fmla="*/ 272 h 314"/>
                <a:gd name="T26" fmla="*/ 2 w 158"/>
                <a:gd name="T27" fmla="*/ 283 h 314"/>
                <a:gd name="T28" fmla="*/ 2 w 158"/>
                <a:gd name="T29" fmla="*/ 301 h 314"/>
                <a:gd name="T30" fmla="*/ 21 w 158"/>
                <a:gd name="T31" fmla="*/ 312 h 314"/>
                <a:gd name="T32" fmla="*/ 45 w 158"/>
                <a:gd name="T33" fmla="*/ 313 h 314"/>
                <a:gd name="T34" fmla="*/ 66 w 158"/>
                <a:gd name="T35" fmla="*/ 308 h 314"/>
                <a:gd name="T36" fmla="*/ 88 w 158"/>
                <a:gd name="T37" fmla="*/ 294 h 314"/>
                <a:gd name="T38" fmla="*/ 105 w 158"/>
                <a:gd name="T39" fmla="*/ 272 h 314"/>
                <a:gd name="T40" fmla="*/ 143 w 158"/>
                <a:gd name="T41" fmla="*/ 127 h 314"/>
                <a:gd name="T42" fmla="*/ 142 w 158"/>
                <a:gd name="T43" fmla="*/ 101 h 314"/>
                <a:gd name="T44" fmla="*/ 122 w 158"/>
                <a:gd name="T45" fmla="*/ 83 h 314"/>
                <a:gd name="T46" fmla="*/ 92 w 158"/>
                <a:gd name="T47" fmla="*/ 82 h 314"/>
                <a:gd name="T48" fmla="*/ 69 w 158"/>
                <a:gd name="T49" fmla="*/ 97 h 314"/>
                <a:gd name="T50" fmla="*/ 53 w 158"/>
                <a:gd name="T51" fmla="*/ 116 h 314"/>
                <a:gd name="T52" fmla="*/ 44 w 158"/>
                <a:gd name="T53" fmla="*/ 132 h 314"/>
                <a:gd name="T54" fmla="*/ 46 w 158"/>
                <a:gd name="T55" fmla="*/ 140 h 314"/>
                <a:gd name="T56" fmla="*/ 54 w 158"/>
                <a:gd name="T57" fmla="*/ 139 h 314"/>
                <a:gd name="T58" fmla="*/ 65 w 158"/>
                <a:gd name="T59" fmla="*/ 118 h 314"/>
                <a:gd name="T60" fmla="*/ 90 w 158"/>
                <a:gd name="T61" fmla="*/ 94 h 314"/>
                <a:gd name="T62" fmla="*/ 115 w 158"/>
                <a:gd name="T63" fmla="*/ 95 h 314"/>
                <a:gd name="T64" fmla="*/ 117 w 158"/>
                <a:gd name="T65" fmla="*/ 114 h 314"/>
                <a:gd name="T66" fmla="*/ 82 w 158"/>
                <a:gd name="T67" fmla="*/ 25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8" h="314">
                  <a:moveTo>
                    <a:pt x="158" y="14"/>
                  </a:moveTo>
                  <a:lnTo>
                    <a:pt x="155" y="4"/>
                  </a:lnTo>
                  <a:lnTo>
                    <a:pt x="144" y="0"/>
                  </a:lnTo>
                  <a:lnTo>
                    <a:pt x="136" y="1"/>
                  </a:lnTo>
                  <a:lnTo>
                    <a:pt x="130" y="6"/>
                  </a:lnTo>
                  <a:lnTo>
                    <a:pt x="125" y="13"/>
                  </a:lnTo>
                  <a:lnTo>
                    <a:pt x="124" y="20"/>
                  </a:lnTo>
                  <a:lnTo>
                    <a:pt x="125" y="24"/>
                  </a:lnTo>
                  <a:lnTo>
                    <a:pt x="127" y="29"/>
                  </a:lnTo>
                  <a:lnTo>
                    <a:pt x="132" y="32"/>
                  </a:lnTo>
                  <a:lnTo>
                    <a:pt x="138" y="34"/>
                  </a:lnTo>
                  <a:lnTo>
                    <a:pt x="145" y="32"/>
                  </a:lnTo>
                  <a:lnTo>
                    <a:pt x="152" y="27"/>
                  </a:lnTo>
                  <a:lnTo>
                    <a:pt x="157" y="21"/>
                  </a:lnTo>
                  <a:lnTo>
                    <a:pt x="158" y="14"/>
                  </a:lnTo>
                  <a:close/>
                  <a:moveTo>
                    <a:pt x="82" y="258"/>
                  </a:moveTo>
                  <a:lnTo>
                    <a:pt x="75" y="276"/>
                  </a:lnTo>
                  <a:lnTo>
                    <a:pt x="64" y="290"/>
                  </a:lnTo>
                  <a:lnTo>
                    <a:pt x="51" y="300"/>
                  </a:lnTo>
                  <a:lnTo>
                    <a:pt x="35" y="304"/>
                  </a:lnTo>
                  <a:lnTo>
                    <a:pt x="22" y="302"/>
                  </a:lnTo>
                  <a:lnTo>
                    <a:pt x="32" y="293"/>
                  </a:lnTo>
                  <a:lnTo>
                    <a:pt x="35" y="283"/>
                  </a:lnTo>
                  <a:lnTo>
                    <a:pt x="30" y="273"/>
                  </a:lnTo>
                  <a:lnTo>
                    <a:pt x="21" y="270"/>
                  </a:lnTo>
                  <a:lnTo>
                    <a:pt x="12" y="272"/>
                  </a:lnTo>
                  <a:lnTo>
                    <a:pt x="6" y="276"/>
                  </a:lnTo>
                  <a:lnTo>
                    <a:pt x="2" y="283"/>
                  </a:lnTo>
                  <a:lnTo>
                    <a:pt x="0" y="291"/>
                  </a:lnTo>
                  <a:lnTo>
                    <a:pt x="2" y="301"/>
                  </a:lnTo>
                  <a:lnTo>
                    <a:pt x="10" y="308"/>
                  </a:lnTo>
                  <a:lnTo>
                    <a:pt x="21" y="312"/>
                  </a:lnTo>
                  <a:lnTo>
                    <a:pt x="36" y="314"/>
                  </a:lnTo>
                  <a:lnTo>
                    <a:pt x="45" y="313"/>
                  </a:lnTo>
                  <a:lnTo>
                    <a:pt x="55" y="312"/>
                  </a:lnTo>
                  <a:lnTo>
                    <a:pt x="66" y="308"/>
                  </a:lnTo>
                  <a:lnTo>
                    <a:pt x="77" y="302"/>
                  </a:lnTo>
                  <a:lnTo>
                    <a:pt x="88" y="294"/>
                  </a:lnTo>
                  <a:lnTo>
                    <a:pt x="97" y="285"/>
                  </a:lnTo>
                  <a:lnTo>
                    <a:pt x="105" y="272"/>
                  </a:lnTo>
                  <a:lnTo>
                    <a:pt x="111" y="257"/>
                  </a:lnTo>
                  <a:lnTo>
                    <a:pt x="143" y="127"/>
                  </a:lnTo>
                  <a:lnTo>
                    <a:pt x="145" y="114"/>
                  </a:lnTo>
                  <a:lnTo>
                    <a:pt x="142" y="101"/>
                  </a:lnTo>
                  <a:lnTo>
                    <a:pt x="134" y="90"/>
                  </a:lnTo>
                  <a:lnTo>
                    <a:pt x="122" y="83"/>
                  </a:lnTo>
                  <a:lnTo>
                    <a:pt x="106" y="80"/>
                  </a:lnTo>
                  <a:lnTo>
                    <a:pt x="92" y="82"/>
                  </a:lnTo>
                  <a:lnTo>
                    <a:pt x="80" y="88"/>
                  </a:lnTo>
                  <a:lnTo>
                    <a:pt x="69" y="97"/>
                  </a:lnTo>
                  <a:lnTo>
                    <a:pt x="60" y="106"/>
                  </a:lnTo>
                  <a:lnTo>
                    <a:pt x="53" y="116"/>
                  </a:lnTo>
                  <a:lnTo>
                    <a:pt x="47" y="125"/>
                  </a:lnTo>
                  <a:lnTo>
                    <a:pt x="44" y="132"/>
                  </a:lnTo>
                  <a:lnTo>
                    <a:pt x="43" y="136"/>
                  </a:lnTo>
                  <a:lnTo>
                    <a:pt x="46" y="140"/>
                  </a:lnTo>
                  <a:lnTo>
                    <a:pt x="49" y="141"/>
                  </a:lnTo>
                  <a:lnTo>
                    <a:pt x="54" y="139"/>
                  </a:lnTo>
                  <a:lnTo>
                    <a:pt x="57" y="134"/>
                  </a:lnTo>
                  <a:lnTo>
                    <a:pt x="65" y="118"/>
                  </a:lnTo>
                  <a:lnTo>
                    <a:pt x="77" y="104"/>
                  </a:lnTo>
                  <a:lnTo>
                    <a:pt x="90" y="94"/>
                  </a:lnTo>
                  <a:lnTo>
                    <a:pt x="105" y="90"/>
                  </a:lnTo>
                  <a:lnTo>
                    <a:pt x="115" y="95"/>
                  </a:lnTo>
                  <a:lnTo>
                    <a:pt x="118" y="108"/>
                  </a:lnTo>
                  <a:lnTo>
                    <a:pt x="117" y="114"/>
                  </a:lnTo>
                  <a:lnTo>
                    <a:pt x="117" y="119"/>
                  </a:lnTo>
                  <a:lnTo>
                    <a:pt x="82" y="2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81"/>
            <p:cNvSpPr>
              <a:spLocks noChangeAspect="1" noEditPoints="1"/>
            </p:cNvSpPr>
            <p:nvPr/>
          </p:nvSpPr>
          <p:spPr bwMode="auto">
            <a:xfrm>
              <a:off x="1888" y="80"/>
              <a:ext cx="281" cy="255"/>
            </a:xfrm>
            <a:custGeom>
              <a:avLst/>
              <a:gdLst>
                <a:gd name="T0" fmla="*/ 125 w 281"/>
                <a:gd name="T1" fmla="*/ 19 h 255"/>
                <a:gd name="T2" fmla="*/ 130 w 281"/>
                <a:gd name="T3" fmla="*/ 14 h 255"/>
                <a:gd name="T4" fmla="*/ 158 w 281"/>
                <a:gd name="T5" fmla="*/ 13 h 255"/>
                <a:gd name="T6" fmla="*/ 184 w 281"/>
                <a:gd name="T7" fmla="*/ 14 h 255"/>
                <a:gd name="T8" fmla="*/ 208 w 281"/>
                <a:gd name="T9" fmla="*/ 18 h 255"/>
                <a:gd name="T10" fmla="*/ 226 w 281"/>
                <a:gd name="T11" fmla="*/ 29 h 255"/>
                <a:gd name="T12" fmla="*/ 233 w 281"/>
                <a:gd name="T13" fmla="*/ 50 h 255"/>
                <a:gd name="T14" fmla="*/ 227 w 281"/>
                <a:gd name="T15" fmla="*/ 76 h 255"/>
                <a:gd name="T16" fmla="*/ 209 w 281"/>
                <a:gd name="T17" fmla="*/ 101 h 255"/>
                <a:gd name="T18" fmla="*/ 182 w 281"/>
                <a:gd name="T19" fmla="*/ 114 h 255"/>
                <a:gd name="T20" fmla="*/ 147 w 281"/>
                <a:gd name="T21" fmla="*/ 119 h 255"/>
                <a:gd name="T22" fmla="*/ 124 w 281"/>
                <a:gd name="T23" fmla="*/ 25 h 255"/>
                <a:gd name="T24" fmla="*/ 220 w 281"/>
                <a:gd name="T25" fmla="*/ 114 h 255"/>
                <a:gd name="T26" fmla="*/ 264 w 281"/>
                <a:gd name="T27" fmla="*/ 79 h 255"/>
                <a:gd name="T28" fmla="*/ 264 w 281"/>
                <a:gd name="T29" fmla="*/ 34 h 255"/>
                <a:gd name="T30" fmla="*/ 217 w 281"/>
                <a:gd name="T31" fmla="*/ 4 h 255"/>
                <a:gd name="T32" fmla="*/ 70 w 281"/>
                <a:gd name="T33" fmla="*/ 0 h 255"/>
                <a:gd name="T34" fmla="*/ 59 w 281"/>
                <a:gd name="T35" fmla="*/ 8 h 255"/>
                <a:gd name="T36" fmla="*/ 70 w 281"/>
                <a:gd name="T37" fmla="*/ 13 h 255"/>
                <a:gd name="T38" fmla="*/ 84 w 281"/>
                <a:gd name="T39" fmla="*/ 14 h 255"/>
                <a:gd name="T40" fmla="*/ 92 w 281"/>
                <a:gd name="T41" fmla="*/ 19 h 255"/>
                <a:gd name="T42" fmla="*/ 91 w 281"/>
                <a:gd name="T43" fmla="*/ 27 h 255"/>
                <a:gd name="T44" fmla="*/ 40 w 281"/>
                <a:gd name="T45" fmla="*/ 227 h 255"/>
                <a:gd name="T46" fmla="*/ 27 w 281"/>
                <a:gd name="T47" fmla="*/ 234 h 255"/>
                <a:gd name="T48" fmla="*/ 3 w 281"/>
                <a:gd name="T49" fmla="*/ 235 h 255"/>
                <a:gd name="T50" fmla="*/ 2 w 281"/>
                <a:gd name="T51" fmla="*/ 246 h 255"/>
                <a:gd name="T52" fmla="*/ 28 w 281"/>
                <a:gd name="T53" fmla="*/ 246 h 255"/>
                <a:gd name="T54" fmla="*/ 52 w 281"/>
                <a:gd name="T55" fmla="*/ 246 h 255"/>
                <a:gd name="T56" fmla="*/ 99 w 281"/>
                <a:gd name="T57" fmla="*/ 248 h 255"/>
                <a:gd name="T58" fmla="*/ 104 w 281"/>
                <a:gd name="T59" fmla="*/ 247 h 255"/>
                <a:gd name="T60" fmla="*/ 107 w 281"/>
                <a:gd name="T61" fmla="*/ 240 h 255"/>
                <a:gd name="T62" fmla="*/ 95 w 281"/>
                <a:gd name="T63" fmla="*/ 235 h 255"/>
                <a:gd name="T64" fmla="*/ 81 w 281"/>
                <a:gd name="T65" fmla="*/ 234 h 255"/>
                <a:gd name="T66" fmla="*/ 73 w 281"/>
                <a:gd name="T67" fmla="*/ 228 h 255"/>
                <a:gd name="T68" fmla="*/ 75 w 281"/>
                <a:gd name="T69" fmla="*/ 220 h 255"/>
                <a:gd name="T70" fmla="*/ 147 w 281"/>
                <a:gd name="T71" fmla="*/ 129 h 255"/>
                <a:gd name="T72" fmla="*/ 180 w 281"/>
                <a:gd name="T73" fmla="*/ 139 h 255"/>
                <a:gd name="T74" fmla="*/ 191 w 281"/>
                <a:gd name="T75" fmla="*/ 161 h 255"/>
                <a:gd name="T76" fmla="*/ 186 w 281"/>
                <a:gd name="T77" fmla="*/ 187 h 255"/>
                <a:gd name="T78" fmla="*/ 181 w 281"/>
                <a:gd name="T79" fmla="*/ 205 h 255"/>
                <a:gd name="T80" fmla="*/ 180 w 281"/>
                <a:gd name="T81" fmla="*/ 215 h 255"/>
                <a:gd name="T82" fmla="*/ 197 w 281"/>
                <a:gd name="T83" fmla="*/ 246 h 255"/>
                <a:gd name="T84" fmla="*/ 233 w 281"/>
                <a:gd name="T85" fmla="*/ 255 h 255"/>
                <a:gd name="T86" fmla="*/ 255 w 281"/>
                <a:gd name="T87" fmla="*/ 249 h 255"/>
                <a:gd name="T88" fmla="*/ 270 w 281"/>
                <a:gd name="T89" fmla="*/ 236 h 255"/>
                <a:gd name="T90" fmla="*/ 278 w 281"/>
                <a:gd name="T91" fmla="*/ 222 h 255"/>
                <a:gd name="T92" fmla="*/ 281 w 281"/>
                <a:gd name="T93" fmla="*/ 213 h 255"/>
                <a:gd name="T94" fmla="*/ 275 w 281"/>
                <a:gd name="T95" fmla="*/ 208 h 255"/>
                <a:gd name="T96" fmla="*/ 269 w 281"/>
                <a:gd name="T97" fmla="*/ 214 h 255"/>
                <a:gd name="T98" fmla="*/ 255 w 281"/>
                <a:gd name="T99" fmla="*/ 235 h 255"/>
                <a:gd name="T100" fmla="*/ 235 w 281"/>
                <a:gd name="T101" fmla="*/ 245 h 255"/>
                <a:gd name="T102" fmla="*/ 223 w 281"/>
                <a:gd name="T103" fmla="*/ 240 h 255"/>
                <a:gd name="T104" fmla="*/ 218 w 281"/>
                <a:gd name="T105" fmla="*/ 221 h 255"/>
                <a:gd name="T106" fmla="*/ 222 w 281"/>
                <a:gd name="T107" fmla="*/ 183 h 255"/>
                <a:gd name="T108" fmla="*/ 224 w 281"/>
                <a:gd name="T109" fmla="*/ 166 h 255"/>
                <a:gd name="T110" fmla="*/ 222 w 281"/>
                <a:gd name="T111" fmla="*/ 155 h 255"/>
                <a:gd name="T112" fmla="*/ 214 w 281"/>
                <a:gd name="T113" fmla="*/ 140 h 255"/>
                <a:gd name="T114" fmla="*/ 189 w 281"/>
                <a:gd name="T115" fmla="*/ 12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1" h="255">
                  <a:moveTo>
                    <a:pt x="124" y="25"/>
                  </a:moveTo>
                  <a:lnTo>
                    <a:pt x="125" y="19"/>
                  </a:lnTo>
                  <a:lnTo>
                    <a:pt x="127" y="16"/>
                  </a:lnTo>
                  <a:lnTo>
                    <a:pt x="130" y="14"/>
                  </a:lnTo>
                  <a:lnTo>
                    <a:pt x="135" y="13"/>
                  </a:lnTo>
                  <a:lnTo>
                    <a:pt x="158" y="13"/>
                  </a:lnTo>
                  <a:lnTo>
                    <a:pt x="171" y="13"/>
                  </a:lnTo>
                  <a:lnTo>
                    <a:pt x="184" y="14"/>
                  </a:lnTo>
                  <a:lnTo>
                    <a:pt x="197" y="15"/>
                  </a:lnTo>
                  <a:lnTo>
                    <a:pt x="208" y="18"/>
                  </a:lnTo>
                  <a:lnTo>
                    <a:pt x="218" y="22"/>
                  </a:lnTo>
                  <a:lnTo>
                    <a:pt x="226" y="29"/>
                  </a:lnTo>
                  <a:lnTo>
                    <a:pt x="231" y="38"/>
                  </a:lnTo>
                  <a:lnTo>
                    <a:pt x="233" y="50"/>
                  </a:lnTo>
                  <a:lnTo>
                    <a:pt x="232" y="63"/>
                  </a:lnTo>
                  <a:lnTo>
                    <a:pt x="227" y="76"/>
                  </a:lnTo>
                  <a:lnTo>
                    <a:pt x="220" y="90"/>
                  </a:lnTo>
                  <a:lnTo>
                    <a:pt x="209" y="101"/>
                  </a:lnTo>
                  <a:lnTo>
                    <a:pt x="197" y="109"/>
                  </a:lnTo>
                  <a:lnTo>
                    <a:pt x="182" y="114"/>
                  </a:lnTo>
                  <a:lnTo>
                    <a:pt x="165" y="117"/>
                  </a:lnTo>
                  <a:lnTo>
                    <a:pt x="147" y="119"/>
                  </a:lnTo>
                  <a:lnTo>
                    <a:pt x="101" y="119"/>
                  </a:lnTo>
                  <a:lnTo>
                    <a:pt x="124" y="25"/>
                  </a:lnTo>
                  <a:close/>
                  <a:moveTo>
                    <a:pt x="189" y="124"/>
                  </a:moveTo>
                  <a:lnTo>
                    <a:pt x="220" y="114"/>
                  </a:lnTo>
                  <a:lnTo>
                    <a:pt x="246" y="98"/>
                  </a:lnTo>
                  <a:lnTo>
                    <a:pt x="264" y="79"/>
                  </a:lnTo>
                  <a:lnTo>
                    <a:pt x="270" y="56"/>
                  </a:lnTo>
                  <a:lnTo>
                    <a:pt x="264" y="34"/>
                  </a:lnTo>
                  <a:lnTo>
                    <a:pt x="245" y="16"/>
                  </a:lnTo>
                  <a:lnTo>
                    <a:pt x="217" y="4"/>
                  </a:lnTo>
                  <a:lnTo>
                    <a:pt x="181" y="0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9" y="8"/>
                  </a:lnTo>
                  <a:lnTo>
                    <a:pt x="62" y="12"/>
                  </a:lnTo>
                  <a:lnTo>
                    <a:pt x="70" y="13"/>
                  </a:lnTo>
                  <a:lnTo>
                    <a:pt x="75" y="13"/>
                  </a:lnTo>
                  <a:lnTo>
                    <a:pt x="84" y="14"/>
                  </a:lnTo>
                  <a:lnTo>
                    <a:pt x="91" y="15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1" y="27"/>
                  </a:lnTo>
                  <a:lnTo>
                    <a:pt x="43" y="219"/>
                  </a:lnTo>
                  <a:lnTo>
                    <a:pt x="40" y="227"/>
                  </a:lnTo>
                  <a:lnTo>
                    <a:pt x="36" y="232"/>
                  </a:lnTo>
                  <a:lnTo>
                    <a:pt x="27" y="234"/>
                  </a:lnTo>
                  <a:lnTo>
                    <a:pt x="11" y="235"/>
                  </a:lnTo>
                  <a:lnTo>
                    <a:pt x="3" y="235"/>
                  </a:lnTo>
                  <a:lnTo>
                    <a:pt x="0" y="242"/>
                  </a:lnTo>
                  <a:lnTo>
                    <a:pt x="2" y="246"/>
                  </a:lnTo>
                  <a:lnTo>
                    <a:pt x="6" y="248"/>
                  </a:lnTo>
                  <a:lnTo>
                    <a:pt x="28" y="246"/>
                  </a:lnTo>
                  <a:lnTo>
                    <a:pt x="40" y="246"/>
                  </a:lnTo>
                  <a:lnTo>
                    <a:pt x="52" y="246"/>
                  </a:lnTo>
                  <a:lnTo>
                    <a:pt x="75" y="246"/>
                  </a:lnTo>
                  <a:lnTo>
                    <a:pt x="99" y="248"/>
                  </a:lnTo>
                  <a:lnTo>
                    <a:pt x="101" y="247"/>
                  </a:lnTo>
                  <a:lnTo>
                    <a:pt x="104" y="247"/>
                  </a:lnTo>
                  <a:lnTo>
                    <a:pt x="106" y="244"/>
                  </a:lnTo>
                  <a:lnTo>
                    <a:pt x="107" y="240"/>
                  </a:lnTo>
                  <a:lnTo>
                    <a:pt x="104" y="235"/>
                  </a:lnTo>
                  <a:lnTo>
                    <a:pt x="95" y="235"/>
                  </a:lnTo>
                  <a:lnTo>
                    <a:pt x="88" y="235"/>
                  </a:lnTo>
                  <a:lnTo>
                    <a:pt x="81" y="234"/>
                  </a:lnTo>
                  <a:lnTo>
                    <a:pt x="74" y="232"/>
                  </a:lnTo>
                  <a:lnTo>
                    <a:pt x="73" y="228"/>
                  </a:lnTo>
                  <a:lnTo>
                    <a:pt x="74" y="226"/>
                  </a:lnTo>
                  <a:lnTo>
                    <a:pt x="75" y="220"/>
                  </a:lnTo>
                  <a:lnTo>
                    <a:pt x="98" y="129"/>
                  </a:lnTo>
                  <a:lnTo>
                    <a:pt x="147" y="129"/>
                  </a:lnTo>
                  <a:lnTo>
                    <a:pt x="167" y="131"/>
                  </a:lnTo>
                  <a:lnTo>
                    <a:pt x="180" y="139"/>
                  </a:lnTo>
                  <a:lnTo>
                    <a:pt x="189" y="149"/>
                  </a:lnTo>
                  <a:lnTo>
                    <a:pt x="191" y="161"/>
                  </a:lnTo>
                  <a:lnTo>
                    <a:pt x="189" y="173"/>
                  </a:lnTo>
                  <a:lnTo>
                    <a:pt x="186" y="187"/>
                  </a:lnTo>
                  <a:lnTo>
                    <a:pt x="183" y="197"/>
                  </a:lnTo>
                  <a:lnTo>
                    <a:pt x="181" y="205"/>
                  </a:lnTo>
                  <a:lnTo>
                    <a:pt x="180" y="210"/>
                  </a:lnTo>
                  <a:lnTo>
                    <a:pt x="180" y="215"/>
                  </a:lnTo>
                  <a:lnTo>
                    <a:pt x="185" y="233"/>
                  </a:lnTo>
                  <a:lnTo>
                    <a:pt x="197" y="246"/>
                  </a:lnTo>
                  <a:lnTo>
                    <a:pt x="214" y="253"/>
                  </a:lnTo>
                  <a:lnTo>
                    <a:pt x="233" y="255"/>
                  </a:lnTo>
                  <a:lnTo>
                    <a:pt x="245" y="253"/>
                  </a:lnTo>
                  <a:lnTo>
                    <a:pt x="255" y="249"/>
                  </a:lnTo>
                  <a:lnTo>
                    <a:pt x="263" y="243"/>
                  </a:lnTo>
                  <a:lnTo>
                    <a:pt x="270" y="236"/>
                  </a:lnTo>
                  <a:lnTo>
                    <a:pt x="275" y="229"/>
                  </a:lnTo>
                  <a:lnTo>
                    <a:pt x="278" y="222"/>
                  </a:lnTo>
                  <a:lnTo>
                    <a:pt x="280" y="216"/>
                  </a:lnTo>
                  <a:lnTo>
                    <a:pt x="281" y="213"/>
                  </a:lnTo>
                  <a:lnTo>
                    <a:pt x="280" y="210"/>
                  </a:lnTo>
                  <a:lnTo>
                    <a:pt x="275" y="208"/>
                  </a:lnTo>
                  <a:lnTo>
                    <a:pt x="270" y="209"/>
                  </a:lnTo>
                  <a:lnTo>
                    <a:pt x="269" y="214"/>
                  </a:lnTo>
                  <a:lnTo>
                    <a:pt x="263" y="225"/>
                  </a:lnTo>
                  <a:lnTo>
                    <a:pt x="255" y="235"/>
                  </a:lnTo>
                  <a:lnTo>
                    <a:pt x="246" y="242"/>
                  </a:lnTo>
                  <a:lnTo>
                    <a:pt x="235" y="245"/>
                  </a:lnTo>
                  <a:lnTo>
                    <a:pt x="228" y="244"/>
                  </a:lnTo>
                  <a:lnTo>
                    <a:pt x="223" y="240"/>
                  </a:lnTo>
                  <a:lnTo>
                    <a:pt x="220" y="233"/>
                  </a:lnTo>
                  <a:lnTo>
                    <a:pt x="218" y="221"/>
                  </a:lnTo>
                  <a:lnTo>
                    <a:pt x="220" y="203"/>
                  </a:lnTo>
                  <a:lnTo>
                    <a:pt x="222" y="183"/>
                  </a:lnTo>
                  <a:lnTo>
                    <a:pt x="223" y="173"/>
                  </a:lnTo>
                  <a:lnTo>
                    <a:pt x="224" y="166"/>
                  </a:lnTo>
                  <a:lnTo>
                    <a:pt x="223" y="162"/>
                  </a:lnTo>
                  <a:lnTo>
                    <a:pt x="222" y="155"/>
                  </a:lnTo>
                  <a:lnTo>
                    <a:pt x="219" y="148"/>
                  </a:lnTo>
                  <a:lnTo>
                    <a:pt x="214" y="140"/>
                  </a:lnTo>
                  <a:lnTo>
                    <a:pt x="202" y="130"/>
                  </a:lnTo>
                  <a:lnTo>
                    <a:pt x="18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82"/>
            <p:cNvSpPr>
              <a:spLocks noChangeAspect="1"/>
            </p:cNvSpPr>
            <p:nvPr/>
          </p:nvSpPr>
          <p:spPr bwMode="auto">
            <a:xfrm>
              <a:off x="2216" y="56"/>
              <a:ext cx="94" cy="362"/>
            </a:xfrm>
            <a:custGeom>
              <a:avLst/>
              <a:gdLst>
                <a:gd name="T0" fmla="*/ 87 w 94"/>
                <a:gd name="T1" fmla="*/ 0 h 362"/>
                <a:gd name="T2" fmla="*/ 45 w 94"/>
                <a:gd name="T3" fmla="*/ 41 h 362"/>
                <a:gd name="T4" fmla="*/ 18 w 94"/>
                <a:gd name="T5" fmla="*/ 88 h 362"/>
                <a:gd name="T6" fmla="*/ 4 w 94"/>
                <a:gd name="T7" fmla="*/ 136 h 362"/>
                <a:gd name="T8" fmla="*/ 0 w 94"/>
                <a:gd name="T9" fmla="*/ 180 h 362"/>
                <a:gd name="T10" fmla="*/ 4 w 94"/>
                <a:gd name="T11" fmla="*/ 223 h 362"/>
                <a:gd name="T12" fmla="*/ 17 w 94"/>
                <a:gd name="T13" fmla="*/ 271 h 362"/>
                <a:gd name="T14" fmla="*/ 43 w 94"/>
                <a:gd name="T15" fmla="*/ 319 h 362"/>
                <a:gd name="T16" fmla="*/ 87 w 94"/>
                <a:gd name="T17" fmla="*/ 362 h 362"/>
                <a:gd name="T18" fmla="*/ 92 w 94"/>
                <a:gd name="T19" fmla="*/ 361 h 362"/>
                <a:gd name="T20" fmla="*/ 94 w 94"/>
                <a:gd name="T21" fmla="*/ 358 h 362"/>
                <a:gd name="T22" fmla="*/ 93 w 94"/>
                <a:gd name="T23" fmla="*/ 355 h 362"/>
                <a:gd name="T24" fmla="*/ 91 w 94"/>
                <a:gd name="T25" fmla="*/ 352 h 362"/>
                <a:gd name="T26" fmla="*/ 60 w 94"/>
                <a:gd name="T27" fmla="*/ 316 h 362"/>
                <a:gd name="T28" fmla="*/ 40 w 94"/>
                <a:gd name="T29" fmla="*/ 275 h 362"/>
                <a:gd name="T30" fmla="*/ 29 w 94"/>
                <a:gd name="T31" fmla="*/ 229 h 362"/>
                <a:gd name="T32" fmla="*/ 25 w 94"/>
                <a:gd name="T33" fmla="*/ 181 h 362"/>
                <a:gd name="T34" fmla="*/ 31 w 94"/>
                <a:gd name="T35" fmla="*/ 116 h 362"/>
                <a:gd name="T36" fmla="*/ 47 w 94"/>
                <a:gd name="T37" fmla="*/ 68 h 362"/>
                <a:gd name="T38" fmla="*/ 69 w 94"/>
                <a:gd name="T39" fmla="*/ 33 h 362"/>
                <a:gd name="T40" fmla="*/ 92 w 94"/>
                <a:gd name="T41" fmla="*/ 8 h 362"/>
                <a:gd name="T42" fmla="*/ 94 w 94"/>
                <a:gd name="T43" fmla="*/ 4 h 362"/>
                <a:gd name="T44" fmla="*/ 92 w 94"/>
                <a:gd name="T45" fmla="*/ 0 h 362"/>
                <a:gd name="T46" fmla="*/ 87 w 94"/>
                <a:gd name="T4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362">
                  <a:moveTo>
                    <a:pt x="87" y="0"/>
                  </a:moveTo>
                  <a:lnTo>
                    <a:pt x="45" y="41"/>
                  </a:lnTo>
                  <a:lnTo>
                    <a:pt x="18" y="88"/>
                  </a:lnTo>
                  <a:lnTo>
                    <a:pt x="4" y="136"/>
                  </a:lnTo>
                  <a:lnTo>
                    <a:pt x="0" y="180"/>
                  </a:lnTo>
                  <a:lnTo>
                    <a:pt x="4" y="223"/>
                  </a:lnTo>
                  <a:lnTo>
                    <a:pt x="17" y="271"/>
                  </a:lnTo>
                  <a:lnTo>
                    <a:pt x="43" y="319"/>
                  </a:lnTo>
                  <a:lnTo>
                    <a:pt x="87" y="362"/>
                  </a:lnTo>
                  <a:lnTo>
                    <a:pt x="92" y="361"/>
                  </a:lnTo>
                  <a:lnTo>
                    <a:pt x="94" y="358"/>
                  </a:lnTo>
                  <a:lnTo>
                    <a:pt x="93" y="355"/>
                  </a:lnTo>
                  <a:lnTo>
                    <a:pt x="91" y="352"/>
                  </a:lnTo>
                  <a:lnTo>
                    <a:pt x="60" y="316"/>
                  </a:lnTo>
                  <a:lnTo>
                    <a:pt x="40" y="275"/>
                  </a:lnTo>
                  <a:lnTo>
                    <a:pt x="29" y="229"/>
                  </a:lnTo>
                  <a:lnTo>
                    <a:pt x="25" y="181"/>
                  </a:lnTo>
                  <a:lnTo>
                    <a:pt x="31" y="116"/>
                  </a:lnTo>
                  <a:lnTo>
                    <a:pt x="47" y="68"/>
                  </a:lnTo>
                  <a:lnTo>
                    <a:pt x="69" y="33"/>
                  </a:lnTo>
                  <a:lnTo>
                    <a:pt x="92" y="8"/>
                  </a:lnTo>
                  <a:lnTo>
                    <a:pt x="94" y="4"/>
                  </a:lnTo>
                  <a:lnTo>
                    <a:pt x="92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83"/>
            <p:cNvSpPr>
              <a:spLocks noChangeAspect="1" noEditPoints="1"/>
            </p:cNvSpPr>
            <p:nvPr/>
          </p:nvSpPr>
          <p:spPr bwMode="auto">
            <a:xfrm>
              <a:off x="2359" y="168"/>
              <a:ext cx="221" cy="163"/>
            </a:xfrm>
            <a:custGeom>
              <a:avLst/>
              <a:gdLst>
                <a:gd name="T0" fmla="*/ 196 w 221"/>
                <a:gd name="T1" fmla="*/ 81 h 163"/>
                <a:gd name="T2" fmla="*/ 219 w 221"/>
                <a:gd name="T3" fmla="*/ 32 h 163"/>
                <a:gd name="T4" fmla="*/ 219 w 221"/>
                <a:gd name="T5" fmla="*/ 18 h 163"/>
                <a:gd name="T6" fmla="*/ 210 w 221"/>
                <a:gd name="T7" fmla="*/ 19 h 163"/>
                <a:gd name="T8" fmla="*/ 194 w 221"/>
                <a:gd name="T9" fmla="*/ 61 h 163"/>
                <a:gd name="T10" fmla="*/ 174 w 221"/>
                <a:gd name="T11" fmla="*/ 85 h 163"/>
                <a:gd name="T12" fmla="*/ 173 w 221"/>
                <a:gd name="T13" fmla="*/ 65 h 163"/>
                <a:gd name="T14" fmla="*/ 164 w 221"/>
                <a:gd name="T15" fmla="*/ 34 h 163"/>
                <a:gd name="T16" fmla="*/ 129 w 221"/>
                <a:gd name="T17" fmla="*/ 4 h 163"/>
                <a:gd name="T18" fmla="*/ 65 w 221"/>
                <a:gd name="T19" fmla="*/ 8 h 163"/>
                <a:gd name="T20" fmla="*/ 8 w 221"/>
                <a:gd name="T21" fmla="*/ 63 h 163"/>
                <a:gd name="T22" fmla="*/ 1 w 221"/>
                <a:gd name="T23" fmla="*/ 112 h 163"/>
                <a:gd name="T24" fmla="*/ 9 w 221"/>
                <a:gd name="T25" fmla="*/ 135 h 163"/>
                <a:gd name="T26" fmla="*/ 26 w 221"/>
                <a:gd name="T27" fmla="*/ 152 h 163"/>
                <a:gd name="T28" fmla="*/ 51 w 221"/>
                <a:gd name="T29" fmla="*/ 162 h 163"/>
                <a:gd name="T30" fmla="*/ 112 w 221"/>
                <a:gd name="T31" fmla="*/ 154 h 163"/>
                <a:gd name="T32" fmla="*/ 157 w 221"/>
                <a:gd name="T33" fmla="*/ 148 h 163"/>
                <a:gd name="T34" fmla="*/ 177 w 221"/>
                <a:gd name="T35" fmla="*/ 162 h 163"/>
                <a:gd name="T36" fmla="*/ 201 w 221"/>
                <a:gd name="T37" fmla="*/ 160 h 163"/>
                <a:gd name="T38" fmla="*/ 218 w 221"/>
                <a:gd name="T39" fmla="*/ 145 h 163"/>
                <a:gd name="T40" fmla="*/ 218 w 221"/>
                <a:gd name="T41" fmla="*/ 134 h 163"/>
                <a:gd name="T42" fmla="*/ 210 w 221"/>
                <a:gd name="T43" fmla="*/ 134 h 163"/>
                <a:gd name="T44" fmla="*/ 203 w 221"/>
                <a:gd name="T45" fmla="*/ 146 h 163"/>
                <a:gd name="T46" fmla="*/ 192 w 221"/>
                <a:gd name="T47" fmla="*/ 152 h 163"/>
                <a:gd name="T48" fmla="*/ 184 w 221"/>
                <a:gd name="T49" fmla="*/ 152 h 163"/>
                <a:gd name="T50" fmla="*/ 177 w 221"/>
                <a:gd name="T51" fmla="*/ 134 h 163"/>
                <a:gd name="T52" fmla="*/ 146 w 221"/>
                <a:gd name="T53" fmla="*/ 121 h 163"/>
                <a:gd name="T54" fmla="*/ 98 w 221"/>
                <a:gd name="T55" fmla="*/ 148 h 163"/>
                <a:gd name="T56" fmla="*/ 67 w 221"/>
                <a:gd name="T57" fmla="*/ 153 h 163"/>
                <a:gd name="T58" fmla="*/ 39 w 221"/>
                <a:gd name="T59" fmla="*/ 142 h 163"/>
                <a:gd name="T60" fmla="*/ 30 w 221"/>
                <a:gd name="T61" fmla="*/ 113 h 163"/>
                <a:gd name="T62" fmla="*/ 35 w 221"/>
                <a:gd name="T63" fmla="*/ 81 h 163"/>
                <a:gd name="T64" fmla="*/ 54 w 221"/>
                <a:gd name="T65" fmla="*/ 38 h 163"/>
                <a:gd name="T66" fmla="*/ 80 w 221"/>
                <a:gd name="T67" fmla="*/ 16 h 163"/>
                <a:gd name="T68" fmla="*/ 103 w 221"/>
                <a:gd name="T69" fmla="*/ 10 h 163"/>
                <a:gd name="T70" fmla="*/ 133 w 221"/>
                <a:gd name="T71" fmla="*/ 27 h 163"/>
                <a:gd name="T72" fmla="*/ 143 w 221"/>
                <a:gd name="T73" fmla="*/ 60 h 163"/>
                <a:gd name="T74" fmla="*/ 146 w 221"/>
                <a:gd name="T75" fmla="*/ 12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163">
                  <a:moveTo>
                    <a:pt x="175" y="108"/>
                  </a:moveTo>
                  <a:lnTo>
                    <a:pt x="196" y="81"/>
                  </a:lnTo>
                  <a:lnTo>
                    <a:pt x="210" y="54"/>
                  </a:lnTo>
                  <a:lnTo>
                    <a:pt x="219" y="32"/>
                  </a:lnTo>
                  <a:lnTo>
                    <a:pt x="221" y="22"/>
                  </a:lnTo>
                  <a:lnTo>
                    <a:pt x="219" y="18"/>
                  </a:lnTo>
                  <a:lnTo>
                    <a:pt x="215" y="17"/>
                  </a:lnTo>
                  <a:lnTo>
                    <a:pt x="210" y="19"/>
                  </a:lnTo>
                  <a:lnTo>
                    <a:pt x="208" y="26"/>
                  </a:lnTo>
                  <a:lnTo>
                    <a:pt x="194" y="61"/>
                  </a:lnTo>
                  <a:lnTo>
                    <a:pt x="174" y="92"/>
                  </a:lnTo>
                  <a:lnTo>
                    <a:pt x="174" y="85"/>
                  </a:lnTo>
                  <a:lnTo>
                    <a:pt x="173" y="74"/>
                  </a:lnTo>
                  <a:lnTo>
                    <a:pt x="173" y="65"/>
                  </a:lnTo>
                  <a:lnTo>
                    <a:pt x="172" y="59"/>
                  </a:lnTo>
                  <a:lnTo>
                    <a:pt x="164" y="34"/>
                  </a:lnTo>
                  <a:lnTo>
                    <a:pt x="149" y="16"/>
                  </a:lnTo>
                  <a:lnTo>
                    <a:pt x="129" y="4"/>
                  </a:lnTo>
                  <a:lnTo>
                    <a:pt x="104" y="0"/>
                  </a:lnTo>
                  <a:lnTo>
                    <a:pt x="65" y="8"/>
                  </a:lnTo>
                  <a:lnTo>
                    <a:pt x="32" y="31"/>
                  </a:lnTo>
                  <a:lnTo>
                    <a:pt x="8" y="63"/>
                  </a:lnTo>
                  <a:lnTo>
                    <a:pt x="0" y="100"/>
                  </a:lnTo>
                  <a:lnTo>
                    <a:pt x="1" y="112"/>
                  </a:lnTo>
                  <a:lnTo>
                    <a:pt x="4" y="124"/>
                  </a:lnTo>
                  <a:lnTo>
                    <a:pt x="9" y="135"/>
                  </a:lnTo>
                  <a:lnTo>
                    <a:pt x="17" y="144"/>
                  </a:lnTo>
                  <a:lnTo>
                    <a:pt x="26" y="152"/>
                  </a:lnTo>
                  <a:lnTo>
                    <a:pt x="38" y="158"/>
                  </a:lnTo>
                  <a:lnTo>
                    <a:pt x="51" y="162"/>
                  </a:lnTo>
                  <a:lnTo>
                    <a:pt x="66" y="163"/>
                  </a:lnTo>
                  <a:lnTo>
                    <a:pt x="112" y="154"/>
                  </a:lnTo>
                  <a:lnTo>
                    <a:pt x="149" y="132"/>
                  </a:lnTo>
                  <a:lnTo>
                    <a:pt x="157" y="148"/>
                  </a:lnTo>
                  <a:lnTo>
                    <a:pt x="167" y="158"/>
                  </a:lnTo>
                  <a:lnTo>
                    <a:pt x="177" y="162"/>
                  </a:lnTo>
                  <a:lnTo>
                    <a:pt x="187" y="163"/>
                  </a:lnTo>
                  <a:lnTo>
                    <a:pt x="201" y="160"/>
                  </a:lnTo>
                  <a:lnTo>
                    <a:pt x="211" y="153"/>
                  </a:lnTo>
                  <a:lnTo>
                    <a:pt x="218" y="145"/>
                  </a:lnTo>
                  <a:lnTo>
                    <a:pt x="220" y="138"/>
                  </a:lnTo>
                  <a:lnTo>
                    <a:pt x="218" y="134"/>
                  </a:lnTo>
                  <a:lnTo>
                    <a:pt x="214" y="133"/>
                  </a:lnTo>
                  <a:lnTo>
                    <a:pt x="210" y="134"/>
                  </a:lnTo>
                  <a:lnTo>
                    <a:pt x="208" y="137"/>
                  </a:lnTo>
                  <a:lnTo>
                    <a:pt x="203" y="146"/>
                  </a:lnTo>
                  <a:lnTo>
                    <a:pt x="198" y="150"/>
                  </a:lnTo>
                  <a:lnTo>
                    <a:pt x="192" y="152"/>
                  </a:lnTo>
                  <a:lnTo>
                    <a:pt x="188" y="153"/>
                  </a:lnTo>
                  <a:lnTo>
                    <a:pt x="184" y="152"/>
                  </a:lnTo>
                  <a:lnTo>
                    <a:pt x="180" y="147"/>
                  </a:lnTo>
                  <a:lnTo>
                    <a:pt x="177" y="134"/>
                  </a:lnTo>
                  <a:lnTo>
                    <a:pt x="175" y="108"/>
                  </a:lnTo>
                  <a:close/>
                  <a:moveTo>
                    <a:pt x="146" y="121"/>
                  </a:moveTo>
                  <a:lnTo>
                    <a:pt x="121" y="138"/>
                  </a:lnTo>
                  <a:lnTo>
                    <a:pt x="98" y="148"/>
                  </a:lnTo>
                  <a:lnTo>
                    <a:pt x="80" y="152"/>
                  </a:lnTo>
                  <a:lnTo>
                    <a:pt x="67" y="153"/>
                  </a:lnTo>
                  <a:lnTo>
                    <a:pt x="51" y="150"/>
                  </a:lnTo>
                  <a:lnTo>
                    <a:pt x="39" y="142"/>
                  </a:lnTo>
                  <a:lnTo>
                    <a:pt x="32" y="129"/>
                  </a:lnTo>
                  <a:lnTo>
                    <a:pt x="30" y="113"/>
                  </a:lnTo>
                  <a:lnTo>
                    <a:pt x="31" y="100"/>
                  </a:lnTo>
                  <a:lnTo>
                    <a:pt x="35" y="81"/>
                  </a:lnTo>
                  <a:lnTo>
                    <a:pt x="42" y="59"/>
                  </a:lnTo>
                  <a:lnTo>
                    <a:pt x="54" y="38"/>
                  </a:lnTo>
                  <a:lnTo>
                    <a:pt x="66" y="24"/>
                  </a:lnTo>
                  <a:lnTo>
                    <a:pt x="80" y="16"/>
                  </a:lnTo>
                  <a:lnTo>
                    <a:pt x="92" y="11"/>
                  </a:lnTo>
                  <a:lnTo>
                    <a:pt x="103" y="10"/>
                  </a:lnTo>
                  <a:lnTo>
                    <a:pt x="121" y="14"/>
                  </a:lnTo>
                  <a:lnTo>
                    <a:pt x="133" y="27"/>
                  </a:lnTo>
                  <a:lnTo>
                    <a:pt x="140" y="43"/>
                  </a:lnTo>
                  <a:lnTo>
                    <a:pt x="143" y="60"/>
                  </a:lnTo>
                  <a:lnTo>
                    <a:pt x="145" y="89"/>
                  </a:lnTo>
                  <a:lnTo>
                    <a:pt x="14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84"/>
            <p:cNvSpPr>
              <a:spLocks noChangeAspect="1" noEditPoints="1"/>
            </p:cNvSpPr>
            <p:nvPr/>
          </p:nvSpPr>
          <p:spPr bwMode="auto">
            <a:xfrm>
              <a:off x="2614" y="207"/>
              <a:ext cx="122" cy="226"/>
            </a:xfrm>
            <a:custGeom>
              <a:avLst/>
              <a:gdLst>
                <a:gd name="T0" fmla="*/ 122 w 122"/>
                <a:gd name="T1" fmla="*/ 11 h 226"/>
                <a:gd name="T2" fmla="*/ 119 w 122"/>
                <a:gd name="T3" fmla="*/ 3 h 226"/>
                <a:gd name="T4" fmla="*/ 111 w 122"/>
                <a:gd name="T5" fmla="*/ 0 h 226"/>
                <a:gd name="T6" fmla="*/ 105 w 122"/>
                <a:gd name="T7" fmla="*/ 1 h 226"/>
                <a:gd name="T8" fmla="*/ 99 w 122"/>
                <a:gd name="T9" fmla="*/ 5 h 226"/>
                <a:gd name="T10" fmla="*/ 96 w 122"/>
                <a:gd name="T11" fmla="*/ 10 h 226"/>
                <a:gd name="T12" fmla="*/ 94 w 122"/>
                <a:gd name="T13" fmla="*/ 15 h 226"/>
                <a:gd name="T14" fmla="*/ 98 w 122"/>
                <a:gd name="T15" fmla="*/ 23 h 226"/>
                <a:gd name="T16" fmla="*/ 106 w 122"/>
                <a:gd name="T17" fmla="*/ 27 h 226"/>
                <a:gd name="T18" fmla="*/ 112 w 122"/>
                <a:gd name="T19" fmla="*/ 25 h 226"/>
                <a:gd name="T20" fmla="*/ 117 w 122"/>
                <a:gd name="T21" fmla="*/ 21 h 226"/>
                <a:gd name="T22" fmla="*/ 121 w 122"/>
                <a:gd name="T23" fmla="*/ 16 h 226"/>
                <a:gd name="T24" fmla="*/ 122 w 122"/>
                <a:gd name="T25" fmla="*/ 11 h 226"/>
                <a:gd name="T26" fmla="*/ 66 w 122"/>
                <a:gd name="T27" fmla="*/ 184 h 226"/>
                <a:gd name="T28" fmla="*/ 60 w 122"/>
                <a:gd name="T29" fmla="*/ 197 h 226"/>
                <a:gd name="T30" fmla="*/ 51 w 122"/>
                <a:gd name="T31" fmla="*/ 208 h 226"/>
                <a:gd name="T32" fmla="*/ 40 w 122"/>
                <a:gd name="T33" fmla="*/ 214 h 226"/>
                <a:gd name="T34" fmla="*/ 29 w 122"/>
                <a:gd name="T35" fmla="*/ 217 h 226"/>
                <a:gd name="T36" fmla="*/ 19 w 122"/>
                <a:gd name="T37" fmla="*/ 215 h 226"/>
                <a:gd name="T38" fmla="*/ 26 w 122"/>
                <a:gd name="T39" fmla="*/ 209 h 226"/>
                <a:gd name="T40" fmla="*/ 27 w 122"/>
                <a:gd name="T41" fmla="*/ 202 h 226"/>
                <a:gd name="T42" fmla="*/ 25 w 122"/>
                <a:gd name="T43" fmla="*/ 195 h 226"/>
                <a:gd name="T44" fmla="*/ 16 w 122"/>
                <a:gd name="T45" fmla="*/ 191 h 226"/>
                <a:gd name="T46" fmla="*/ 10 w 122"/>
                <a:gd name="T47" fmla="*/ 192 h 226"/>
                <a:gd name="T48" fmla="*/ 4 w 122"/>
                <a:gd name="T49" fmla="*/ 196 h 226"/>
                <a:gd name="T50" fmla="*/ 1 w 122"/>
                <a:gd name="T51" fmla="*/ 202 h 226"/>
                <a:gd name="T52" fmla="*/ 0 w 122"/>
                <a:gd name="T53" fmla="*/ 208 h 226"/>
                <a:gd name="T54" fmla="*/ 2 w 122"/>
                <a:gd name="T55" fmla="*/ 215 h 226"/>
                <a:gd name="T56" fmla="*/ 8 w 122"/>
                <a:gd name="T57" fmla="*/ 221 h 226"/>
                <a:gd name="T58" fmla="*/ 17 w 122"/>
                <a:gd name="T59" fmla="*/ 224 h 226"/>
                <a:gd name="T60" fmla="*/ 29 w 122"/>
                <a:gd name="T61" fmla="*/ 226 h 226"/>
                <a:gd name="T62" fmla="*/ 44 w 122"/>
                <a:gd name="T63" fmla="*/ 224 h 226"/>
                <a:gd name="T64" fmla="*/ 62 w 122"/>
                <a:gd name="T65" fmla="*/ 217 h 226"/>
                <a:gd name="T66" fmla="*/ 78 w 122"/>
                <a:gd name="T67" fmla="*/ 204 h 226"/>
                <a:gd name="T68" fmla="*/ 88 w 122"/>
                <a:gd name="T69" fmla="*/ 184 h 226"/>
                <a:gd name="T70" fmla="*/ 111 w 122"/>
                <a:gd name="T71" fmla="*/ 92 h 226"/>
                <a:gd name="T72" fmla="*/ 112 w 122"/>
                <a:gd name="T73" fmla="*/ 83 h 226"/>
                <a:gd name="T74" fmla="*/ 110 w 122"/>
                <a:gd name="T75" fmla="*/ 73 h 226"/>
                <a:gd name="T76" fmla="*/ 103 w 122"/>
                <a:gd name="T77" fmla="*/ 65 h 226"/>
                <a:gd name="T78" fmla="*/ 93 w 122"/>
                <a:gd name="T79" fmla="*/ 60 h 226"/>
                <a:gd name="T80" fmla="*/ 81 w 122"/>
                <a:gd name="T81" fmla="*/ 58 h 226"/>
                <a:gd name="T82" fmla="*/ 70 w 122"/>
                <a:gd name="T83" fmla="*/ 59 h 226"/>
                <a:gd name="T84" fmla="*/ 60 w 122"/>
                <a:gd name="T85" fmla="*/ 63 h 226"/>
                <a:gd name="T86" fmla="*/ 51 w 122"/>
                <a:gd name="T87" fmla="*/ 69 h 226"/>
                <a:gd name="T88" fmla="*/ 44 w 122"/>
                <a:gd name="T89" fmla="*/ 76 h 226"/>
                <a:gd name="T90" fmla="*/ 38 w 122"/>
                <a:gd name="T91" fmla="*/ 83 h 226"/>
                <a:gd name="T92" fmla="*/ 34 w 122"/>
                <a:gd name="T93" fmla="*/ 90 h 226"/>
                <a:gd name="T94" fmla="*/ 31 w 122"/>
                <a:gd name="T95" fmla="*/ 95 h 226"/>
                <a:gd name="T96" fmla="*/ 31 w 122"/>
                <a:gd name="T97" fmla="*/ 98 h 226"/>
                <a:gd name="T98" fmla="*/ 33 w 122"/>
                <a:gd name="T99" fmla="*/ 101 h 226"/>
                <a:gd name="T100" fmla="*/ 36 w 122"/>
                <a:gd name="T101" fmla="*/ 102 h 226"/>
                <a:gd name="T102" fmla="*/ 40 w 122"/>
                <a:gd name="T103" fmla="*/ 101 h 226"/>
                <a:gd name="T104" fmla="*/ 42 w 122"/>
                <a:gd name="T105" fmla="*/ 98 h 226"/>
                <a:gd name="T106" fmla="*/ 51 w 122"/>
                <a:gd name="T107" fmla="*/ 82 h 226"/>
                <a:gd name="T108" fmla="*/ 62 w 122"/>
                <a:gd name="T109" fmla="*/ 73 h 226"/>
                <a:gd name="T110" fmla="*/ 72 w 122"/>
                <a:gd name="T111" fmla="*/ 68 h 226"/>
                <a:gd name="T112" fmla="*/ 80 w 122"/>
                <a:gd name="T113" fmla="*/ 67 h 226"/>
                <a:gd name="T114" fmla="*/ 86 w 122"/>
                <a:gd name="T115" fmla="*/ 68 h 226"/>
                <a:gd name="T116" fmla="*/ 89 w 122"/>
                <a:gd name="T117" fmla="*/ 72 h 226"/>
                <a:gd name="T118" fmla="*/ 90 w 122"/>
                <a:gd name="T119" fmla="*/ 77 h 226"/>
                <a:gd name="T120" fmla="*/ 91 w 122"/>
                <a:gd name="T121" fmla="*/ 81 h 226"/>
                <a:gd name="T122" fmla="*/ 90 w 122"/>
                <a:gd name="T123" fmla="*/ 87 h 226"/>
                <a:gd name="T124" fmla="*/ 66 w 122"/>
                <a:gd name="T125" fmla="*/ 1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6">
                  <a:moveTo>
                    <a:pt x="122" y="11"/>
                  </a:moveTo>
                  <a:lnTo>
                    <a:pt x="119" y="3"/>
                  </a:lnTo>
                  <a:lnTo>
                    <a:pt x="111" y="0"/>
                  </a:lnTo>
                  <a:lnTo>
                    <a:pt x="105" y="1"/>
                  </a:lnTo>
                  <a:lnTo>
                    <a:pt x="99" y="5"/>
                  </a:lnTo>
                  <a:lnTo>
                    <a:pt x="96" y="10"/>
                  </a:lnTo>
                  <a:lnTo>
                    <a:pt x="94" y="15"/>
                  </a:lnTo>
                  <a:lnTo>
                    <a:pt x="98" y="23"/>
                  </a:lnTo>
                  <a:lnTo>
                    <a:pt x="106" y="27"/>
                  </a:lnTo>
                  <a:lnTo>
                    <a:pt x="112" y="25"/>
                  </a:lnTo>
                  <a:lnTo>
                    <a:pt x="117" y="21"/>
                  </a:lnTo>
                  <a:lnTo>
                    <a:pt x="121" y="16"/>
                  </a:lnTo>
                  <a:lnTo>
                    <a:pt x="122" y="11"/>
                  </a:lnTo>
                  <a:close/>
                  <a:moveTo>
                    <a:pt x="66" y="184"/>
                  </a:moveTo>
                  <a:lnTo>
                    <a:pt x="60" y="197"/>
                  </a:lnTo>
                  <a:lnTo>
                    <a:pt x="51" y="208"/>
                  </a:lnTo>
                  <a:lnTo>
                    <a:pt x="40" y="214"/>
                  </a:lnTo>
                  <a:lnTo>
                    <a:pt x="29" y="217"/>
                  </a:lnTo>
                  <a:lnTo>
                    <a:pt x="19" y="215"/>
                  </a:lnTo>
                  <a:lnTo>
                    <a:pt x="26" y="209"/>
                  </a:lnTo>
                  <a:lnTo>
                    <a:pt x="27" y="202"/>
                  </a:lnTo>
                  <a:lnTo>
                    <a:pt x="25" y="195"/>
                  </a:lnTo>
                  <a:lnTo>
                    <a:pt x="16" y="191"/>
                  </a:lnTo>
                  <a:lnTo>
                    <a:pt x="10" y="192"/>
                  </a:lnTo>
                  <a:lnTo>
                    <a:pt x="4" y="196"/>
                  </a:lnTo>
                  <a:lnTo>
                    <a:pt x="1" y="202"/>
                  </a:lnTo>
                  <a:lnTo>
                    <a:pt x="0" y="208"/>
                  </a:lnTo>
                  <a:lnTo>
                    <a:pt x="2" y="215"/>
                  </a:lnTo>
                  <a:lnTo>
                    <a:pt x="8" y="221"/>
                  </a:lnTo>
                  <a:lnTo>
                    <a:pt x="17" y="224"/>
                  </a:lnTo>
                  <a:lnTo>
                    <a:pt x="29" y="226"/>
                  </a:lnTo>
                  <a:lnTo>
                    <a:pt x="44" y="224"/>
                  </a:lnTo>
                  <a:lnTo>
                    <a:pt x="62" y="217"/>
                  </a:lnTo>
                  <a:lnTo>
                    <a:pt x="78" y="204"/>
                  </a:lnTo>
                  <a:lnTo>
                    <a:pt x="88" y="184"/>
                  </a:lnTo>
                  <a:lnTo>
                    <a:pt x="111" y="92"/>
                  </a:lnTo>
                  <a:lnTo>
                    <a:pt x="112" y="83"/>
                  </a:lnTo>
                  <a:lnTo>
                    <a:pt x="110" y="73"/>
                  </a:lnTo>
                  <a:lnTo>
                    <a:pt x="103" y="65"/>
                  </a:lnTo>
                  <a:lnTo>
                    <a:pt x="93" y="60"/>
                  </a:lnTo>
                  <a:lnTo>
                    <a:pt x="81" y="58"/>
                  </a:lnTo>
                  <a:lnTo>
                    <a:pt x="70" y="59"/>
                  </a:lnTo>
                  <a:lnTo>
                    <a:pt x="60" y="63"/>
                  </a:lnTo>
                  <a:lnTo>
                    <a:pt x="51" y="69"/>
                  </a:lnTo>
                  <a:lnTo>
                    <a:pt x="44" y="76"/>
                  </a:lnTo>
                  <a:lnTo>
                    <a:pt x="38" y="83"/>
                  </a:lnTo>
                  <a:lnTo>
                    <a:pt x="34" y="90"/>
                  </a:lnTo>
                  <a:lnTo>
                    <a:pt x="31" y="95"/>
                  </a:lnTo>
                  <a:lnTo>
                    <a:pt x="31" y="98"/>
                  </a:lnTo>
                  <a:lnTo>
                    <a:pt x="33" y="101"/>
                  </a:lnTo>
                  <a:lnTo>
                    <a:pt x="36" y="102"/>
                  </a:lnTo>
                  <a:lnTo>
                    <a:pt x="40" y="101"/>
                  </a:lnTo>
                  <a:lnTo>
                    <a:pt x="42" y="98"/>
                  </a:lnTo>
                  <a:lnTo>
                    <a:pt x="51" y="82"/>
                  </a:lnTo>
                  <a:lnTo>
                    <a:pt x="62" y="73"/>
                  </a:lnTo>
                  <a:lnTo>
                    <a:pt x="72" y="68"/>
                  </a:lnTo>
                  <a:lnTo>
                    <a:pt x="80" y="67"/>
                  </a:lnTo>
                  <a:lnTo>
                    <a:pt x="86" y="68"/>
                  </a:lnTo>
                  <a:lnTo>
                    <a:pt x="89" y="72"/>
                  </a:lnTo>
                  <a:lnTo>
                    <a:pt x="90" y="77"/>
                  </a:lnTo>
                  <a:lnTo>
                    <a:pt x="91" y="81"/>
                  </a:lnTo>
                  <a:lnTo>
                    <a:pt x="90" y="87"/>
                  </a:lnTo>
                  <a:lnTo>
                    <a:pt x="66" y="1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85"/>
            <p:cNvSpPr>
              <a:spLocks noChangeAspect="1"/>
            </p:cNvSpPr>
            <p:nvPr/>
          </p:nvSpPr>
          <p:spPr bwMode="auto">
            <a:xfrm>
              <a:off x="2838" y="286"/>
              <a:ext cx="46" cy="111"/>
            </a:xfrm>
            <a:custGeom>
              <a:avLst/>
              <a:gdLst>
                <a:gd name="T0" fmla="*/ 36 w 46"/>
                <a:gd name="T1" fmla="*/ 36 h 111"/>
                <a:gd name="T2" fmla="*/ 35 w 46"/>
                <a:gd name="T3" fmla="*/ 51 h 111"/>
                <a:gd name="T4" fmla="*/ 31 w 46"/>
                <a:gd name="T5" fmla="*/ 68 h 111"/>
                <a:gd name="T6" fmla="*/ 22 w 46"/>
                <a:gd name="T7" fmla="*/ 85 h 111"/>
                <a:gd name="T8" fmla="*/ 8 w 46"/>
                <a:gd name="T9" fmla="*/ 102 h 111"/>
                <a:gd name="T10" fmla="*/ 5 w 46"/>
                <a:gd name="T11" fmla="*/ 107 h 111"/>
                <a:gd name="T12" fmla="*/ 7 w 46"/>
                <a:gd name="T13" fmla="*/ 110 h 111"/>
                <a:gd name="T14" fmla="*/ 10 w 46"/>
                <a:gd name="T15" fmla="*/ 111 h 111"/>
                <a:gd name="T16" fmla="*/ 13 w 46"/>
                <a:gd name="T17" fmla="*/ 110 h 111"/>
                <a:gd name="T18" fmla="*/ 18 w 46"/>
                <a:gd name="T19" fmla="*/ 106 h 111"/>
                <a:gd name="T20" fmla="*/ 24 w 46"/>
                <a:gd name="T21" fmla="*/ 100 h 111"/>
                <a:gd name="T22" fmla="*/ 30 w 46"/>
                <a:gd name="T23" fmla="*/ 92 h 111"/>
                <a:gd name="T24" fmla="*/ 36 w 46"/>
                <a:gd name="T25" fmla="*/ 81 h 111"/>
                <a:gd name="T26" fmla="*/ 41 w 46"/>
                <a:gd name="T27" fmla="*/ 69 h 111"/>
                <a:gd name="T28" fmla="*/ 44 w 46"/>
                <a:gd name="T29" fmla="*/ 55 h 111"/>
                <a:gd name="T30" fmla="*/ 46 w 46"/>
                <a:gd name="T31" fmla="*/ 39 h 111"/>
                <a:gd name="T32" fmla="*/ 44 w 46"/>
                <a:gd name="T33" fmla="*/ 24 h 111"/>
                <a:gd name="T34" fmla="*/ 39 w 46"/>
                <a:gd name="T35" fmla="*/ 11 h 111"/>
                <a:gd name="T36" fmla="*/ 32 w 46"/>
                <a:gd name="T37" fmla="*/ 3 h 111"/>
                <a:gd name="T38" fmla="*/ 20 w 46"/>
                <a:gd name="T39" fmla="*/ 0 h 111"/>
                <a:gd name="T40" fmla="*/ 12 w 46"/>
                <a:gd name="T41" fmla="*/ 2 h 111"/>
                <a:gd name="T42" fmla="*/ 6 w 46"/>
                <a:gd name="T43" fmla="*/ 6 h 111"/>
                <a:gd name="T44" fmla="*/ 1 w 46"/>
                <a:gd name="T45" fmla="*/ 13 h 111"/>
                <a:gd name="T46" fmla="*/ 0 w 46"/>
                <a:gd name="T47" fmla="*/ 21 h 111"/>
                <a:gd name="T48" fmla="*/ 1 w 46"/>
                <a:gd name="T49" fmla="*/ 29 h 111"/>
                <a:gd name="T50" fmla="*/ 6 w 46"/>
                <a:gd name="T51" fmla="*/ 35 h 111"/>
                <a:gd name="T52" fmla="*/ 12 w 46"/>
                <a:gd name="T53" fmla="*/ 40 h 111"/>
                <a:gd name="T54" fmla="*/ 21 w 46"/>
                <a:gd name="T55" fmla="*/ 42 h 111"/>
                <a:gd name="T56" fmla="*/ 31 w 46"/>
                <a:gd name="T57" fmla="*/ 39 h 111"/>
                <a:gd name="T58" fmla="*/ 36 w 46"/>
                <a:gd name="T59" fmla="*/ 3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111">
                  <a:moveTo>
                    <a:pt x="36" y="36"/>
                  </a:moveTo>
                  <a:lnTo>
                    <a:pt x="35" y="51"/>
                  </a:lnTo>
                  <a:lnTo>
                    <a:pt x="31" y="68"/>
                  </a:lnTo>
                  <a:lnTo>
                    <a:pt x="22" y="85"/>
                  </a:lnTo>
                  <a:lnTo>
                    <a:pt x="8" y="102"/>
                  </a:lnTo>
                  <a:lnTo>
                    <a:pt x="5" y="107"/>
                  </a:lnTo>
                  <a:lnTo>
                    <a:pt x="7" y="110"/>
                  </a:lnTo>
                  <a:lnTo>
                    <a:pt x="10" y="111"/>
                  </a:lnTo>
                  <a:lnTo>
                    <a:pt x="13" y="110"/>
                  </a:lnTo>
                  <a:lnTo>
                    <a:pt x="18" y="106"/>
                  </a:lnTo>
                  <a:lnTo>
                    <a:pt x="24" y="100"/>
                  </a:lnTo>
                  <a:lnTo>
                    <a:pt x="30" y="92"/>
                  </a:lnTo>
                  <a:lnTo>
                    <a:pt x="36" y="81"/>
                  </a:lnTo>
                  <a:lnTo>
                    <a:pt x="41" y="69"/>
                  </a:lnTo>
                  <a:lnTo>
                    <a:pt x="44" y="55"/>
                  </a:lnTo>
                  <a:lnTo>
                    <a:pt x="46" y="39"/>
                  </a:lnTo>
                  <a:lnTo>
                    <a:pt x="44" y="24"/>
                  </a:lnTo>
                  <a:lnTo>
                    <a:pt x="39" y="11"/>
                  </a:lnTo>
                  <a:lnTo>
                    <a:pt x="32" y="3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1" y="13"/>
                  </a:lnTo>
                  <a:lnTo>
                    <a:pt x="0" y="21"/>
                  </a:lnTo>
                  <a:lnTo>
                    <a:pt x="1" y="29"/>
                  </a:lnTo>
                  <a:lnTo>
                    <a:pt x="6" y="35"/>
                  </a:lnTo>
                  <a:lnTo>
                    <a:pt x="12" y="40"/>
                  </a:lnTo>
                  <a:lnTo>
                    <a:pt x="21" y="42"/>
                  </a:lnTo>
                  <a:lnTo>
                    <a:pt x="31" y="39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86"/>
            <p:cNvSpPr>
              <a:spLocks noChangeAspect="1" noEditPoints="1"/>
            </p:cNvSpPr>
            <p:nvPr/>
          </p:nvSpPr>
          <p:spPr bwMode="auto">
            <a:xfrm>
              <a:off x="2938" y="72"/>
              <a:ext cx="210" cy="326"/>
            </a:xfrm>
            <a:custGeom>
              <a:avLst/>
              <a:gdLst>
                <a:gd name="T0" fmla="*/ 206 w 210"/>
                <a:gd name="T1" fmla="*/ 29 h 326"/>
                <a:gd name="T2" fmla="*/ 174 w 210"/>
                <a:gd name="T3" fmla="*/ 3 h 326"/>
                <a:gd name="T4" fmla="*/ 117 w 210"/>
                <a:gd name="T5" fmla="*/ 9 h 326"/>
                <a:gd name="T6" fmla="*/ 68 w 210"/>
                <a:gd name="T7" fmla="*/ 63 h 326"/>
                <a:gd name="T8" fmla="*/ 0 w 210"/>
                <a:gd name="T9" fmla="*/ 322 h 326"/>
                <a:gd name="T10" fmla="*/ 5 w 210"/>
                <a:gd name="T11" fmla="*/ 326 h 326"/>
                <a:gd name="T12" fmla="*/ 11 w 210"/>
                <a:gd name="T13" fmla="*/ 323 h 326"/>
                <a:gd name="T14" fmla="*/ 43 w 210"/>
                <a:gd name="T15" fmla="*/ 239 h 326"/>
                <a:gd name="T16" fmla="*/ 70 w 210"/>
                <a:gd name="T17" fmla="*/ 256 h 326"/>
                <a:gd name="T18" fmla="*/ 128 w 210"/>
                <a:gd name="T19" fmla="*/ 252 h 326"/>
                <a:gd name="T20" fmla="*/ 188 w 210"/>
                <a:gd name="T21" fmla="*/ 205 h 326"/>
                <a:gd name="T22" fmla="*/ 196 w 210"/>
                <a:gd name="T23" fmla="*/ 151 h 326"/>
                <a:gd name="T24" fmla="*/ 181 w 210"/>
                <a:gd name="T25" fmla="*/ 122 h 326"/>
                <a:gd name="T26" fmla="*/ 183 w 210"/>
                <a:gd name="T27" fmla="*/ 101 h 326"/>
                <a:gd name="T28" fmla="*/ 207 w 210"/>
                <a:gd name="T29" fmla="*/ 71 h 326"/>
                <a:gd name="T30" fmla="*/ 139 w 210"/>
                <a:gd name="T31" fmla="*/ 111 h 326"/>
                <a:gd name="T32" fmla="*/ 120 w 210"/>
                <a:gd name="T33" fmla="*/ 114 h 326"/>
                <a:gd name="T34" fmla="*/ 104 w 210"/>
                <a:gd name="T35" fmla="*/ 112 h 326"/>
                <a:gd name="T36" fmla="*/ 120 w 210"/>
                <a:gd name="T37" fmla="*/ 110 h 326"/>
                <a:gd name="T38" fmla="*/ 139 w 210"/>
                <a:gd name="T39" fmla="*/ 111 h 326"/>
                <a:gd name="T40" fmla="*/ 185 w 210"/>
                <a:gd name="T41" fmla="*/ 59 h 326"/>
                <a:gd name="T42" fmla="*/ 169 w 210"/>
                <a:gd name="T43" fmla="*/ 92 h 326"/>
                <a:gd name="T44" fmla="*/ 150 w 210"/>
                <a:gd name="T45" fmla="*/ 102 h 326"/>
                <a:gd name="T46" fmla="*/ 134 w 210"/>
                <a:gd name="T47" fmla="*/ 100 h 326"/>
                <a:gd name="T48" fmla="*/ 111 w 210"/>
                <a:gd name="T49" fmla="*/ 100 h 326"/>
                <a:gd name="T50" fmla="*/ 93 w 210"/>
                <a:gd name="T51" fmla="*/ 105 h 326"/>
                <a:gd name="T52" fmla="*/ 92 w 210"/>
                <a:gd name="T53" fmla="*/ 119 h 326"/>
                <a:gd name="T54" fmla="*/ 107 w 210"/>
                <a:gd name="T55" fmla="*/ 123 h 326"/>
                <a:gd name="T56" fmla="*/ 154 w 210"/>
                <a:gd name="T57" fmla="*/ 118 h 326"/>
                <a:gd name="T58" fmla="*/ 171 w 210"/>
                <a:gd name="T59" fmla="*/ 157 h 326"/>
                <a:gd name="T60" fmla="*/ 147 w 210"/>
                <a:gd name="T61" fmla="*/ 222 h 326"/>
                <a:gd name="T62" fmla="*/ 91 w 210"/>
                <a:gd name="T63" fmla="*/ 249 h 326"/>
                <a:gd name="T64" fmla="*/ 57 w 210"/>
                <a:gd name="T65" fmla="*/ 237 h 326"/>
                <a:gd name="T66" fmla="*/ 43 w 210"/>
                <a:gd name="T67" fmla="*/ 203 h 326"/>
                <a:gd name="T68" fmla="*/ 68 w 210"/>
                <a:gd name="T69" fmla="*/ 96 h 326"/>
                <a:gd name="T70" fmla="*/ 97 w 210"/>
                <a:gd name="T71" fmla="*/ 40 h 326"/>
                <a:gd name="T72" fmla="*/ 151 w 210"/>
                <a:gd name="T73" fmla="*/ 10 h 326"/>
                <a:gd name="T74" fmla="*/ 177 w 210"/>
                <a:gd name="T75" fmla="*/ 19 h 326"/>
                <a:gd name="T76" fmla="*/ 187 w 210"/>
                <a:gd name="T77" fmla="*/ 4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0" h="326">
                  <a:moveTo>
                    <a:pt x="210" y="50"/>
                  </a:moveTo>
                  <a:lnTo>
                    <a:pt x="206" y="29"/>
                  </a:lnTo>
                  <a:lnTo>
                    <a:pt x="193" y="13"/>
                  </a:lnTo>
                  <a:lnTo>
                    <a:pt x="174" y="3"/>
                  </a:lnTo>
                  <a:lnTo>
                    <a:pt x="151" y="0"/>
                  </a:lnTo>
                  <a:lnTo>
                    <a:pt x="117" y="9"/>
                  </a:lnTo>
                  <a:lnTo>
                    <a:pt x="89" y="33"/>
                  </a:lnTo>
                  <a:lnTo>
                    <a:pt x="68" y="63"/>
                  </a:lnTo>
                  <a:lnTo>
                    <a:pt x="56" y="93"/>
                  </a:lnTo>
                  <a:lnTo>
                    <a:pt x="0" y="322"/>
                  </a:lnTo>
                  <a:lnTo>
                    <a:pt x="1" y="325"/>
                  </a:lnTo>
                  <a:lnTo>
                    <a:pt x="5" y="326"/>
                  </a:lnTo>
                  <a:lnTo>
                    <a:pt x="9" y="325"/>
                  </a:lnTo>
                  <a:lnTo>
                    <a:pt x="11" y="323"/>
                  </a:lnTo>
                  <a:lnTo>
                    <a:pt x="36" y="227"/>
                  </a:lnTo>
                  <a:lnTo>
                    <a:pt x="43" y="239"/>
                  </a:lnTo>
                  <a:lnTo>
                    <a:pt x="55" y="249"/>
                  </a:lnTo>
                  <a:lnTo>
                    <a:pt x="70" y="256"/>
                  </a:lnTo>
                  <a:lnTo>
                    <a:pt x="90" y="259"/>
                  </a:lnTo>
                  <a:lnTo>
                    <a:pt x="128" y="252"/>
                  </a:lnTo>
                  <a:lnTo>
                    <a:pt x="163" y="234"/>
                  </a:lnTo>
                  <a:lnTo>
                    <a:pt x="188" y="205"/>
                  </a:lnTo>
                  <a:lnTo>
                    <a:pt x="197" y="167"/>
                  </a:lnTo>
                  <a:lnTo>
                    <a:pt x="196" y="151"/>
                  </a:lnTo>
                  <a:lnTo>
                    <a:pt x="190" y="136"/>
                  </a:lnTo>
                  <a:lnTo>
                    <a:pt x="181" y="122"/>
                  </a:lnTo>
                  <a:lnTo>
                    <a:pt x="169" y="112"/>
                  </a:lnTo>
                  <a:lnTo>
                    <a:pt x="183" y="101"/>
                  </a:lnTo>
                  <a:lnTo>
                    <a:pt x="197" y="88"/>
                  </a:lnTo>
                  <a:lnTo>
                    <a:pt x="207" y="71"/>
                  </a:lnTo>
                  <a:lnTo>
                    <a:pt x="210" y="50"/>
                  </a:lnTo>
                  <a:close/>
                  <a:moveTo>
                    <a:pt x="139" y="111"/>
                  </a:moveTo>
                  <a:lnTo>
                    <a:pt x="132" y="113"/>
                  </a:lnTo>
                  <a:lnTo>
                    <a:pt x="120" y="114"/>
                  </a:lnTo>
                  <a:lnTo>
                    <a:pt x="111" y="113"/>
                  </a:lnTo>
                  <a:lnTo>
                    <a:pt x="104" y="112"/>
                  </a:lnTo>
                  <a:lnTo>
                    <a:pt x="112" y="110"/>
                  </a:lnTo>
                  <a:lnTo>
                    <a:pt x="120" y="110"/>
                  </a:lnTo>
                  <a:lnTo>
                    <a:pt x="130" y="110"/>
                  </a:lnTo>
                  <a:lnTo>
                    <a:pt x="139" y="111"/>
                  </a:lnTo>
                  <a:close/>
                  <a:moveTo>
                    <a:pt x="187" y="44"/>
                  </a:moveTo>
                  <a:lnTo>
                    <a:pt x="185" y="59"/>
                  </a:lnTo>
                  <a:lnTo>
                    <a:pt x="179" y="76"/>
                  </a:lnTo>
                  <a:lnTo>
                    <a:pt x="169" y="92"/>
                  </a:lnTo>
                  <a:lnTo>
                    <a:pt x="155" y="104"/>
                  </a:lnTo>
                  <a:lnTo>
                    <a:pt x="150" y="102"/>
                  </a:lnTo>
                  <a:lnTo>
                    <a:pt x="143" y="101"/>
                  </a:lnTo>
                  <a:lnTo>
                    <a:pt x="134" y="100"/>
                  </a:lnTo>
                  <a:lnTo>
                    <a:pt x="121" y="99"/>
                  </a:lnTo>
                  <a:lnTo>
                    <a:pt x="111" y="100"/>
                  </a:lnTo>
                  <a:lnTo>
                    <a:pt x="101" y="101"/>
                  </a:lnTo>
                  <a:lnTo>
                    <a:pt x="93" y="105"/>
                  </a:lnTo>
                  <a:lnTo>
                    <a:pt x="90" y="113"/>
                  </a:lnTo>
                  <a:lnTo>
                    <a:pt x="92" y="119"/>
                  </a:lnTo>
                  <a:lnTo>
                    <a:pt x="98" y="122"/>
                  </a:lnTo>
                  <a:lnTo>
                    <a:pt x="107" y="123"/>
                  </a:lnTo>
                  <a:lnTo>
                    <a:pt x="120" y="124"/>
                  </a:lnTo>
                  <a:lnTo>
                    <a:pt x="154" y="118"/>
                  </a:lnTo>
                  <a:lnTo>
                    <a:pt x="167" y="135"/>
                  </a:lnTo>
                  <a:lnTo>
                    <a:pt x="171" y="157"/>
                  </a:lnTo>
                  <a:lnTo>
                    <a:pt x="164" y="193"/>
                  </a:lnTo>
                  <a:lnTo>
                    <a:pt x="147" y="222"/>
                  </a:lnTo>
                  <a:lnTo>
                    <a:pt x="122" y="242"/>
                  </a:lnTo>
                  <a:lnTo>
                    <a:pt x="91" y="249"/>
                  </a:lnTo>
                  <a:lnTo>
                    <a:pt x="72" y="245"/>
                  </a:lnTo>
                  <a:lnTo>
                    <a:pt x="57" y="237"/>
                  </a:lnTo>
                  <a:lnTo>
                    <a:pt x="47" y="222"/>
                  </a:lnTo>
                  <a:lnTo>
                    <a:pt x="43" y="203"/>
                  </a:lnTo>
                  <a:lnTo>
                    <a:pt x="44" y="192"/>
                  </a:lnTo>
                  <a:lnTo>
                    <a:pt x="68" y="96"/>
                  </a:lnTo>
                  <a:lnTo>
                    <a:pt x="79" y="68"/>
                  </a:lnTo>
                  <a:lnTo>
                    <a:pt x="97" y="40"/>
                  </a:lnTo>
                  <a:lnTo>
                    <a:pt x="121" y="19"/>
                  </a:lnTo>
                  <a:lnTo>
                    <a:pt x="151" y="10"/>
                  </a:lnTo>
                  <a:lnTo>
                    <a:pt x="165" y="12"/>
                  </a:lnTo>
                  <a:lnTo>
                    <a:pt x="177" y="19"/>
                  </a:lnTo>
                  <a:lnTo>
                    <a:pt x="184" y="29"/>
                  </a:lnTo>
                  <a:lnTo>
                    <a:pt x="187" y="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87"/>
            <p:cNvSpPr>
              <a:spLocks noChangeAspect="1" noEditPoints="1"/>
            </p:cNvSpPr>
            <p:nvPr/>
          </p:nvSpPr>
          <p:spPr bwMode="auto">
            <a:xfrm>
              <a:off x="3163" y="207"/>
              <a:ext cx="123" cy="226"/>
            </a:xfrm>
            <a:custGeom>
              <a:avLst/>
              <a:gdLst>
                <a:gd name="T0" fmla="*/ 123 w 123"/>
                <a:gd name="T1" fmla="*/ 11 h 226"/>
                <a:gd name="T2" fmla="*/ 119 w 123"/>
                <a:gd name="T3" fmla="*/ 3 h 226"/>
                <a:gd name="T4" fmla="*/ 111 w 123"/>
                <a:gd name="T5" fmla="*/ 0 h 226"/>
                <a:gd name="T6" fmla="*/ 105 w 123"/>
                <a:gd name="T7" fmla="*/ 1 h 226"/>
                <a:gd name="T8" fmla="*/ 100 w 123"/>
                <a:gd name="T9" fmla="*/ 5 h 226"/>
                <a:gd name="T10" fmla="*/ 96 w 123"/>
                <a:gd name="T11" fmla="*/ 10 h 226"/>
                <a:gd name="T12" fmla="*/ 95 w 123"/>
                <a:gd name="T13" fmla="*/ 15 h 226"/>
                <a:gd name="T14" fmla="*/ 98 w 123"/>
                <a:gd name="T15" fmla="*/ 23 h 226"/>
                <a:gd name="T16" fmla="*/ 107 w 123"/>
                <a:gd name="T17" fmla="*/ 27 h 226"/>
                <a:gd name="T18" fmla="*/ 113 w 123"/>
                <a:gd name="T19" fmla="*/ 25 h 226"/>
                <a:gd name="T20" fmla="*/ 118 w 123"/>
                <a:gd name="T21" fmla="*/ 21 h 226"/>
                <a:gd name="T22" fmla="*/ 121 w 123"/>
                <a:gd name="T23" fmla="*/ 16 h 226"/>
                <a:gd name="T24" fmla="*/ 123 w 123"/>
                <a:gd name="T25" fmla="*/ 11 h 226"/>
                <a:gd name="T26" fmla="*/ 66 w 123"/>
                <a:gd name="T27" fmla="*/ 184 h 226"/>
                <a:gd name="T28" fmla="*/ 61 w 123"/>
                <a:gd name="T29" fmla="*/ 197 h 226"/>
                <a:gd name="T30" fmla="*/ 52 w 123"/>
                <a:gd name="T31" fmla="*/ 208 h 226"/>
                <a:gd name="T32" fmla="*/ 41 w 123"/>
                <a:gd name="T33" fmla="*/ 214 h 226"/>
                <a:gd name="T34" fmla="*/ 29 w 123"/>
                <a:gd name="T35" fmla="*/ 217 h 226"/>
                <a:gd name="T36" fmla="*/ 20 w 123"/>
                <a:gd name="T37" fmla="*/ 215 h 226"/>
                <a:gd name="T38" fmla="*/ 26 w 123"/>
                <a:gd name="T39" fmla="*/ 209 h 226"/>
                <a:gd name="T40" fmla="*/ 28 w 123"/>
                <a:gd name="T41" fmla="*/ 202 h 226"/>
                <a:gd name="T42" fmla="*/ 26 w 123"/>
                <a:gd name="T43" fmla="*/ 195 h 226"/>
                <a:gd name="T44" fmla="*/ 17 w 123"/>
                <a:gd name="T45" fmla="*/ 191 h 226"/>
                <a:gd name="T46" fmla="*/ 10 w 123"/>
                <a:gd name="T47" fmla="*/ 192 h 226"/>
                <a:gd name="T48" fmla="*/ 5 w 123"/>
                <a:gd name="T49" fmla="*/ 196 h 226"/>
                <a:gd name="T50" fmla="*/ 2 w 123"/>
                <a:gd name="T51" fmla="*/ 202 h 226"/>
                <a:gd name="T52" fmla="*/ 0 w 123"/>
                <a:gd name="T53" fmla="*/ 208 h 226"/>
                <a:gd name="T54" fmla="*/ 3 w 123"/>
                <a:gd name="T55" fmla="*/ 215 h 226"/>
                <a:gd name="T56" fmla="*/ 9 w 123"/>
                <a:gd name="T57" fmla="*/ 221 h 226"/>
                <a:gd name="T58" fmla="*/ 18 w 123"/>
                <a:gd name="T59" fmla="*/ 224 h 226"/>
                <a:gd name="T60" fmla="*/ 30 w 123"/>
                <a:gd name="T61" fmla="*/ 226 h 226"/>
                <a:gd name="T62" fmla="*/ 45 w 123"/>
                <a:gd name="T63" fmla="*/ 224 h 226"/>
                <a:gd name="T64" fmla="*/ 63 w 123"/>
                <a:gd name="T65" fmla="*/ 217 h 226"/>
                <a:gd name="T66" fmla="*/ 79 w 123"/>
                <a:gd name="T67" fmla="*/ 204 h 226"/>
                <a:gd name="T68" fmla="*/ 89 w 123"/>
                <a:gd name="T69" fmla="*/ 184 h 226"/>
                <a:gd name="T70" fmla="*/ 112 w 123"/>
                <a:gd name="T71" fmla="*/ 92 h 226"/>
                <a:gd name="T72" fmla="*/ 113 w 123"/>
                <a:gd name="T73" fmla="*/ 83 h 226"/>
                <a:gd name="T74" fmla="*/ 111 w 123"/>
                <a:gd name="T75" fmla="*/ 73 h 226"/>
                <a:gd name="T76" fmla="*/ 104 w 123"/>
                <a:gd name="T77" fmla="*/ 65 h 226"/>
                <a:gd name="T78" fmla="*/ 94 w 123"/>
                <a:gd name="T79" fmla="*/ 60 h 226"/>
                <a:gd name="T80" fmla="*/ 81 w 123"/>
                <a:gd name="T81" fmla="*/ 58 h 226"/>
                <a:gd name="T82" fmla="*/ 70 w 123"/>
                <a:gd name="T83" fmla="*/ 59 h 226"/>
                <a:gd name="T84" fmla="*/ 60 w 123"/>
                <a:gd name="T85" fmla="*/ 63 h 226"/>
                <a:gd name="T86" fmla="*/ 52 w 123"/>
                <a:gd name="T87" fmla="*/ 69 h 226"/>
                <a:gd name="T88" fmla="*/ 45 w 123"/>
                <a:gd name="T89" fmla="*/ 76 h 226"/>
                <a:gd name="T90" fmla="*/ 39 w 123"/>
                <a:gd name="T91" fmla="*/ 83 h 226"/>
                <a:gd name="T92" fmla="*/ 35 w 123"/>
                <a:gd name="T93" fmla="*/ 90 h 226"/>
                <a:gd name="T94" fmla="*/ 32 w 123"/>
                <a:gd name="T95" fmla="*/ 95 h 226"/>
                <a:gd name="T96" fmla="*/ 31 w 123"/>
                <a:gd name="T97" fmla="*/ 98 h 226"/>
                <a:gd name="T98" fmla="*/ 34 w 123"/>
                <a:gd name="T99" fmla="*/ 101 h 226"/>
                <a:gd name="T100" fmla="*/ 37 w 123"/>
                <a:gd name="T101" fmla="*/ 102 h 226"/>
                <a:gd name="T102" fmla="*/ 40 w 123"/>
                <a:gd name="T103" fmla="*/ 101 h 226"/>
                <a:gd name="T104" fmla="*/ 42 w 123"/>
                <a:gd name="T105" fmla="*/ 98 h 226"/>
                <a:gd name="T106" fmla="*/ 52 w 123"/>
                <a:gd name="T107" fmla="*/ 82 h 226"/>
                <a:gd name="T108" fmla="*/ 63 w 123"/>
                <a:gd name="T109" fmla="*/ 73 h 226"/>
                <a:gd name="T110" fmla="*/ 73 w 123"/>
                <a:gd name="T111" fmla="*/ 68 h 226"/>
                <a:gd name="T112" fmla="*/ 80 w 123"/>
                <a:gd name="T113" fmla="*/ 67 h 226"/>
                <a:gd name="T114" fmla="*/ 87 w 123"/>
                <a:gd name="T115" fmla="*/ 68 h 226"/>
                <a:gd name="T116" fmla="*/ 90 w 123"/>
                <a:gd name="T117" fmla="*/ 72 h 226"/>
                <a:gd name="T118" fmla="*/ 91 w 123"/>
                <a:gd name="T119" fmla="*/ 77 h 226"/>
                <a:gd name="T120" fmla="*/ 91 w 123"/>
                <a:gd name="T121" fmla="*/ 81 h 226"/>
                <a:gd name="T122" fmla="*/ 91 w 123"/>
                <a:gd name="T123" fmla="*/ 87 h 226"/>
                <a:gd name="T124" fmla="*/ 66 w 123"/>
                <a:gd name="T125" fmla="*/ 1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226">
                  <a:moveTo>
                    <a:pt x="123" y="11"/>
                  </a:moveTo>
                  <a:lnTo>
                    <a:pt x="119" y="3"/>
                  </a:lnTo>
                  <a:lnTo>
                    <a:pt x="111" y="0"/>
                  </a:lnTo>
                  <a:lnTo>
                    <a:pt x="105" y="1"/>
                  </a:lnTo>
                  <a:lnTo>
                    <a:pt x="100" y="5"/>
                  </a:lnTo>
                  <a:lnTo>
                    <a:pt x="96" y="10"/>
                  </a:lnTo>
                  <a:lnTo>
                    <a:pt x="95" y="15"/>
                  </a:lnTo>
                  <a:lnTo>
                    <a:pt x="98" y="23"/>
                  </a:lnTo>
                  <a:lnTo>
                    <a:pt x="107" y="27"/>
                  </a:lnTo>
                  <a:lnTo>
                    <a:pt x="113" y="25"/>
                  </a:lnTo>
                  <a:lnTo>
                    <a:pt x="118" y="21"/>
                  </a:lnTo>
                  <a:lnTo>
                    <a:pt x="121" y="16"/>
                  </a:lnTo>
                  <a:lnTo>
                    <a:pt x="123" y="11"/>
                  </a:lnTo>
                  <a:close/>
                  <a:moveTo>
                    <a:pt x="66" y="184"/>
                  </a:moveTo>
                  <a:lnTo>
                    <a:pt x="61" y="197"/>
                  </a:lnTo>
                  <a:lnTo>
                    <a:pt x="52" y="208"/>
                  </a:lnTo>
                  <a:lnTo>
                    <a:pt x="41" y="214"/>
                  </a:lnTo>
                  <a:lnTo>
                    <a:pt x="29" y="217"/>
                  </a:lnTo>
                  <a:lnTo>
                    <a:pt x="20" y="215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6" y="195"/>
                  </a:lnTo>
                  <a:lnTo>
                    <a:pt x="17" y="191"/>
                  </a:lnTo>
                  <a:lnTo>
                    <a:pt x="10" y="192"/>
                  </a:lnTo>
                  <a:lnTo>
                    <a:pt x="5" y="196"/>
                  </a:lnTo>
                  <a:lnTo>
                    <a:pt x="2" y="202"/>
                  </a:lnTo>
                  <a:lnTo>
                    <a:pt x="0" y="208"/>
                  </a:lnTo>
                  <a:lnTo>
                    <a:pt x="3" y="215"/>
                  </a:lnTo>
                  <a:lnTo>
                    <a:pt x="9" y="221"/>
                  </a:lnTo>
                  <a:lnTo>
                    <a:pt x="18" y="224"/>
                  </a:lnTo>
                  <a:lnTo>
                    <a:pt x="30" y="226"/>
                  </a:lnTo>
                  <a:lnTo>
                    <a:pt x="45" y="224"/>
                  </a:lnTo>
                  <a:lnTo>
                    <a:pt x="63" y="217"/>
                  </a:lnTo>
                  <a:lnTo>
                    <a:pt x="79" y="204"/>
                  </a:lnTo>
                  <a:lnTo>
                    <a:pt x="89" y="184"/>
                  </a:lnTo>
                  <a:lnTo>
                    <a:pt x="112" y="92"/>
                  </a:lnTo>
                  <a:lnTo>
                    <a:pt x="113" y="83"/>
                  </a:lnTo>
                  <a:lnTo>
                    <a:pt x="111" y="73"/>
                  </a:lnTo>
                  <a:lnTo>
                    <a:pt x="104" y="65"/>
                  </a:lnTo>
                  <a:lnTo>
                    <a:pt x="94" y="60"/>
                  </a:lnTo>
                  <a:lnTo>
                    <a:pt x="81" y="58"/>
                  </a:lnTo>
                  <a:lnTo>
                    <a:pt x="70" y="59"/>
                  </a:lnTo>
                  <a:lnTo>
                    <a:pt x="60" y="63"/>
                  </a:lnTo>
                  <a:lnTo>
                    <a:pt x="52" y="69"/>
                  </a:lnTo>
                  <a:lnTo>
                    <a:pt x="45" y="76"/>
                  </a:lnTo>
                  <a:lnTo>
                    <a:pt x="39" y="83"/>
                  </a:lnTo>
                  <a:lnTo>
                    <a:pt x="35" y="90"/>
                  </a:lnTo>
                  <a:lnTo>
                    <a:pt x="32" y="95"/>
                  </a:lnTo>
                  <a:lnTo>
                    <a:pt x="31" y="98"/>
                  </a:lnTo>
                  <a:lnTo>
                    <a:pt x="34" y="101"/>
                  </a:lnTo>
                  <a:lnTo>
                    <a:pt x="37" y="102"/>
                  </a:lnTo>
                  <a:lnTo>
                    <a:pt x="40" y="101"/>
                  </a:lnTo>
                  <a:lnTo>
                    <a:pt x="42" y="98"/>
                  </a:lnTo>
                  <a:lnTo>
                    <a:pt x="52" y="82"/>
                  </a:lnTo>
                  <a:lnTo>
                    <a:pt x="63" y="73"/>
                  </a:lnTo>
                  <a:lnTo>
                    <a:pt x="73" y="68"/>
                  </a:lnTo>
                  <a:lnTo>
                    <a:pt x="80" y="67"/>
                  </a:lnTo>
                  <a:lnTo>
                    <a:pt x="87" y="68"/>
                  </a:lnTo>
                  <a:lnTo>
                    <a:pt x="90" y="72"/>
                  </a:lnTo>
                  <a:lnTo>
                    <a:pt x="91" y="77"/>
                  </a:lnTo>
                  <a:lnTo>
                    <a:pt x="91" y="81"/>
                  </a:lnTo>
                  <a:lnTo>
                    <a:pt x="91" y="87"/>
                  </a:lnTo>
                  <a:lnTo>
                    <a:pt x="66" y="1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88"/>
            <p:cNvSpPr>
              <a:spLocks noChangeAspect="1"/>
            </p:cNvSpPr>
            <p:nvPr/>
          </p:nvSpPr>
          <p:spPr bwMode="auto">
            <a:xfrm>
              <a:off x="3387" y="286"/>
              <a:ext cx="46" cy="111"/>
            </a:xfrm>
            <a:custGeom>
              <a:avLst/>
              <a:gdLst>
                <a:gd name="T0" fmla="*/ 36 w 46"/>
                <a:gd name="T1" fmla="*/ 36 h 111"/>
                <a:gd name="T2" fmla="*/ 35 w 46"/>
                <a:gd name="T3" fmla="*/ 51 h 111"/>
                <a:gd name="T4" fmla="*/ 31 w 46"/>
                <a:gd name="T5" fmla="*/ 68 h 111"/>
                <a:gd name="T6" fmla="*/ 23 w 46"/>
                <a:gd name="T7" fmla="*/ 85 h 111"/>
                <a:gd name="T8" fmla="*/ 8 w 46"/>
                <a:gd name="T9" fmla="*/ 102 h 111"/>
                <a:gd name="T10" fmla="*/ 5 w 46"/>
                <a:gd name="T11" fmla="*/ 107 h 111"/>
                <a:gd name="T12" fmla="*/ 7 w 46"/>
                <a:gd name="T13" fmla="*/ 110 h 111"/>
                <a:gd name="T14" fmla="*/ 10 w 46"/>
                <a:gd name="T15" fmla="*/ 111 h 111"/>
                <a:gd name="T16" fmla="*/ 13 w 46"/>
                <a:gd name="T17" fmla="*/ 110 h 111"/>
                <a:gd name="T18" fmla="*/ 18 w 46"/>
                <a:gd name="T19" fmla="*/ 106 h 111"/>
                <a:gd name="T20" fmla="*/ 24 w 46"/>
                <a:gd name="T21" fmla="*/ 100 h 111"/>
                <a:gd name="T22" fmla="*/ 30 w 46"/>
                <a:gd name="T23" fmla="*/ 92 h 111"/>
                <a:gd name="T24" fmla="*/ 36 w 46"/>
                <a:gd name="T25" fmla="*/ 81 h 111"/>
                <a:gd name="T26" fmla="*/ 41 w 46"/>
                <a:gd name="T27" fmla="*/ 69 h 111"/>
                <a:gd name="T28" fmla="*/ 45 w 46"/>
                <a:gd name="T29" fmla="*/ 55 h 111"/>
                <a:gd name="T30" fmla="*/ 46 w 46"/>
                <a:gd name="T31" fmla="*/ 39 h 111"/>
                <a:gd name="T32" fmla="*/ 45 w 46"/>
                <a:gd name="T33" fmla="*/ 24 h 111"/>
                <a:gd name="T34" fmla="*/ 40 w 46"/>
                <a:gd name="T35" fmla="*/ 11 h 111"/>
                <a:gd name="T36" fmla="*/ 32 w 46"/>
                <a:gd name="T37" fmla="*/ 3 h 111"/>
                <a:gd name="T38" fmla="*/ 21 w 46"/>
                <a:gd name="T39" fmla="*/ 0 h 111"/>
                <a:gd name="T40" fmla="*/ 13 w 46"/>
                <a:gd name="T41" fmla="*/ 2 h 111"/>
                <a:gd name="T42" fmla="*/ 6 w 46"/>
                <a:gd name="T43" fmla="*/ 6 h 111"/>
                <a:gd name="T44" fmla="*/ 2 w 46"/>
                <a:gd name="T45" fmla="*/ 13 h 111"/>
                <a:gd name="T46" fmla="*/ 0 w 46"/>
                <a:gd name="T47" fmla="*/ 21 h 111"/>
                <a:gd name="T48" fmla="*/ 2 w 46"/>
                <a:gd name="T49" fmla="*/ 29 h 111"/>
                <a:gd name="T50" fmla="*/ 6 w 46"/>
                <a:gd name="T51" fmla="*/ 35 h 111"/>
                <a:gd name="T52" fmla="*/ 13 w 46"/>
                <a:gd name="T53" fmla="*/ 40 h 111"/>
                <a:gd name="T54" fmla="*/ 21 w 46"/>
                <a:gd name="T55" fmla="*/ 42 h 111"/>
                <a:gd name="T56" fmla="*/ 32 w 46"/>
                <a:gd name="T57" fmla="*/ 39 h 111"/>
                <a:gd name="T58" fmla="*/ 36 w 46"/>
                <a:gd name="T59" fmla="*/ 3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111">
                  <a:moveTo>
                    <a:pt x="36" y="36"/>
                  </a:moveTo>
                  <a:lnTo>
                    <a:pt x="35" y="51"/>
                  </a:lnTo>
                  <a:lnTo>
                    <a:pt x="31" y="68"/>
                  </a:lnTo>
                  <a:lnTo>
                    <a:pt x="23" y="85"/>
                  </a:lnTo>
                  <a:lnTo>
                    <a:pt x="8" y="102"/>
                  </a:lnTo>
                  <a:lnTo>
                    <a:pt x="5" y="107"/>
                  </a:lnTo>
                  <a:lnTo>
                    <a:pt x="7" y="110"/>
                  </a:lnTo>
                  <a:lnTo>
                    <a:pt x="10" y="111"/>
                  </a:lnTo>
                  <a:lnTo>
                    <a:pt x="13" y="110"/>
                  </a:lnTo>
                  <a:lnTo>
                    <a:pt x="18" y="106"/>
                  </a:lnTo>
                  <a:lnTo>
                    <a:pt x="24" y="100"/>
                  </a:lnTo>
                  <a:lnTo>
                    <a:pt x="30" y="92"/>
                  </a:lnTo>
                  <a:lnTo>
                    <a:pt x="36" y="81"/>
                  </a:lnTo>
                  <a:lnTo>
                    <a:pt x="41" y="69"/>
                  </a:lnTo>
                  <a:lnTo>
                    <a:pt x="45" y="55"/>
                  </a:lnTo>
                  <a:lnTo>
                    <a:pt x="46" y="39"/>
                  </a:lnTo>
                  <a:lnTo>
                    <a:pt x="45" y="24"/>
                  </a:lnTo>
                  <a:lnTo>
                    <a:pt x="40" y="11"/>
                  </a:lnTo>
                  <a:lnTo>
                    <a:pt x="32" y="3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5"/>
                  </a:lnTo>
                  <a:lnTo>
                    <a:pt x="13" y="40"/>
                  </a:lnTo>
                  <a:lnTo>
                    <a:pt x="21" y="42"/>
                  </a:lnTo>
                  <a:lnTo>
                    <a:pt x="32" y="39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89"/>
            <p:cNvSpPr>
              <a:spLocks noChangeAspect="1"/>
            </p:cNvSpPr>
            <p:nvPr/>
          </p:nvSpPr>
          <p:spPr bwMode="auto">
            <a:xfrm>
              <a:off x="3481" y="168"/>
              <a:ext cx="209" cy="237"/>
            </a:xfrm>
            <a:custGeom>
              <a:avLst/>
              <a:gdLst>
                <a:gd name="T0" fmla="*/ 148 w 209"/>
                <a:gd name="T1" fmla="*/ 98 h 237"/>
                <a:gd name="T2" fmla="*/ 141 w 209"/>
                <a:gd name="T3" fmla="*/ 65 h 237"/>
                <a:gd name="T4" fmla="*/ 125 w 209"/>
                <a:gd name="T5" fmla="*/ 29 h 237"/>
                <a:gd name="T6" fmla="*/ 97 w 209"/>
                <a:gd name="T7" fmla="*/ 4 h 237"/>
                <a:gd name="T8" fmla="*/ 61 w 209"/>
                <a:gd name="T9" fmla="*/ 2 h 237"/>
                <a:gd name="T10" fmla="*/ 36 w 209"/>
                <a:gd name="T11" fmla="*/ 14 h 237"/>
                <a:gd name="T12" fmla="*/ 13 w 209"/>
                <a:gd name="T13" fmla="*/ 36 h 237"/>
                <a:gd name="T14" fmla="*/ 2 w 209"/>
                <a:gd name="T15" fmla="*/ 60 h 237"/>
                <a:gd name="T16" fmla="*/ 3 w 209"/>
                <a:gd name="T17" fmla="*/ 69 h 237"/>
                <a:gd name="T18" fmla="*/ 11 w 209"/>
                <a:gd name="T19" fmla="*/ 68 h 237"/>
                <a:gd name="T20" fmla="*/ 22 w 209"/>
                <a:gd name="T21" fmla="*/ 49 h 237"/>
                <a:gd name="T22" fmla="*/ 53 w 209"/>
                <a:gd name="T23" fmla="*/ 31 h 237"/>
                <a:gd name="T24" fmla="*/ 91 w 209"/>
                <a:gd name="T25" fmla="*/ 31 h 237"/>
                <a:gd name="T26" fmla="*/ 118 w 209"/>
                <a:gd name="T27" fmla="*/ 49 h 237"/>
                <a:gd name="T28" fmla="*/ 132 w 209"/>
                <a:gd name="T29" fmla="*/ 78 h 237"/>
                <a:gd name="T30" fmla="*/ 137 w 209"/>
                <a:gd name="T31" fmla="*/ 109 h 237"/>
                <a:gd name="T32" fmla="*/ 137 w 209"/>
                <a:gd name="T33" fmla="*/ 135 h 237"/>
                <a:gd name="T34" fmla="*/ 136 w 209"/>
                <a:gd name="T35" fmla="*/ 147 h 237"/>
                <a:gd name="T36" fmla="*/ 128 w 209"/>
                <a:gd name="T37" fmla="*/ 172 h 237"/>
                <a:gd name="T38" fmla="*/ 118 w 209"/>
                <a:gd name="T39" fmla="*/ 215 h 237"/>
                <a:gd name="T40" fmla="*/ 117 w 209"/>
                <a:gd name="T41" fmla="*/ 234 h 237"/>
                <a:gd name="T42" fmla="*/ 124 w 209"/>
                <a:gd name="T43" fmla="*/ 237 h 237"/>
                <a:gd name="T44" fmla="*/ 130 w 209"/>
                <a:gd name="T45" fmla="*/ 229 h 237"/>
                <a:gd name="T46" fmla="*/ 138 w 209"/>
                <a:gd name="T47" fmla="*/ 205 h 237"/>
                <a:gd name="T48" fmla="*/ 145 w 209"/>
                <a:gd name="T49" fmla="*/ 171 h 237"/>
                <a:gd name="T50" fmla="*/ 150 w 209"/>
                <a:gd name="T51" fmla="*/ 145 h 237"/>
                <a:gd name="T52" fmla="*/ 156 w 209"/>
                <a:gd name="T53" fmla="*/ 125 h 237"/>
                <a:gd name="T54" fmla="*/ 165 w 209"/>
                <a:gd name="T55" fmla="*/ 101 h 237"/>
                <a:gd name="T56" fmla="*/ 174 w 209"/>
                <a:gd name="T57" fmla="*/ 80 h 237"/>
                <a:gd name="T58" fmla="*/ 182 w 209"/>
                <a:gd name="T59" fmla="*/ 63 h 237"/>
                <a:gd name="T60" fmla="*/ 196 w 209"/>
                <a:gd name="T61" fmla="*/ 33 h 237"/>
                <a:gd name="T62" fmla="*/ 209 w 209"/>
                <a:gd name="T63" fmla="*/ 8 h 237"/>
                <a:gd name="T64" fmla="*/ 203 w 209"/>
                <a:gd name="T65" fmla="*/ 3 h 237"/>
                <a:gd name="T66" fmla="*/ 198 w 209"/>
                <a:gd name="T67" fmla="*/ 5 h 237"/>
                <a:gd name="T68" fmla="*/ 178 w 209"/>
                <a:gd name="T69" fmla="*/ 43 h 237"/>
                <a:gd name="T70" fmla="*/ 150 w 209"/>
                <a:gd name="T71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37">
                  <a:moveTo>
                    <a:pt x="150" y="109"/>
                  </a:moveTo>
                  <a:lnTo>
                    <a:pt x="148" y="98"/>
                  </a:lnTo>
                  <a:lnTo>
                    <a:pt x="146" y="83"/>
                  </a:lnTo>
                  <a:lnTo>
                    <a:pt x="141" y="65"/>
                  </a:lnTo>
                  <a:lnTo>
                    <a:pt x="135" y="46"/>
                  </a:lnTo>
                  <a:lnTo>
                    <a:pt x="125" y="29"/>
                  </a:lnTo>
                  <a:lnTo>
                    <a:pt x="113" y="14"/>
                  </a:lnTo>
                  <a:lnTo>
                    <a:pt x="97" y="4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7" y="21"/>
                  </a:lnTo>
                  <a:lnTo>
                    <a:pt x="13" y="36"/>
                  </a:lnTo>
                  <a:lnTo>
                    <a:pt x="5" y="50"/>
                  </a:lnTo>
                  <a:lnTo>
                    <a:pt x="2" y="60"/>
                  </a:lnTo>
                  <a:lnTo>
                    <a:pt x="0" y="65"/>
                  </a:lnTo>
                  <a:lnTo>
                    <a:pt x="3" y="69"/>
                  </a:lnTo>
                  <a:lnTo>
                    <a:pt x="6" y="69"/>
                  </a:lnTo>
                  <a:lnTo>
                    <a:pt x="11" y="68"/>
                  </a:lnTo>
                  <a:lnTo>
                    <a:pt x="13" y="63"/>
                  </a:lnTo>
                  <a:lnTo>
                    <a:pt x="22" y="49"/>
                  </a:lnTo>
                  <a:lnTo>
                    <a:pt x="36" y="38"/>
                  </a:lnTo>
                  <a:lnTo>
                    <a:pt x="53" y="31"/>
                  </a:lnTo>
                  <a:lnTo>
                    <a:pt x="72" y="29"/>
                  </a:lnTo>
                  <a:lnTo>
                    <a:pt x="91" y="31"/>
                  </a:lnTo>
                  <a:lnTo>
                    <a:pt x="106" y="38"/>
                  </a:lnTo>
                  <a:lnTo>
                    <a:pt x="118" y="49"/>
                  </a:lnTo>
                  <a:lnTo>
                    <a:pt x="126" y="63"/>
                  </a:lnTo>
                  <a:lnTo>
                    <a:pt x="132" y="78"/>
                  </a:lnTo>
                  <a:lnTo>
                    <a:pt x="135" y="94"/>
                  </a:lnTo>
                  <a:lnTo>
                    <a:pt x="137" y="109"/>
                  </a:lnTo>
                  <a:lnTo>
                    <a:pt x="137" y="124"/>
                  </a:lnTo>
                  <a:lnTo>
                    <a:pt x="137" y="135"/>
                  </a:lnTo>
                  <a:lnTo>
                    <a:pt x="137" y="142"/>
                  </a:lnTo>
                  <a:lnTo>
                    <a:pt x="136" y="147"/>
                  </a:lnTo>
                  <a:lnTo>
                    <a:pt x="135" y="150"/>
                  </a:lnTo>
                  <a:lnTo>
                    <a:pt x="128" y="172"/>
                  </a:lnTo>
                  <a:lnTo>
                    <a:pt x="122" y="196"/>
                  </a:lnTo>
                  <a:lnTo>
                    <a:pt x="118" y="215"/>
                  </a:lnTo>
                  <a:lnTo>
                    <a:pt x="116" y="228"/>
                  </a:lnTo>
                  <a:lnTo>
                    <a:pt x="117" y="234"/>
                  </a:lnTo>
                  <a:lnTo>
                    <a:pt x="122" y="237"/>
                  </a:lnTo>
                  <a:lnTo>
                    <a:pt x="124" y="237"/>
                  </a:lnTo>
                  <a:lnTo>
                    <a:pt x="127" y="235"/>
                  </a:lnTo>
                  <a:lnTo>
                    <a:pt x="130" y="229"/>
                  </a:lnTo>
                  <a:lnTo>
                    <a:pt x="134" y="218"/>
                  </a:lnTo>
                  <a:lnTo>
                    <a:pt x="138" y="205"/>
                  </a:lnTo>
                  <a:lnTo>
                    <a:pt x="142" y="189"/>
                  </a:lnTo>
                  <a:lnTo>
                    <a:pt x="145" y="171"/>
                  </a:lnTo>
                  <a:lnTo>
                    <a:pt x="148" y="151"/>
                  </a:lnTo>
                  <a:lnTo>
                    <a:pt x="150" y="145"/>
                  </a:lnTo>
                  <a:lnTo>
                    <a:pt x="152" y="136"/>
                  </a:lnTo>
                  <a:lnTo>
                    <a:pt x="156" y="125"/>
                  </a:lnTo>
                  <a:lnTo>
                    <a:pt x="160" y="114"/>
                  </a:lnTo>
                  <a:lnTo>
                    <a:pt x="165" y="101"/>
                  </a:lnTo>
                  <a:lnTo>
                    <a:pt x="170" y="90"/>
                  </a:lnTo>
                  <a:lnTo>
                    <a:pt x="174" y="80"/>
                  </a:lnTo>
                  <a:lnTo>
                    <a:pt x="177" y="72"/>
                  </a:lnTo>
                  <a:lnTo>
                    <a:pt x="182" y="63"/>
                  </a:lnTo>
                  <a:lnTo>
                    <a:pt x="188" y="50"/>
                  </a:lnTo>
                  <a:lnTo>
                    <a:pt x="196" y="33"/>
                  </a:lnTo>
                  <a:lnTo>
                    <a:pt x="207" y="12"/>
                  </a:lnTo>
                  <a:lnTo>
                    <a:pt x="209" y="8"/>
                  </a:lnTo>
                  <a:lnTo>
                    <a:pt x="206" y="4"/>
                  </a:lnTo>
                  <a:lnTo>
                    <a:pt x="203" y="3"/>
                  </a:lnTo>
                  <a:lnTo>
                    <a:pt x="200" y="4"/>
                  </a:lnTo>
                  <a:lnTo>
                    <a:pt x="198" y="5"/>
                  </a:lnTo>
                  <a:lnTo>
                    <a:pt x="191" y="18"/>
                  </a:lnTo>
                  <a:lnTo>
                    <a:pt x="178" y="43"/>
                  </a:lnTo>
                  <a:lnTo>
                    <a:pt x="163" y="75"/>
                  </a:lnTo>
                  <a:lnTo>
                    <a:pt x="150" y="1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90"/>
            <p:cNvSpPr>
              <a:spLocks noChangeAspect="1" noEditPoints="1"/>
            </p:cNvSpPr>
            <p:nvPr/>
          </p:nvSpPr>
          <p:spPr bwMode="auto">
            <a:xfrm>
              <a:off x="3695" y="207"/>
              <a:ext cx="123" cy="226"/>
            </a:xfrm>
            <a:custGeom>
              <a:avLst/>
              <a:gdLst>
                <a:gd name="T0" fmla="*/ 123 w 123"/>
                <a:gd name="T1" fmla="*/ 11 h 226"/>
                <a:gd name="T2" fmla="*/ 119 w 123"/>
                <a:gd name="T3" fmla="*/ 3 h 226"/>
                <a:gd name="T4" fmla="*/ 111 w 123"/>
                <a:gd name="T5" fmla="*/ 0 h 226"/>
                <a:gd name="T6" fmla="*/ 105 w 123"/>
                <a:gd name="T7" fmla="*/ 1 h 226"/>
                <a:gd name="T8" fmla="*/ 100 w 123"/>
                <a:gd name="T9" fmla="*/ 5 h 226"/>
                <a:gd name="T10" fmla="*/ 96 w 123"/>
                <a:gd name="T11" fmla="*/ 10 h 226"/>
                <a:gd name="T12" fmla="*/ 95 w 123"/>
                <a:gd name="T13" fmla="*/ 15 h 226"/>
                <a:gd name="T14" fmla="*/ 98 w 123"/>
                <a:gd name="T15" fmla="*/ 23 h 226"/>
                <a:gd name="T16" fmla="*/ 107 w 123"/>
                <a:gd name="T17" fmla="*/ 27 h 226"/>
                <a:gd name="T18" fmla="*/ 113 w 123"/>
                <a:gd name="T19" fmla="*/ 25 h 226"/>
                <a:gd name="T20" fmla="*/ 118 w 123"/>
                <a:gd name="T21" fmla="*/ 21 h 226"/>
                <a:gd name="T22" fmla="*/ 121 w 123"/>
                <a:gd name="T23" fmla="*/ 16 h 226"/>
                <a:gd name="T24" fmla="*/ 123 w 123"/>
                <a:gd name="T25" fmla="*/ 11 h 226"/>
                <a:gd name="T26" fmla="*/ 66 w 123"/>
                <a:gd name="T27" fmla="*/ 184 h 226"/>
                <a:gd name="T28" fmla="*/ 61 w 123"/>
                <a:gd name="T29" fmla="*/ 197 h 226"/>
                <a:gd name="T30" fmla="*/ 52 w 123"/>
                <a:gd name="T31" fmla="*/ 208 h 226"/>
                <a:gd name="T32" fmla="*/ 41 w 123"/>
                <a:gd name="T33" fmla="*/ 214 h 226"/>
                <a:gd name="T34" fmla="*/ 29 w 123"/>
                <a:gd name="T35" fmla="*/ 217 h 226"/>
                <a:gd name="T36" fmla="*/ 20 w 123"/>
                <a:gd name="T37" fmla="*/ 215 h 226"/>
                <a:gd name="T38" fmla="*/ 26 w 123"/>
                <a:gd name="T39" fmla="*/ 209 h 226"/>
                <a:gd name="T40" fmla="*/ 28 w 123"/>
                <a:gd name="T41" fmla="*/ 202 h 226"/>
                <a:gd name="T42" fmla="*/ 26 w 123"/>
                <a:gd name="T43" fmla="*/ 195 h 226"/>
                <a:gd name="T44" fmla="*/ 16 w 123"/>
                <a:gd name="T45" fmla="*/ 191 h 226"/>
                <a:gd name="T46" fmla="*/ 10 w 123"/>
                <a:gd name="T47" fmla="*/ 192 h 226"/>
                <a:gd name="T48" fmla="*/ 5 w 123"/>
                <a:gd name="T49" fmla="*/ 196 h 226"/>
                <a:gd name="T50" fmla="*/ 2 w 123"/>
                <a:gd name="T51" fmla="*/ 202 h 226"/>
                <a:gd name="T52" fmla="*/ 0 w 123"/>
                <a:gd name="T53" fmla="*/ 208 h 226"/>
                <a:gd name="T54" fmla="*/ 3 w 123"/>
                <a:gd name="T55" fmla="*/ 215 h 226"/>
                <a:gd name="T56" fmla="*/ 9 w 123"/>
                <a:gd name="T57" fmla="*/ 221 h 226"/>
                <a:gd name="T58" fmla="*/ 18 w 123"/>
                <a:gd name="T59" fmla="*/ 224 h 226"/>
                <a:gd name="T60" fmla="*/ 30 w 123"/>
                <a:gd name="T61" fmla="*/ 226 h 226"/>
                <a:gd name="T62" fmla="*/ 45 w 123"/>
                <a:gd name="T63" fmla="*/ 224 h 226"/>
                <a:gd name="T64" fmla="*/ 63 w 123"/>
                <a:gd name="T65" fmla="*/ 217 h 226"/>
                <a:gd name="T66" fmla="*/ 79 w 123"/>
                <a:gd name="T67" fmla="*/ 204 h 226"/>
                <a:gd name="T68" fmla="*/ 89 w 123"/>
                <a:gd name="T69" fmla="*/ 184 h 226"/>
                <a:gd name="T70" fmla="*/ 112 w 123"/>
                <a:gd name="T71" fmla="*/ 92 h 226"/>
                <a:gd name="T72" fmla="*/ 113 w 123"/>
                <a:gd name="T73" fmla="*/ 83 h 226"/>
                <a:gd name="T74" fmla="*/ 111 w 123"/>
                <a:gd name="T75" fmla="*/ 73 h 226"/>
                <a:gd name="T76" fmla="*/ 104 w 123"/>
                <a:gd name="T77" fmla="*/ 65 h 226"/>
                <a:gd name="T78" fmla="*/ 94 w 123"/>
                <a:gd name="T79" fmla="*/ 60 h 226"/>
                <a:gd name="T80" fmla="*/ 82 w 123"/>
                <a:gd name="T81" fmla="*/ 58 h 226"/>
                <a:gd name="T82" fmla="*/ 70 w 123"/>
                <a:gd name="T83" fmla="*/ 59 h 226"/>
                <a:gd name="T84" fmla="*/ 60 w 123"/>
                <a:gd name="T85" fmla="*/ 63 h 226"/>
                <a:gd name="T86" fmla="*/ 52 w 123"/>
                <a:gd name="T87" fmla="*/ 69 h 226"/>
                <a:gd name="T88" fmla="*/ 45 w 123"/>
                <a:gd name="T89" fmla="*/ 76 h 226"/>
                <a:gd name="T90" fmla="*/ 39 w 123"/>
                <a:gd name="T91" fmla="*/ 83 h 226"/>
                <a:gd name="T92" fmla="*/ 35 w 123"/>
                <a:gd name="T93" fmla="*/ 90 h 226"/>
                <a:gd name="T94" fmla="*/ 32 w 123"/>
                <a:gd name="T95" fmla="*/ 95 h 226"/>
                <a:gd name="T96" fmla="*/ 31 w 123"/>
                <a:gd name="T97" fmla="*/ 98 h 226"/>
                <a:gd name="T98" fmla="*/ 34 w 123"/>
                <a:gd name="T99" fmla="*/ 101 h 226"/>
                <a:gd name="T100" fmla="*/ 37 w 123"/>
                <a:gd name="T101" fmla="*/ 102 h 226"/>
                <a:gd name="T102" fmla="*/ 40 w 123"/>
                <a:gd name="T103" fmla="*/ 101 h 226"/>
                <a:gd name="T104" fmla="*/ 42 w 123"/>
                <a:gd name="T105" fmla="*/ 98 h 226"/>
                <a:gd name="T106" fmla="*/ 52 w 123"/>
                <a:gd name="T107" fmla="*/ 82 h 226"/>
                <a:gd name="T108" fmla="*/ 63 w 123"/>
                <a:gd name="T109" fmla="*/ 73 h 226"/>
                <a:gd name="T110" fmla="*/ 72 w 123"/>
                <a:gd name="T111" fmla="*/ 68 h 226"/>
                <a:gd name="T112" fmla="*/ 81 w 123"/>
                <a:gd name="T113" fmla="*/ 67 h 226"/>
                <a:gd name="T114" fmla="*/ 87 w 123"/>
                <a:gd name="T115" fmla="*/ 68 h 226"/>
                <a:gd name="T116" fmla="*/ 90 w 123"/>
                <a:gd name="T117" fmla="*/ 72 h 226"/>
                <a:gd name="T118" fmla="*/ 91 w 123"/>
                <a:gd name="T119" fmla="*/ 77 h 226"/>
                <a:gd name="T120" fmla="*/ 91 w 123"/>
                <a:gd name="T121" fmla="*/ 81 h 226"/>
                <a:gd name="T122" fmla="*/ 90 w 123"/>
                <a:gd name="T123" fmla="*/ 87 h 226"/>
                <a:gd name="T124" fmla="*/ 66 w 123"/>
                <a:gd name="T125" fmla="*/ 1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226">
                  <a:moveTo>
                    <a:pt x="123" y="11"/>
                  </a:moveTo>
                  <a:lnTo>
                    <a:pt x="119" y="3"/>
                  </a:lnTo>
                  <a:lnTo>
                    <a:pt x="111" y="0"/>
                  </a:lnTo>
                  <a:lnTo>
                    <a:pt x="105" y="1"/>
                  </a:lnTo>
                  <a:lnTo>
                    <a:pt x="100" y="5"/>
                  </a:lnTo>
                  <a:lnTo>
                    <a:pt x="96" y="10"/>
                  </a:lnTo>
                  <a:lnTo>
                    <a:pt x="95" y="15"/>
                  </a:lnTo>
                  <a:lnTo>
                    <a:pt x="98" y="23"/>
                  </a:lnTo>
                  <a:lnTo>
                    <a:pt x="107" y="27"/>
                  </a:lnTo>
                  <a:lnTo>
                    <a:pt x="113" y="25"/>
                  </a:lnTo>
                  <a:lnTo>
                    <a:pt x="118" y="21"/>
                  </a:lnTo>
                  <a:lnTo>
                    <a:pt x="121" y="16"/>
                  </a:lnTo>
                  <a:lnTo>
                    <a:pt x="123" y="11"/>
                  </a:lnTo>
                  <a:close/>
                  <a:moveTo>
                    <a:pt x="66" y="184"/>
                  </a:moveTo>
                  <a:lnTo>
                    <a:pt x="61" y="197"/>
                  </a:lnTo>
                  <a:lnTo>
                    <a:pt x="52" y="208"/>
                  </a:lnTo>
                  <a:lnTo>
                    <a:pt x="41" y="214"/>
                  </a:lnTo>
                  <a:lnTo>
                    <a:pt x="29" y="217"/>
                  </a:lnTo>
                  <a:lnTo>
                    <a:pt x="20" y="215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6" y="195"/>
                  </a:lnTo>
                  <a:lnTo>
                    <a:pt x="16" y="191"/>
                  </a:lnTo>
                  <a:lnTo>
                    <a:pt x="10" y="192"/>
                  </a:lnTo>
                  <a:lnTo>
                    <a:pt x="5" y="196"/>
                  </a:lnTo>
                  <a:lnTo>
                    <a:pt x="2" y="202"/>
                  </a:lnTo>
                  <a:lnTo>
                    <a:pt x="0" y="208"/>
                  </a:lnTo>
                  <a:lnTo>
                    <a:pt x="3" y="215"/>
                  </a:lnTo>
                  <a:lnTo>
                    <a:pt x="9" y="221"/>
                  </a:lnTo>
                  <a:lnTo>
                    <a:pt x="18" y="224"/>
                  </a:lnTo>
                  <a:lnTo>
                    <a:pt x="30" y="226"/>
                  </a:lnTo>
                  <a:lnTo>
                    <a:pt x="45" y="224"/>
                  </a:lnTo>
                  <a:lnTo>
                    <a:pt x="63" y="217"/>
                  </a:lnTo>
                  <a:lnTo>
                    <a:pt x="79" y="204"/>
                  </a:lnTo>
                  <a:lnTo>
                    <a:pt x="89" y="184"/>
                  </a:lnTo>
                  <a:lnTo>
                    <a:pt x="112" y="92"/>
                  </a:lnTo>
                  <a:lnTo>
                    <a:pt x="113" y="83"/>
                  </a:lnTo>
                  <a:lnTo>
                    <a:pt x="111" y="73"/>
                  </a:lnTo>
                  <a:lnTo>
                    <a:pt x="104" y="65"/>
                  </a:lnTo>
                  <a:lnTo>
                    <a:pt x="94" y="60"/>
                  </a:lnTo>
                  <a:lnTo>
                    <a:pt x="82" y="58"/>
                  </a:lnTo>
                  <a:lnTo>
                    <a:pt x="70" y="59"/>
                  </a:lnTo>
                  <a:lnTo>
                    <a:pt x="60" y="63"/>
                  </a:lnTo>
                  <a:lnTo>
                    <a:pt x="52" y="69"/>
                  </a:lnTo>
                  <a:lnTo>
                    <a:pt x="45" y="76"/>
                  </a:lnTo>
                  <a:lnTo>
                    <a:pt x="39" y="83"/>
                  </a:lnTo>
                  <a:lnTo>
                    <a:pt x="35" y="90"/>
                  </a:lnTo>
                  <a:lnTo>
                    <a:pt x="32" y="95"/>
                  </a:lnTo>
                  <a:lnTo>
                    <a:pt x="31" y="98"/>
                  </a:lnTo>
                  <a:lnTo>
                    <a:pt x="34" y="101"/>
                  </a:lnTo>
                  <a:lnTo>
                    <a:pt x="37" y="102"/>
                  </a:lnTo>
                  <a:lnTo>
                    <a:pt x="40" y="101"/>
                  </a:lnTo>
                  <a:lnTo>
                    <a:pt x="42" y="98"/>
                  </a:lnTo>
                  <a:lnTo>
                    <a:pt x="52" y="82"/>
                  </a:lnTo>
                  <a:lnTo>
                    <a:pt x="63" y="73"/>
                  </a:lnTo>
                  <a:lnTo>
                    <a:pt x="72" y="68"/>
                  </a:lnTo>
                  <a:lnTo>
                    <a:pt x="81" y="67"/>
                  </a:lnTo>
                  <a:lnTo>
                    <a:pt x="87" y="68"/>
                  </a:lnTo>
                  <a:lnTo>
                    <a:pt x="90" y="72"/>
                  </a:lnTo>
                  <a:lnTo>
                    <a:pt x="91" y="77"/>
                  </a:lnTo>
                  <a:lnTo>
                    <a:pt x="91" y="81"/>
                  </a:lnTo>
                  <a:lnTo>
                    <a:pt x="90" y="87"/>
                  </a:lnTo>
                  <a:lnTo>
                    <a:pt x="66" y="1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91"/>
            <p:cNvSpPr>
              <a:spLocks noChangeAspect="1"/>
            </p:cNvSpPr>
            <p:nvPr/>
          </p:nvSpPr>
          <p:spPr bwMode="auto">
            <a:xfrm>
              <a:off x="3905" y="56"/>
              <a:ext cx="93" cy="362"/>
            </a:xfrm>
            <a:custGeom>
              <a:avLst/>
              <a:gdLst>
                <a:gd name="T0" fmla="*/ 6 w 93"/>
                <a:gd name="T1" fmla="*/ 0 h 362"/>
                <a:gd name="T2" fmla="*/ 2 w 93"/>
                <a:gd name="T3" fmla="*/ 0 h 362"/>
                <a:gd name="T4" fmla="*/ 0 w 93"/>
                <a:gd name="T5" fmla="*/ 4 h 362"/>
                <a:gd name="T6" fmla="*/ 3 w 93"/>
                <a:gd name="T7" fmla="*/ 9 h 362"/>
                <a:gd name="T8" fmla="*/ 26 w 93"/>
                <a:gd name="T9" fmla="*/ 35 h 362"/>
                <a:gd name="T10" fmla="*/ 47 w 93"/>
                <a:gd name="T11" fmla="*/ 71 h 362"/>
                <a:gd name="T12" fmla="*/ 62 w 93"/>
                <a:gd name="T13" fmla="*/ 118 h 362"/>
                <a:gd name="T14" fmla="*/ 68 w 93"/>
                <a:gd name="T15" fmla="*/ 180 h 362"/>
                <a:gd name="T16" fmla="*/ 64 w 93"/>
                <a:gd name="T17" fmla="*/ 234 h 362"/>
                <a:gd name="T18" fmla="*/ 52 w 93"/>
                <a:gd name="T19" fmla="*/ 280 h 362"/>
                <a:gd name="T20" fmla="*/ 32 w 93"/>
                <a:gd name="T21" fmla="*/ 318 h 362"/>
                <a:gd name="T22" fmla="*/ 6 w 93"/>
                <a:gd name="T23" fmla="*/ 349 h 362"/>
                <a:gd name="T24" fmla="*/ 0 w 93"/>
                <a:gd name="T25" fmla="*/ 355 h 362"/>
                <a:gd name="T26" fmla="*/ 0 w 93"/>
                <a:gd name="T27" fmla="*/ 358 h 362"/>
                <a:gd name="T28" fmla="*/ 1 w 93"/>
                <a:gd name="T29" fmla="*/ 360 h 362"/>
                <a:gd name="T30" fmla="*/ 4 w 93"/>
                <a:gd name="T31" fmla="*/ 362 h 362"/>
                <a:gd name="T32" fmla="*/ 7 w 93"/>
                <a:gd name="T33" fmla="*/ 361 h 362"/>
                <a:gd name="T34" fmla="*/ 12 w 93"/>
                <a:gd name="T35" fmla="*/ 357 h 362"/>
                <a:gd name="T36" fmla="*/ 20 w 93"/>
                <a:gd name="T37" fmla="*/ 352 h 362"/>
                <a:gd name="T38" fmla="*/ 28 w 93"/>
                <a:gd name="T39" fmla="*/ 344 h 362"/>
                <a:gd name="T40" fmla="*/ 38 w 93"/>
                <a:gd name="T41" fmla="*/ 335 h 362"/>
                <a:gd name="T42" fmla="*/ 47 w 93"/>
                <a:gd name="T43" fmla="*/ 323 h 362"/>
                <a:gd name="T44" fmla="*/ 57 w 93"/>
                <a:gd name="T45" fmla="*/ 309 h 362"/>
                <a:gd name="T46" fmla="*/ 67 w 93"/>
                <a:gd name="T47" fmla="*/ 293 h 362"/>
                <a:gd name="T48" fmla="*/ 86 w 93"/>
                <a:gd name="T49" fmla="*/ 241 h 362"/>
                <a:gd name="T50" fmla="*/ 93 w 93"/>
                <a:gd name="T51" fmla="*/ 181 h 362"/>
                <a:gd name="T52" fmla="*/ 89 w 93"/>
                <a:gd name="T53" fmla="*/ 138 h 362"/>
                <a:gd name="T54" fmla="*/ 77 w 93"/>
                <a:gd name="T55" fmla="*/ 90 h 362"/>
                <a:gd name="T56" fmla="*/ 50 w 93"/>
                <a:gd name="T57" fmla="*/ 42 h 362"/>
                <a:gd name="T58" fmla="*/ 6 w 93"/>
                <a:gd name="T5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362">
                  <a:moveTo>
                    <a:pt x="6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3" y="9"/>
                  </a:lnTo>
                  <a:lnTo>
                    <a:pt x="26" y="35"/>
                  </a:lnTo>
                  <a:lnTo>
                    <a:pt x="47" y="71"/>
                  </a:lnTo>
                  <a:lnTo>
                    <a:pt x="62" y="118"/>
                  </a:lnTo>
                  <a:lnTo>
                    <a:pt x="68" y="180"/>
                  </a:lnTo>
                  <a:lnTo>
                    <a:pt x="64" y="234"/>
                  </a:lnTo>
                  <a:lnTo>
                    <a:pt x="52" y="280"/>
                  </a:lnTo>
                  <a:lnTo>
                    <a:pt x="32" y="318"/>
                  </a:lnTo>
                  <a:lnTo>
                    <a:pt x="6" y="349"/>
                  </a:lnTo>
                  <a:lnTo>
                    <a:pt x="0" y="355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2"/>
                  </a:lnTo>
                  <a:lnTo>
                    <a:pt x="7" y="361"/>
                  </a:lnTo>
                  <a:lnTo>
                    <a:pt x="12" y="357"/>
                  </a:lnTo>
                  <a:lnTo>
                    <a:pt x="20" y="352"/>
                  </a:lnTo>
                  <a:lnTo>
                    <a:pt x="28" y="344"/>
                  </a:lnTo>
                  <a:lnTo>
                    <a:pt x="38" y="335"/>
                  </a:lnTo>
                  <a:lnTo>
                    <a:pt x="47" y="323"/>
                  </a:lnTo>
                  <a:lnTo>
                    <a:pt x="57" y="309"/>
                  </a:lnTo>
                  <a:lnTo>
                    <a:pt x="67" y="293"/>
                  </a:lnTo>
                  <a:lnTo>
                    <a:pt x="86" y="241"/>
                  </a:lnTo>
                  <a:lnTo>
                    <a:pt x="93" y="181"/>
                  </a:lnTo>
                  <a:lnTo>
                    <a:pt x="89" y="138"/>
                  </a:lnTo>
                  <a:lnTo>
                    <a:pt x="77" y="90"/>
                  </a:lnTo>
                  <a:lnTo>
                    <a:pt x="50" y="4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92"/>
            <p:cNvSpPr>
              <a:spLocks noChangeAspect="1"/>
            </p:cNvSpPr>
            <p:nvPr/>
          </p:nvSpPr>
          <p:spPr bwMode="auto">
            <a:xfrm>
              <a:off x="4077" y="-1"/>
              <a:ext cx="106" cy="172"/>
            </a:xfrm>
            <a:custGeom>
              <a:avLst/>
              <a:gdLst>
                <a:gd name="T0" fmla="*/ 66 w 106"/>
                <a:gd name="T1" fmla="*/ 8 h 172"/>
                <a:gd name="T2" fmla="*/ 65 w 106"/>
                <a:gd name="T3" fmla="*/ 3 h 172"/>
                <a:gd name="T4" fmla="*/ 64 w 106"/>
                <a:gd name="T5" fmla="*/ 1 h 172"/>
                <a:gd name="T6" fmla="*/ 61 w 106"/>
                <a:gd name="T7" fmla="*/ 0 h 172"/>
                <a:gd name="T8" fmla="*/ 56 w 106"/>
                <a:gd name="T9" fmla="*/ 0 h 172"/>
                <a:gd name="T10" fmla="*/ 41 w 106"/>
                <a:gd name="T11" fmla="*/ 9 h 172"/>
                <a:gd name="T12" fmla="*/ 25 w 106"/>
                <a:gd name="T13" fmla="*/ 14 h 172"/>
                <a:gd name="T14" fmla="*/ 12 w 106"/>
                <a:gd name="T15" fmla="*/ 16 h 172"/>
                <a:gd name="T16" fmla="*/ 4 w 106"/>
                <a:gd name="T17" fmla="*/ 16 h 172"/>
                <a:gd name="T18" fmla="*/ 0 w 106"/>
                <a:gd name="T19" fmla="*/ 16 h 172"/>
                <a:gd name="T20" fmla="*/ 0 w 106"/>
                <a:gd name="T21" fmla="*/ 28 h 172"/>
                <a:gd name="T22" fmla="*/ 4 w 106"/>
                <a:gd name="T23" fmla="*/ 28 h 172"/>
                <a:gd name="T24" fmla="*/ 11 w 106"/>
                <a:gd name="T25" fmla="*/ 27 h 172"/>
                <a:gd name="T26" fmla="*/ 20 w 106"/>
                <a:gd name="T27" fmla="*/ 26 h 172"/>
                <a:gd name="T28" fmla="*/ 31 w 106"/>
                <a:gd name="T29" fmla="*/ 24 h 172"/>
                <a:gd name="T30" fmla="*/ 42 w 106"/>
                <a:gd name="T31" fmla="*/ 21 h 172"/>
                <a:gd name="T32" fmla="*/ 42 w 106"/>
                <a:gd name="T33" fmla="*/ 150 h 172"/>
                <a:gd name="T34" fmla="*/ 42 w 106"/>
                <a:gd name="T35" fmla="*/ 155 h 172"/>
                <a:gd name="T36" fmla="*/ 39 w 106"/>
                <a:gd name="T37" fmla="*/ 158 h 172"/>
                <a:gd name="T38" fmla="*/ 31 w 106"/>
                <a:gd name="T39" fmla="*/ 160 h 172"/>
                <a:gd name="T40" fmla="*/ 15 w 106"/>
                <a:gd name="T41" fmla="*/ 161 h 172"/>
                <a:gd name="T42" fmla="*/ 2 w 106"/>
                <a:gd name="T43" fmla="*/ 161 h 172"/>
                <a:gd name="T44" fmla="*/ 2 w 106"/>
                <a:gd name="T45" fmla="*/ 172 h 172"/>
                <a:gd name="T46" fmla="*/ 28 w 106"/>
                <a:gd name="T47" fmla="*/ 171 h 172"/>
                <a:gd name="T48" fmla="*/ 54 w 106"/>
                <a:gd name="T49" fmla="*/ 171 h 172"/>
                <a:gd name="T50" fmla="*/ 80 w 106"/>
                <a:gd name="T51" fmla="*/ 171 h 172"/>
                <a:gd name="T52" fmla="*/ 106 w 106"/>
                <a:gd name="T53" fmla="*/ 172 h 172"/>
                <a:gd name="T54" fmla="*/ 106 w 106"/>
                <a:gd name="T55" fmla="*/ 161 h 172"/>
                <a:gd name="T56" fmla="*/ 93 w 106"/>
                <a:gd name="T57" fmla="*/ 161 h 172"/>
                <a:gd name="T58" fmla="*/ 77 w 106"/>
                <a:gd name="T59" fmla="*/ 160 h 172"/>
                <a:gd name="T60" fmla="*/ 69 w 106"/>
                <a:gd name="T61" fmla="*/ 158 h 172"/>
                <a:gd name="T62" fmla="*/ 66 w 106"/>
                <a:gd name="T63" fmla="*/ 155 h 172"/>
                <a:gd name="T64" fmla="*/ 66 w 106"/>
                <a:gd name="T65" fmla="*/ 150 h 172"/>
                <a:gd name="T66" fmla="*/ 66 w 106"/>
                <a:gd name="T67" fmla="*/ 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72">
                  <a:moveTo>
                    <a:pt x="66" y="8"/>
                  </a:moveTo>
                  <a:lnTo>
                    <a:pt x="65" y="3"/>
                  </a:lnTo>
                  <a:lnTo>
                    <a:pt x="64" y="1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41" y="9"/>
                  </a:lnTo>
                  <a:lnTo>
                    <a:pt x="25" y="14"/>
                  </a:lnTo>
                  <a:lnTo>
                    <a:pt x="12" y="16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11" y="27"/>
                  </a:lnTo>
                  <a:lnTo>
                    <a:pt x="20" y="26"/>
                  </a:lnTo>
                  <a:lnTo>
                    <a:pt x="31" y="24"/>
                  </a:lnTo>
                  <a:lnTo>
                    <a:pt x="42" y="21"/>
                  </a:lnTo>
                  <a:lnTo>
                    <a:pt x="42" y="150"/>
                  </a:lnTo>
                  <a:lnTo>
                    <a:pt x="42" y="155"/>
                  </a:lnTo>
                  <a:lnTo>
                    <a:pt x="39" y="158"/>
                  </a:lnTo>
                  <a:lnTo>
                    <a:pt x="31" y="160"/>
                  </a:lnTo>
                  <a:lnTo>
                    <a:pt x="15" y="161"/>
                  </a:lnTo>
                  <a:lnTo>
                    <a:pt x="2" y="161"/>
                  </a:lnTo>
                  <a:lnTo>
                    <a:pt x="2" y="172"/>
                  </a:lnTo>
                  <a:lnTo>
                    <a:pt x="28" y="171"/>
                  </a:lnTo>
                  <a:lnTo>
                    <a:pt x="54" y="171"/>
                  </a:lnTo>
                  <a:lnTo>
                    <a:pt x="80" y="171"/>
                  </a:lnTo>
                  <a:lnTo>
                    <a:pt x="106" y="172"/>
                  </a:lnTo>
                  <a:lnTo>
                    <a:pt x="106" y="161"/>
                  </a:lnTo>
                  <a:lnTo>
                    <a:pt x="93" y="161"/>
                  </a:lnTo>
                  <a:lnTo>
                    <a:pt x="77" y="160"/>
                  </a:lnTo>
                  <a:lnTo>
                    <a:pt x="69" y="158"/>
                  </a:lnTo>
                  <a:lnTo>
                    <a:pt x="66" y="155"/>
                  </a:lnTo>
                  <a:lnTo>
                    <a:pt x="66" y="150"/>
                  </a:lnTo>
                  <a:lnTo>
                    <a:pt x="66" y="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93"/>
            <p:cNvSpPr>
              <a:spLocks noChangeAspect="1"/>
            </p:cNvSpPr>
            <p:nvPr/>
          </p:nvSpPr>
          <p:spPr bwMode="auto">
            <a:xfrm>
              <a:off x="4283" y="56"/>
              <a:ext cx="94" cy="362"/>
            </a:xfrm>
            <a:custGeom>
              <a:avLst/>
              <a:gdLst>
                <a:gd name="T0" fmla="*/ 86 w 94"/>
                <a:gd name="T1" fmla="*/ 0 h 362"/>
                <a:gd name="T2" fmla="*/ 44 w 94"/>
                <a:gd name="T3" fmla="*/ 41 h 362"/>
                <a:gd name="T4" fmla="*/ 17 w 94"/>
                <a:gd name="T5" fmla="*/ 88 h 362"/>
                <a:gd name="T6" fmla="*/ 4 w 94"/>
                <a:gd name="T7" fmla="*/ 136 h 362"/>
                <a:gd name="T8" fmla="*/ 0 w 94"/>
                <a:gd name="T9" fmla="*/ 180 h 362"/>
                <a:gd name="T10" fmla="*/ 3 w 94"/>
                <a:gd name="T11" fmla="*/ 223 h 362"/>
                <a:gd name="T12" fmla="*/ 16 w 94"/>
                <a:gd name="T13" fmla="*/ 271 h 362"/>
                <a:gd name="T14" fmla="*/ 43 w 94"/>
                <a:gd name="T15" fmla="*/ 319 h 362"/>
                <a:gd name="T16" fmla="*/ 86 w 94"/>
                <a:gd name="T17" fmla="*/ 362 h 362"/>
                <a:gd name="T18" fmla="*/ 91 w 94"/>
                <a:gd name="T19" fmla="*/ 361 h 362"/>
                <a:gd name="T20" fmla="*/ 94 w 94"/>
                <a:gd name="T21" fmla="*/ 358 h 362"/>
                <a:gd name="T22" fmla="*/ 93 w 94"/>
                <a:gd name="T23" fmla="*/ 355 h 362"/>
                <a:gd name="T24" fmla="*/ 90 w 94"/>
                <a:gd name="T25" fmla="*/ 352 h 362"/>
                <a:gd name="T26" fmla="*/ 60 w 94"/>
                <a:gd name="T27" fmla="*/ 316 h 362"/>
                <a:gd name="T28" fmla="*/ 39 w 94"/>
                <a:gd name="T29" fmla="*/ 275 h 362"/>
                <a:gd name="T30" fmla="*/ 28 w 94"/>
                <a:gd name="T31" fmla="*/ 229 h 362"/>
                <a:gd name="T32" fmla="*/ 24 w 94"/>
                <a:gd name="T33" fmla="*/ 181 h 362"/>
                <a:gd name="T34" fmla="*/ 31 w 94"/>
                <a:gd name="T35" fmla="*/ 116 h 362"/>
                <a:gd name="T36" fmla="*/ 47 w 94"/>
                <a:gd name="T37" fmla="*/ 68 h 362"/>
                <a:gd name="T38" fmla="*/ 68 w 94"/>
                <a:gd name="T39" fmla="*/ 33 h 362"/>
                <a:gd name="T40" fmla="*/ 91 w 94"/>
                <a:gd name="T41" fmla="*/ 8 h 362"/>
                <a:gd name="T42" fmla="*/ 94 w 94"/>
                <a:gd name="T43" fmla="*/ 4 h 362"/>
                <a:gd name="T44" fmla="*/ 91 w 94"/>
                <a:gd name="T45" fmla="*/ 0 h 362"/>
                <a:gd name="T46" fmla="*/ 86 w 94"/>
                <a:gd name="T4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362">
                  <a:moveTo>
                    <a:pt x="86" y="0"/>
                  </a:moveTo>
                  <a:lnTo>
                    <a:pt x="44" y="41"/>
                  </a:lnTo>
                  <a:lnTo>
                    <a:pt x="17" y="88"/>
                  </a:lnTo>
                  <a:lnTo>
                    <a:pt x="4" y="136"/>
                  </a:lnTo>
                  <a:lnTo>
                    <a:pt x="0" y="180"/>
                  </a:lnTo>
                  <a:lnTo>
                    <a:pt x="3" y="223"/>
                  </a:lnTo>
                  <a:lnTo>
                    <a:pt x="16" y="271"/>
                  </a:lnTo>
                  <a:lnTo>
                    <a:pt x="43" y="319"/>
                  </a:lnTo>
                  <a:lnTo>
                    <a:pt x="86" y="362"/>
                  </a:lnTo>
                  <a:lnTo>
                    <a:pt x="91" y="361"/>
                  </a:lnTo>
                  <a:lnTo>
                    <a:pt x="94" y="358"/>
                  </a:lnTo>
                  <a:lnTo>
                    <a:pt x="93" y="355"/>
                  </a:lnTo>
                  <a:lnTo>
                    <a:pt x="90" y="352"/>
                  </a:lnTo>
                  <a:lnTo>
                    <a:pt x="60" y="316"/>
                  </a:lnTo>
                  <a:lnTo>
                    <a:pt x="39" y="275"/>
                  </a:lnTo>
                  <a:lnTo>
                    <a:pt x="28" y="229"/>
                  </a:lnTo>
                  <a:lnTo>
                    <a:pt x="24" y="181"/>
                  </a:lnTo>
                  <a:lnTo>
                    <a:pt x="31" y="116"/>
                  </a:lnTo>
                  <a:lnTo>
                    <a:pt x="47" y="68"/>
                  </a:lnTo>
                  <a:lnTo>
                    <a:pt x="68" y="33"/>
                  </a:lnTo>
                  <a:lnTo>
                    <a:pt x="91" y="8"/>
                  </a:lnTo>
                  <a:lnTo>
                    <a:pt x="94" y="4"/>
                  </a:lnTo>
                  <a:lnTo>
                    <a:pt x="91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94"/>
            <p:cNvSpPr>
              <a:spLocks noChangeAspect="1" noEditPoints="1"/>
            </p:cNvSpPr>
            <p:nvPr/>
          </p:nvSpPr>
          <p:spPr bwMode="auto">
            <a:xfrm>
              <a:off x="4423" y="76"/>
              <a:ext cx="221" cy="254"/>
            </a:xfrm>
            <a:custGeom>
              <a:avLst/>
              <a:gdLst>
                <a:gd name="T0" fmla="*/ 67 w 221"/>
                <a:gd name="T1" fmla="*/ 0 h 254"/>
                <a:gd name="T2" fmla="*/ 0 w 221"/>
                <a:gd name="T3" fmla="*/ 3 h 254"/>
                <a:gd name="T4" fmla="*/ 0 w 221"/>
                <a:gd name="T5" fmla="*/ 23 h 254"/>
                <a:gd name="T6" fmla="*/ 12 w 221"/>
                <a:gd name="T7" fmla="*/ 23 h 254"/>
                <a:gd name="T8" fmla="*/ 19 w 221"/>
                <a:gd name="T9" fmla="*/ 25 h 254"/>
                <a:gd name="T10" fmla="*/ 23 w 221"/>
                <a:gd name="T11" fmla="*/ 29 h 254"/>
                <a:gd name="T12" fmla="*/ 24 w 221"/>
                <a:gd name="T13" fmla="*/ 37 h 254"/>
                <a:gd name="T14" fmla="*/ 24 w 221"/>
                <a:gd name="T15" fmla="*/ 252 h 254"/>
                <a:gd name="T16" fmla="*/ 40 w 221"/>
                <a:gd name="T17" fmla="*/ 252 h 254"/>
                <a:gd name="T18" fmla="*/ 45 w 221"/>
                <a:gd name="T19" fmla="*/ 251 h 254"/>
                <a:gd name="T20" fmla="*/ 48 w 221"/>
                <a:gd name="T21" fmla="*/ 250 h 254"/>
                <a:gd name="T22" fmla="*/ 55 w 221"/>
                <a:gd name="T23" fmla="*/ 241 h 254"/>
                <a:gd name="T24" fmla="*/ 62 w 221"/>
                <a:gd name="T25" fmla="*/ 232 h 254"/>
                <a:gd name="T26" fmla="*/ 79 w 221"/>
                <a:gd name="T27" fmla="*/ 244 h 254"/>
                <a:gd name="T28" fmla="*/ 96 w 221"/>
                <a:gd name="T29" fmla="*/ 250 h 254"/>
                <a:gd name="T30" fmla="*/ 111 w 221"/>
                <a:gd name="T31" fmla="*/ 253 h 254"/>
                <a:gd name="T32" fmla="*/ 121 w 221"/>
                <a:gd name="T33" fmla="*/ 254 h 254"/>
                <a:gd name="T34" fmla="*/ 163 w 221"/>
                <a:gd name="T35" fmla="*/ 247 h 254"/>
                <a:gd name="T36" fmla="*/ 195 w 221"/>
                <a:gd name="T37" fmla="*/ 230 h 254"/>
                <a:gd name="T38" fmla="*/ 215 w 221"/>
                <a:gd name="T39" fmla="*/ 204 h 254"/>
                <a:gd name="T40" fmla="*/ 221 w 221"/>
                <a:gd name="T41" fmla="*/ 171 h 254"/>
                <a:gd name="T42" fmla="*/ 216 w 221"/>
                <a:gd name="T43" fmla="*/ 139 h 254"/>
                <a:gd name="T44" fmla="*/ 198 w 221"/>
                <a:gd name="T45" fmla="*/ 113 h 254"/>
                <a:gd name="T46" fmla="*/ 168 w 221"/>
                <a:gd name="T47" fmla="*/ 95 h 254"/>
                <a:gd name="T48" fmla="*/ 127 w 221"/>
                <a:gd name="T49" fmla="*/ 88 h 254"/>
                <a:gd name="T50" fmla="*/ 94 w 221"/>
                <a:gd name="T51" fmla="*/ 93 h 254"/>
                <a:gd name="T52" fmla="*/ 67 w 221"/>
                <a:gd name="T53" fmla="*/ 105 h 254"/>
                <a:gd name="T54" fmla="*/ 67 w 221"/>
                <a:gd name="T55" fmla="*/ 0 h 254"/>
                <a:gd name="T56" fmla="*/ 70 w 221"/>
                <a:gd name="T57" fmla="*/ 128 h 254"/>
                <a:gd name="T58" fmla="*/ 79 w 221"/>
                <a:gd name="T59" fmla="*/ 119 h 254"/>
                <a:gd name="T60" fmla="*/ 91 w 221"/>
                <a:gd name="T61" fmla="*/ 112 h 254"/>
                <a:gd name="T62" fmla="*/ 105 w 221"/>
                <a:gd name="T63" fmla="*/ 107 h 254"/>
                <a:gd name="T64" fmla="*/ 121 w 221"/>
                <a:gd name="T65" fmla="*/ 105 h 254"/>
                <a:gd name="T66" fmla="*/ 138 w 221"/>
                <a:gd name="T67" fmla="*/ 107 h 254"/>
                <a:gd name="T68" fmla="*/ 150 w 221"/>
                <a:gd name="T69" fmla="*/ 112 h 254"/>
                <a:gd name="T70" fmla="*/ 159 w 221"/>
                <a:gd name="T71" fmla="*/ 120 h 254"/>
                <a:gd name="T72" fmla="*/ 165 w 221"/>
                <a:gd name="T73" fmla="*/ 129 h 254"/>
                <a:gd name="T74" fmla="*/ 169 w 221"/>
                <a:gd name="T75" fmla="*/ 140 h 254"/>
                <a:gd name="T76" fmla="*/ 170 w 221"/>
                <a:gd name="T77" fmla="*/ 151 h 254"/>
                <a:gd name="T78" fmla="*/ 171 w 221"/>
                <a:gd name="T79" fmla="*/ 161 h 254"/>
                <a:gd name="T80" fmla="*/ 171 w 221"/>
                <a:gd name="T81" fmla="*/ 170 h 254"/>
                <a:gd name="T82" fmla="*/ 171 w 221"/>
                <a:gd name="T83" fmla="*/ 179 h 254"/>
                <a:gd name="T84" fmla="*/ 170 w 221"/>
                <a:gd name="T85" fmla="*/ 190 h 254"/>
                <a:gd name="T86" fmla="*/ 168 w 221"/>
                <a:gd name="T87" fmla="*/ 201 h 254"/>
                <a:gd name="T88" fmla="*/ 165 w 221"/>
                <a:gd name="T89" fmla="*/ 212 h 254"/>
                <a:gd name="T90" fmla="*/ 158 w 221"/>
                <a:gd name="T91" fmla="*/ 222 h 254"/>
                <a:gd name="T92" fmla="*/ 148 w 221"/>
                <a:gd name="T93" fmla="*/ 230 h 254"/>
                <a:gd name="T94" fmla="*/ 135 w 221"/>
                <a:gd name="T95" fmla="*/ 235 h 254"/>
                <a:gd name="T96" fmla="*/ 117 w 221"/>
                <a:gd name="T97" fmla="*/ 237 h 254"/>
                <a:gd name="T98" fmla="*/ 103 w 221"/>
                <a:gd name="T99" fmla="*/ 235 h 254"/>
                <a:gd name="T100" fmla="*/ 91 w 221"/>
                <a:gd name="T101" fmla="*/ 230 h 254"/>
                <a:gd name="T102" fmla="*/ 79 w 221"/>
                <a:gd name="T103" fmla="*/ 222 h 254"/>
                <a:gd name="T104" fmla="*/ 70 w 221"/>
                <a:gd name="T105" fmla="*/ 211 h 254"/>
                <a:gd name="T106" fmla="*/ 70 w 221"/>
                <a:gd name="T107" fmla="*/ 12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" h="254">
                  <a:moveTo>
                    <a:pt x="67" y="0"/>
                  </a:moveTo>
                  <a:lnTo>
                    <a:pt x="0" y="3"/>
                  </a:lnTo>
                  <a:lnTo>
                    <a:pt x="0" y="23"/>
                  </a:lnTo>
                  <a:lnTo>
                    <a:pt x="12" y="23"/>
                  </a:lnTo>
                  <a:lnTo>
                    <a:pt x="19" y="25"/>
                  </a:lnTo>
                  <a:lnTo>
                    <a:pt x="23" y="29"/>
                  </a:lnTo>
                  <a:lnTo>
                    <a:pt x="24" y="37"/>
                  </a:lnTo>
                  <a:lnTo>
                    <a:pt x="24" y="252"/>
                  </a:lnTo>
                  <a:lnTo>
                    <a:pt x="40" y="252"/>
                  </a:lnTo>
                  <a:lnTo>
                    <a:pt x="45" y="251"/>
                  </a:lnTo>
                  <a:lnTo>
                    <a:pt x="48" y="250"/>
                  </a:lnTo>
                  <a:lnTo>
                    <a:pt x="55" y="241"/>
                  </a:lnTo>
                  <a:lnTo>
                    <a:pt x="62" y="232"/>
                  </a:lnTo>
                  <a:lnTo>
                    <a:pt x="79" y="244"/>
                  </a:lnTo>
                  <a:lnTo>
                    <a:pt x="96" y="250"/>
                  </a:lnTo>
                  <a:lnTo>
                    <a:pt x="111" y="253"/>
                  </a:lnTo>
                  <a:lnTo>
                    <a:pt x="121" y="254"/>
                  </a:lnTo>
                  <a:lnTo>
                    <a:pt x="163" y="247"/>
                  </a:lnTo>
                  <a:lnTo>
                    <a:pt x="195" y="230"/>
                  </a:lnTo>
                  <a:lnTo>
                    <a:pt x="215" y="204"/>
                  </a:lnTo>
                  <a:lnTo>
                    <a:pt x="221" y="171"/>
                  </a:lnTo>
                  <a:lnTo>
                    <a:pt x="216" y="139"/>
                  </a:lnTo>
                  <a:lnTo>
                    <a:pt x="198" y="113"/>
                  </a:lnTo>
                  <a:lnTo>
                    <a:pt x="168" y="95"/>
                  </a:lnTo>
                  <a:lnTo>
                    <a:pt x="127" y="88"/>
                  </a:lnTo>
                  <a:lnTo>
                    <a:pt x="94" y="93"/>
                  </a:lnTo>
                  <a:lnTo>
                    <a:pt x="67" y="105"/>
                  </a:lnTo>
                  <a:lnTo>
                    <a:pt x="67" y="0"/>
                  </a:lnTo>
                  <a:close/>
                  <a:moveTo>
                    <a:pt x="70" y="128"/>
                  </a:moveTo>
                  <a:lnTo>
                    <a:pt x="79" y="119"/>
                  </a:lnTo>
                  <a:lnTo>
                    <a:pt x="91" y="112"/>
                  </a:lnTo>
                  <a:lnTo>
                    <a:pt x="105" y="107"/>
                  </a:lnTo>
                  <a:lnTo>
                    <a:pt x="121" y="105"/>
                  </a:lnTo>
                  <a:lnTo>
                    <a:pt x="138" y="107"/>
                  </a:lnTo>
                  <a:lnTo>
                    <a:pt x="150" y="112"/>
                  </a:lnTo>
                  <a:lnTo>
                    <a:pt x="159" y="120"/>
                  </a:lnTo>
                  <a:lnTo>
                    <a:pt x="165" y="129"/>
                  </a:lnTo>
                  <a:lnTo>
                    <a:pt x="169" y="140"/>
                  </a:lnTo>
                  <a:lnTo>
                    <a:pt x="170" y="151"/>
                  </a:lnTo>
                  <a:lnTo>
                    <a:pt x="171" y="161"/>
                  </a:lnTo>
                  <a:lnTo>
                    <a:pt x="171" y="170"/>
                  </a:lnTo>
                  <a:lnTo>
                    <a:pt x="171" y="179"/>
                  </a:lnTo>
                  <a:lnTo>
                    <a:pt x="170" y="190"/>
                  </a:lnTo>
                  <a:lnTo>
                    <a:pt x="168" y="201"/>
                  </a:lnTo>
                  <a:lnTo>
                    <a:pt x="165" y="212"/>
                  </a:lnTo>
                  <a:lnTo>
                    <a:pt x="158" y="222"/>
                  </a:lnTo>
                  <a:lnTo>
                    <a:pt x="148" y="230"/>
                  </a:lnTo>
                  <a:lnTo>
                    <a:pt x="135" y="235"/>
                  </a:lnTo>
                  <a:lnTo>
                    <a:pt x="117" y="237"/>
                  </a:lnTo>
                  <a:lnTo>
                    <a:pt x="103" y="235"/>
                  </a:lnTo>
                  <a:lnTo>
                    <a:pt x="91" y="230"/>
                  </a:lnTo>
                  <a:lnTo>
                    <a:pt x="79" y="222"/>
                  </a:lnTo>
                  <a:lnTo>
                    <a:pt x="70" y="211"/>
                  </a:lnTo>
                  <a:lnTo>
                    <a:pt x="7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95"/>
            <p:cNvSpPr>
              <a:spLocks noChangeAspect="1" noEditPoints="1"/>
            </p:cNvSpPr>
            <p:nvPr/>
          </p:nvSpPr>
          <p:spPr bwMode="auto">
            <a:xfrm>
              <a:off x="4685" y="207"/>
              <a:ext cx="91" cy="175"/>
            </a:xfrm>
            <a:custGeom>
              <a:avLst/>
              <a:gdLst>
                <a:gd name="T0" fmla="*/ 76 w 91"/>
                <a:gd name="T1" fmla="*/ 3 h 175"/>
                <a:gd name="T2" fmla="*/ 62 w 91"/>
                <a:gd name="T3" fmla="*/ 1 h 175"/>
                <a:gd name="T4" fmla="*/ 53 w 91"/>
                <a:gd name="T5" fmla="*/ 9 h 175"/>
                <a:gd name="T6" fmla="*/ 55 w 91"/>
                <a:gd name="T7" fmla="*/ 24 h 175"/>
                <a:gd name="T8" fmla="*/ 69 w 91"/>
                <a:gd name="T9" fmla="*/ 25 h 175"/>
                <a:gd name="T10" fmla="*/ 78 w 91"/>
                <a:gd name="T11" fmla="*/ 17 h 175"/>
                <a:gd name="T12" fmla="*/ 91 w 91"/>
                <a:gd name="T13" fmla="*/ 135 h 175"/>
                <a:gd name="T14" fmla="*/ 86 w 91"/>
                <a:gd name="T15" fmla="*/ 132 h 175"/>
                <a:gd name="T16" fmla="*/ 80 w 91"/>
                <a:gd name="T17" fmla="*/ 137 h 175"/>
                <a:gd name="T18" fmla="*/ 68 w 91"/>
                <a:gd name="T19" fmla="*/ 157 h 175"/>
                <a:gd name="T20" fmla="*/ 51 w 91"/>
                <a:gd name="T21" fmla="*/ 166 h 175"/>
                <a:gd name="T22" fmla="*/ 43 w 91"/>
                <a:gd name="T23" fmla="*/ 157 h 175"/>
                <a:gd name="T24" fmla="*/ 46 w 91"/>
                <a:gd name="T25" fmla="*/ 143 h 175"/>
                <a:gd name="T26" fmla="*/ 54 w 91"/>
                <a:gd name="T27" fmla="*/ 124 h 175"/>
                <a:gd name="T28" fmla="*/ 63 w 91"/>
                <a:gd name="T29" fmla="*/ 103 h 175"/>
                <a:gd name="T30" fmla="*/ 69 w 91"/>
                <a:gd name="T31" fmla="*/ 87 h 175"/>
                <a:gd name="T32" fmla="*/ 68 w 91"/>
                <a:gd name="T33" fmla="*/ 72 h 175"/>
                <a:gd name="T34" fmla="*/ 53 w 91"/>
                <a:gd name="T35" fmla="*/ 60 h 175"/>
                <a:gd name="T36" fmla="*/ 24 w 91"/>
                <a:gd name="T37" fmla="*/ 63 h 175"/>
                <a:gd name="T38" fmla="*/ 3 w 91"/>
                <a:gd name="T39" fmla="*/ 89 h 175"/>
                <a:gd name="T40" fmla="*/ 3 w 91"/>
                <a:gd name="T41" fmla="*/ 101 h 175"/>
                <a:gd name="T42" fmla="*/ 10 w 91"/>
                <a:gd name="T43" fmla="*/ 101 h 175"/>
                <a:gd name="T44" fmla="*/ 17 w 91"/>
                <a:gd name="T45" fmla="*/ 84 h 175"/>
                <a:gd name="T46" fmla="*/ 32 w 91"/>
                <a:gd name="T47" fmla="*/ 69 h 175"/>
                <a:gd name="T48" fmla="*/ 47 w 91"/>
                <a:gd name="T49" fmla="*/ 69 h 175"/>
                <a:gd name="T50" fmla="*/ 49 w 91"/>
                <a:gd name="T51" fmla="*/ 80 h 175"/>
                <a:gd name="T52" fmla="*/ 44 w 91"/>
                <a:gd name="T53" fmla="*/ 93 h 175"/>
                <a:gd name="T54" fmla="*/ 34 w 91"/>
                <a:gd name="T55" fmla="*/ 118 h 175"/>
                <a:gd name="T56" fmla="*/ 28 w 91"/>
                <a:gd name="T57" fmla="*/ 132 h 175"/>
                <a:gd name="T58" fmla="*/ 22 w 91"/>
                <a:gd name="T59" fmla="*/ 153 h 175"/>
                <a:gd name="T60" fmla="*/ 30 w 91"/>
                <a:gd name="T61" fmla="*/ 169 h 175"/>
                <a:gd name="T62" fmla="*/ 50 w 91"/>
                <a:gd name="T63" fmla="*/ 175 h 175"/>
                <a:gd name="T64" fmla="*/ 81 w 91"/>
                <a:gd name="T65" fmla="*/ 158 h 175"/>
                <a:gd name="T66" fmla="*/ 91 w 91"/>
                <a:gd name="T67" fmla="*/ 13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175">
                  <a:moveTo>
                    <a:pt x="79" y="11"/>
                  </a:moveTo>
                  <a:lnTo>
                    <a:pt x="76" y="3"/>
                  </a:lnTo>
                  <a:lnTo>
                    <a:pt x="68" y="0"/>
                  </a:lnTo>
                  <a:lnTo>
                    <a:pt x="62" y="1"/>
                  </a:lnTo>
                  <a:lnTo>
                    <a:pt x="57" y="4"/>
                  </a:lnTo>
                  <a:lnTo>
                    <a:pt x="53" y="9"/>
                  </a:lnTo>
                  <a:lnTo>
                    <a:pt x="52" y="15"/>
                  </a:lnTo>
                  <a:lnTo>
                    <a:pt x="55" y="24"/>
                  </a:lnTo>
                  <a:lnTo>
                    <a:pt x="63" y="27"/>
                  </a:lnTo>
                  <a:lnTo>
                    <a:pt x="69" y="25"/>
                  </a:lnTo>
                  <a:lnTo>
                    <a:pt x="74" y="22"/>
                  </a:lnTo>
                  <a:lnTo>
                    <a:pt x="78" y="17"/>
                  </a:lnTo>
                  <a:lnTo>
                    <a:pt x="79" y="11"/>
                  </a:lnTo>
                  <a:close/>
                  <a:moveTo>
                    <a:pt x="91" y="135"/>
                  </a:moveTo>
                  <a:lnTo>
                    <a:pt x="89" y="132"/>
                  </a:lnTo>
                  <a:lnTo>
                    <a:pt x="86" y="132"/>
                  </a:lnTo>
                  <a:lnTo>
                    <a:pt x="82" y="133"/>
                  </a:lnTo>
                  <a:lnTo>
                    <a:pt x="80" y="137"/>
                  </a:lnTo>
                  <a:lnTo>
                    <a:pt x="75" y="148"/>
                  </a:lnTo>
                  <a:lnTo>
                    <a:pt x="68" y="157"/>
                  </a:lnTo>
                  <a:lnTo>
                    <a:pt x="60" y="164"/>
                  </a:lnTo>
                  <a:lnTo>
                    <a:pt x="51" y="166"/>
                  </a:lnTo>
                  <a:lnTo>
                    <a:pt x="45" y="164"/>
                  </a:lnTo>
                  <a:lnTo>
                    <a:pt x="43" y="157"/>
                  </a:lnTo>
                  <a:lnTo>
                    <a:pt x="44" y="150"/>
                  </a:lnTo>
                  <a:lnTo>
                    <a:pt x="46" y="143"/>
                  </a:lnTo>
                  <a:lnTo>
                    <a:pt x="52" y="130"/>
                  </a:lnTo>
                  <a:lnTo>
                    <a:pt x="54" y="124"/>
                  </a:lnTo>
                  <a:lnTo>
                    <a:pt x="58" y="114"/>
                  </a:lnTo>
                  <a:lnTo>
                    <a:pt x="63" y="103"/>
                  </a:lnTo>
                  <a:lnTo>
                    <a:pt x="67" y="94"/>
                  </a:lnTo>
                  <a:lnTo>
                    <a:pt x="69" y="87"/>
                  </a:lnTo>
                  <a:lnTo>
                    <a:pt x="70" y="81"/>
                  </a:lnTo>
                  <a:lnTo>
                    <a:pt x="68" y="72"/>
                  </a:lnTo>
                  <a:lnTo>
                    <a:pt x="62" y="65"/>
                  </a:lnTo>
                  <a:lnTo>
                    <a:pt x="53" y="60"/>
                  </a:lnTo>
                  <a:lnTo>
                    <a:pt x="42" y="58"/>
                  </a:lnTo>
                  <a:lnTo>
                    <a:pt x="24" y="63"/>
                  </a:lnTo>
                  <a:lnTo>
                    <a:pt x="11" y="76"/>
                  </a:lnTo>
                  <a:lnTo>
                    <a:pt x="3" y="89"/>
                  </a:lnTo>
                  <a:lnTo>
                    <a:pt x="0" y="98"/>
                  </a:lnTo>
                  <a:lnTo>
                    <a:pt x="3" y="101"/>
                  </a:lnTo>
                  <a:lnTo>
                    <a:pt x="6" y="102"/>
                  </a:lnTo>
                  <a:lnTo>
                    <a:pt x="10" y="101"/>
                  </a:lnTo>
                  <a:lnTo>
                    <a:pt x="12" y="97"/>
                  </a:lnTo>
                  <a:lnTo>
                    <a:pt x="17" y="84"/>
                  </a:lnTo>
                  <a:lnTo>
                    <a:pt x="24" y="75"/>
                  </a:lnTo>
                  <a:lnTo>
                    <a:pt x="32" y="69"/>
                  </a:lnTo>
                  <a:lnTo>
                    <a:pt x="41" y="67"/>
                  </a:lnTo>
                  <a:lnTo>
                    <a:pt x="47" y="69"/>
                  </a:lnTo>
                  <a:lnTo>
                    <a:pt x="49" y="77"/>
                  </a:lnTo>
                  <a:lnTo>
                    <a:pt x="49" y="80"/>
                  </a:lnTo>
                  <a:lnTo>
                    <a:pt x="47" y="86"/>
                  </a:lnTo>
                  <a:lnTo>
                    <a:pt x="44" y="93"/>
                  </a:lnTo>
                  <a:lnTo>
                    <a:pt x="39" y="105"/>
                  </a:lnTo>
                  <a:lnTo>
                    <a:pt x="34" y="118"/>
                  </a:lnTo>
                  <a:lnTo>
                    <a:pt x="30" y="127"/>
                  </a:lnTo>
                  <a:lnTo>
                    <a:pt x="28" y="132"/>
                  </a:lnTo>
                  <a:lnTo>
                    <a:pt x="24" y="141"/>
                  </a:lnTo>
                  <a:lnTo>
                    <a:pt x="22" y="153"/>
                  </a:lnTo>
                  <a:lnTo>
                    <a:pt x="24" y="162"/>
                  </a:lnTo>
                  <a:lnTo>
                    <a:pt x="30" y="169"/>
                  </a:lnTo>
                  <a:lnTo>
                    <a:pt x="39" y="174"/>
                  </a:lnTo>
                  <a:lnTo>
                    <a:pt x="50" y="175"/>
                  </a:lnTo>
                  <a:lnTo>
                    <a:pt x="68" y="170"/>
                  </a:lnTo>
                  <a:lnTo>
                    <a:pt x="81" y="158"/>
                  </a:lnTo>
                  <a:lnTo>
                    <a:pt x="88" y="144"/>
                  </a:lnTo>
                  <a:lnTo>
                    <a:pt x="91" y="13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96"/>
            <p:cNvSpPr>
              <a:spLocks noChangeAspect="1"/>
            </p:cNvSpPr>
            <p:nvPr/>
          </p:nvSpPr>
          <p:spPr bwMode="auto">
            <a:xfrm>
              <a:off x="4864" y="228"/>
              <a:ext cx="244" cy="18"/>
            </a:xfrm>
            <a:custGeom>
              <a:avLst/>
              <a:gdLst>
                <a:gd name="T0" fmla="*/ 230 w 244"/>
                <a:gd name="T1" fmla="*/ 18 h 18"/>
                <a:gd name="T2" fmla="*/ 235 w 244"/>
                <a:gd name="T3" fmla="*/ 17 h 18"/>
                <a:gd name="T4" fmla="*/ 239 w 244"/>
                <a:gd name="T5" fmla="*/ 16 h 18"/>
                <a:gd name="T6" fmla="*/ 243 w 244"/>
                <a:gd name="T7" fmla="*/ 14 h 18"/>
                <a:gd name="T8" fmla="*/ 244 w 244"/>
                <a:gd name="T9" fmla="*/ 9 h 18"/>
                <a:gd name="T10" fmla="*/ 243 w 244"/>
                <a:gd name="T11" fmla="*/ 4 h 18"/>
                <a:gd name="T12" fmla="*/ 239 w 244"/>
                <a:gd name="T13" fmla="*/ 1 h 18"/>
                <a:gd name="T14" fmla="*/ 235 w 244"/>
                <a:gd name="T15" fmla="*/ 0 h 18"/>
                <a:gd name="T16" fmla="*/ 230 w 244"/>
                <a:gd name="T17" fmla="*/ 0 h 18"/>
                <a:gd name="T18" fmla="*/ 15 w 244"/>
                <a:gd name="T19" fmla="*/ 0 h 18"/>
                <a:gd name="T20" fmla="*/ 10 w 244"/>
                <a:gd name="T21" fmla="*/ 0 h 18"/>
                <a:gd name="T22" fmla="*/ 5 w 244"/>
                <a:gd name="T23" fmla="*/ 1 h 18"/>
                <a:gd name="T24" fmla="*/ 2 w 244"/>
                <a:gd name="T25" fmla="*/ 4 h 18"/>
                <a:gd name="T26" fmla="*/ 0 w 244"/>
                <a:gd name="T27" fmla="*/ 8 h 18"/>
                <a:gd name="T28" fmla="*/ 2 w 244"/>
                <a:gd name="T29" fmla="*/ 14 h 18"/>
                <a:gd name="T30" fmla="*/ 5 w 244"/>
                <a:gd name="T31" fmla="*/ 16 h 18"/>
                <a:gd name="T32" fmla="*/ 10 w 244"/>
                <a:gd name="T33" fmla="*/ 17 h 18"/>
                <a:gd name="T34" fmla="*/ 15 w 244"/>
                <a:gd name="T35" fmla="*/ 18 h 18"/>
                <a:gd name="T36" fmla="*/ 230 w 244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18">
                  <a:moveTo>
                    <a:pt x="230" y="18"/>
                  </a:moveTo>
                  <a:lnTo>
                    <a:pt x="235" y="17"/>
                  </a:lnTo>
                  <a:lnTo>
                    <a:pt x="239" y="16"/>
                  </a:lnTo>
                  <a:lnTo>
                    <a:pt x="243" y="14"/>
                  </a:lnTo>
                  <a:lnTo>
                    <a:pt x="244" y="9"/>
                  </a:lnTo>
                  <a:lnTo>
                    <a:pt x="243" y="4"/>
                  </a:lnTo>
                  <a:lnTo>
                    <a:pt x="239" y="1"/>
                  </a:lnTo>
                  <a:lnTo>
                    <a:pt x="235" y="0"/>
                  </a:lnTo>
                  <a:lnTo>
                    <a:pt x="23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5" y="18"/>
                  </a:lnTo>
                  <a:lnTo>
                    <a:pt x="230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97"/>
            <p:cNvSpPr>
              <a:spLocks noChangeAspect="1" noEditPoints="1"/>
            </p:cNvSpPr>
            <p:nvPr/>
          </p:nvSpPr>
          <p:spPr bwMode="auto">
            <a:xfrm>
              <a:off x="5168" y="164"/>
              <a:ext cx="222" cy="234"/>
            </a:xfrm>
            <a:custGeom>
              <a:avLst/>
              <a:gdLst>
                <a:gd name="T0" fmla="*/ 94 w 222"/>
                <a:gd name="T1" fmla="*/ 214 h 234"/>
                <a:gd name="T2" fmla="*/ 70 w 222"/>
                <a:gd name="T3" fmla="*/ 214 h 234"/>
                <a:gd name="T4" fmla="*/ 70 w 222"/>
                <a:gd name="T5" fmla="*/ 150 h 234"/>
                <a:gd name="T6" fmla="*/ 78 w 222"/>
                <a:gd name="T7" fmla="*/ 155 h 234"/>
                <a:gd name="T8" fmla="*/ 90 w 222"/>
                <a:gd name="T9" fmla="*/ 160 h 234"/>
                <a:gd name="T10" fmla="*/ 104 w 222"/>
                <a:gd name="T11" fmla="*/ 164 h 234"/>
                <a:gd name="T12" fmla="*/ 122 w 222"/>
                <a:gd name="T13" fmla="*/ 166 h 234"/>
                <a:gd name="T14" fmla="*/ 164 w 222"/>
                <a:gd name="T15" fmla="*/ 159 h 234"/>
                <a:gd name="T16" fmla="*/ 195 w 222"/>
                <a:gd name="T17" fmla="*/ 142 h 234"/>
                <a:gd name="T18" fmla="*/ 215 w 222"/>
                <a:gd name="T19" fmla="*/ 116 h 234"/>
                <a:gd name="T20" fmla="*/ 222 w 222"/>
                <a:gd name="T21" fmla="*/ 83 h 234"/>
                <a:gd name="T22" fmla="*/ 216 w 222"/>
                <a:gd name="T23" fmla="*/ 51 h 234"/>
                <a:gd name="T24" fmla="*/ 198 w 222"/>
                <a:gd name="T25" fmla="*/ 25 h 234"/>
                <a:gd name="T26" fmla="*/ 169 w 222"/>
                <a:gd name="T27" fmla="*/ 7 h 234"/>
                <a:gd name="T28" fmla="*/ 129 w 222"/>
                <a:gd name="T29" fmla="*/ 0 h 234"/>
                <a:gd name="T30" fmla="*/ 99 w 222"/>
                <a:gd name="T31" fmla="*/ 4 h 234"/>
                <a:gd name="T32" fmla="*/ 67 w 222"/>
                <a:gd name="T33" fmla="*/ 17 h 234"/>
                <a:gd name="T34" fmla="*/ 67 w 222"/>
                <a:gd name="T35" fmla="*/ 0 h 234"/>
                <a:gd name="T36" fmla="*/ 0 w 222"/>
                <a:gd name="T37" fmla="*/ 3 h 234"/>
                <a:gd name="T38" fmla="*/ 0 w 222"/>
                <a:gd name="T39" fmla="*/ 24 h 234"/>
                <a:gd name="T40" fmla="*/ 18 w 222"/>
                <a:gd name="T41" fmla="*/ 24 h 234"/>
                <a:gd name="T42" fmla="*/ 23 w 222"/>
                <a:gd name="T43" fmla="*/ 28 h 234"/>
                <a:gd name="T44" fmla="*/ 24 w 222"/>
                <a:gd name="T45" fmla="*/ 36 h 234"/>
                <a:gd name="T46" fmla="*/ 24 w 222"/>
                <a:gd name="T47" fmla="*/ 214 h 234"/>
                <a:gd name="T48" fmla="*/ 0 w 222"/>
                <a:gd name="T49" fmla="*/ 214 h 234"/>
                <a:gd name="T50" fmla="*/ 0 w 222"/>
                <a:gd name="T51" fmla="*/ 234 h 234"/>
                <a:gd name="T52" fmla="*/ 5 w 222"/>
                <a:gd name="T53" fmla="*/ 234 h 234"/>
                <a:gd name="T54" fmla="*/ 17 w 222"/>
                <a:gd name="T55" fmla="*/ 233 h 234"/>
                <a:gd name="T56" fmla="*/ 32 w 222"/>
                <a:gd name="T57" fmla="*/ 233 h 234"/>
                <a:gd name="T58" fmla="*/ 47 w 222"/>
                <a:gd name="T59" fmla="*/ 232 h 234"/>
                <a:gd name="T60" fmla="*/ 61 w 222"/>
                <a:gd name="T61" fmla="*/ 233 h 234"/>
                <a:gd name="T62" fmla="*/ 77 w 222"/>
                <a:gd name="T63" fmla="*/ 233 h 234"/>
                <a:gd name="T64" fmla="*/ 89 w 222"/>
                <a:gd name="T65" fmla="*/ 234 h 234"/>
                <a:gd name="T66" fmla="*/ 94 w 222"/>
                <a:gd name="T67" fmla="*/ 234 h 234"/>
                <a:gd name="T68" fmla="*/ 94 w 222"/>
                <a:gd name="T69" fmla="*/ 214 h 234"/>
                <a:gd name="T70" fmla="*/ 70 w 222"/>
                <a:gd name="T71" fmla="*/ 47 h 234"/>
                <a:gd name="T72" fmla="*/ 71 w 222"/>
                <a:gd name="T73" fmla="*/ 41 h 234"/>
                <a:gd name="T74" fmla="*/ 75 w 222"/>
                <a:gd name="T75" fmla="*/ 36 h 234"/>
                <a:gd name="T76" fmla="*/ 89 w 222"/>
                <a:gd name="T77" fmla="*/ 26 h 234"/>
                <a:gd name="T78" fmla="*/ 102 w 222"/>
                <a:gd name="T79" fmla="*/ 21 h 234"/>
                <a:gd name="T80" fmla="*/ 114 w 222"/>
                <a:gd name="T81" fmla="*/ 19 h 234"/>
                <a:gd name="T82" fmla="*/ 121 w 222"/>
                <a:gd name="T83" fmla="*/ 19 h 234"/>
                <a:gd name="T84" fmla="*/ 142 w 222"/>
                <a:gd name="T85" fmla="*/ 23 h 234"/>
                <a:gd name="T86" fmla="*/ 158 w 222"/>
                <a:gd name="T87" fmla="*/ 36 h 234"/>
                <a:gd name="T88" fmla="*/ 168 w 222"/>
                <a:gd name="T89" fmla="*/ 56 h 234"/>
                <a:gd name="T90" fmla="*/ 172 w 222"/>
                <a:gd name="T91" fmla="*/ 83 h 234"/>
                <a:gd name="T92" fmla="*/ 170 w 222"/>
                <a:gd name="T93" fmla="*/ 99 h 234"/>
                <a:gd name="T94" fmla="*/ 167 w 222"/>
                <a:gd name="T95" fmla="*/ 113 h 234"/>
                <a:gd name="T96" fmla="*/ 162 w 222"/>
                <a:gd name="T97" fmla="*/ 124 h 234"/>
                <a:gd name="T98" fmla="*/ 155 w 222"/>
                <a:gd name="T99" fmla="*/ 134 h 234"/>
                <a:gd name="T100" fmla="*/ 146 w 222"/>
                <a:gd name="T101" fmla="*/ 141 h 234"/>
                <a:gd name="T102" fmla="*/ 137 w 222"/>
                <a:gd name="T103" fmla="*/ 145 h 234"/>
                <a:gd name="T104" fmla="*/ 127 w 222"/>
                <a:gd name="T105" fmla="*/ 148 h 234"/>
                <a:gd name="T106" fmla="*/ 117 w 222"/>
                <a:gd name="T107" fmla="*/ 149 h 234"/>
                <a:gd name="T108" fmla="*/ 99 w 222"/>
                <a:gd name="T109" fmla="*/ 146 h 234"/>
                <a:gd name="T110" fmla="*/ 85 w 222"/>
                <a:gd name="T111" fmla="*/ 139 h 234"/>
                <a:gd name="T112" fmla="*/ 75 w 222"/>
                <a:gd name="T113" fmla="*/ 130 h 234"/>
                <a:gd name="T114" fmla="*/ 70 w 222"/>
                <a:gd name="T115" fmla="*/ 123 h 234"/>
                <a:gd name="T116" fmla="*/ 70 w 222"/>
                <a:gd name="T117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2" h="234">
                  <a:moveTo>
                    <a:pt x="94" y="214"/>
                  </a:moveTo>
                  <a:lnTo>
                    <a:pt x="70" y="214"/>
                  </a:lnTo>
                  <a:lnTo>
                    <a:pt x="70" y="150"/>
                  </a:lnTo>
                  <a:lnTo>
                    <a:pt x="78" y="155"/>
                  </a:lnTo>
                  <a:lnTo>
                    <a:pt x="90" y="160"/>
                  </a:lnTo>
                  <a:lnTo>
                    <a:pt x="104" y="164"/>
                  </a:lnTo>
                  <a:lnTo>
                    <a:pt x="122" y="166"/>
                  </a:lnTo>
                  <a:lnTo>
                    <a:pt x="164" y="159"/>
                  </a:lnTo>
                  <a:lnTo>
                    <a:pt x="195" y="142"/>
                  </a:lnTo>
                  <a:lnTo>
                    <a:pt x="215" y="116"/>
                  </a:lnTo>
                  <a:lnTo>
                    <a:pt x="222" y="83"/>
                  </a:lnTo>
                  <a:lnTo>
                    <a:pt x="216" y="51"/>
                  </a:lnTo>
                  <a:lnTo>
                    <a:pt x="198" y="25"/>
                  </a:lnTo>
                  <a:lnTo>
                    <a:pt x="169" y="7"/>
                  </a:lnTo>
                  <a:lnTo>
                    <a:pt x="129" y="0"/>
                  </a:lnTo>
                  <a:lnTo>
                    <a:pt x="99" y="4"/>
                  </a:lnTo>
                  <a:lnTo>
                    <a:pt x="67" y="17"/>
                  </a:lnTo>
                  <a:lnTo>
                    <a:pt x="67" y="0"/>
                  </a:lnTo>
                  <a:lnTo>
                    <a:pt x="0" y="3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23" y="28"/>
                  </a:lnTo>
                  <a:lnTo>
                    <a:pt x="24" y="36"/>
                  </a:lnTo>
                  <a:lnTo>
                    <a:pt x="24" y="214"/>
                  </a:lnTo>
                  <a:lnTo>
                    <a:pt x="0" y="214"/>
                  </a:lnTo>
                  <a:lnTo>
                    <a:pt x="0" y="234"/>
                  </a:lnTo>
                  <a:lnTo>
                    <a:pt x="5" y="234"/>
                  </a:lnTo>
                  <a:lnTo>
                    <a:pt x="17" y="233"/>
                  </a:lnTo>
                  <a:lnTo>
                    <a:pt x="32" y="233"/>
                  </a:lnTo>
                  <a:lnTo>
                    <a:pt x="47" y="232"/>
                  </a:lnTo>
                  <a:lnTo>
                    <a:pt x="61" y="233"/>
                  </a:lnTo>
                  <a:lnTo>
                    <a:pt x="77" y="233"/>
                  </a:lnTo>
                  <a:lnTo>
                    <a:pt x="89" y="234"/>
                  </a:lnTo>
                  <a:lnTo>
                    <a:pt x="94" y="234"/>
                  </a:lnTo>
                  <a:lnTo>
                    <a:pt x="94" y="214"/>
                  </a:lnTo>
                  <a:close/>
                  <a:moveTo>
                    <a:pt x="70" y="47"/>
                  </a:moveTo>
                  <a:lnTo>
                    <a:pt x="71" y="41"/>
                  </a:lnTo>
                  <a:lnTo>
                    <a:pt x="75" y="36"/>
                  </a:lnTo>
                  <a:lnTo>
                    <a:pt x="89" y="26"/>
                  </a:lnTo>
                  <a:lnTo>
                    <a:pt x="102" y="21"/>
                  </a:lnTo>
                  <a:lnTo>
                    <a:pt x="114" y="19"/>
                  </a:lnTo>
                  <a:lnTo>
                    <a:pt x="121" y="19"/>
                  </a:lnTo>
                  <a:lnTo>
                    <a:pt x="142" y="23"/>
                  </a:lnTo>
                  <a:lnTo>
                    <a:pt x="158" y="36"/>
                  </a:lnTo>
                  <a:lnTo>
                    <a:pt x="168" y="56"/>
                  </a:lnTo>
                  <a:lnTo>
                    <a:pt x="172" y="83"/>
                  </a:lnTo>
                  <a:lnTo>
                    <a:pt x="170" y="99"/>
                  </a:lnTo>
                  <a:lnTo>
                    <a:pt x="167" y="113"/>
                  </a:lnTo>
                  <a:lnTo>
                    <a:pt x="162" y="124"/>
                  </a:lnTo>
                  <a:lnTo>
                    <a:pt x="155" y="134"/>
                  </a:lnTo>
                  <a:lnTo>
                    <a:pt x="146" y="141"/>
                  </a:lnTo>
                  <a:lnTo>
                    <a:pt x="137" y="145"/>
                  </a:lnTo>
                  <a:lnTo>
                    <a:pt x="127" y="148"/>
                  </a:lnTo>
                  <a:lnTo>
                    <a:pt x="117" y="149"/>
                  </a:lnTo>
                  <a:lnTo>
                    <a:pt x="99" y="146"/>
                  </a:lnTo>
                  <a:lnTo>
                    <a:pt x="85" y="139"/>
                  </a:lnTo>
                  <a:lnTo>
                    <a:pt x="75" y="130"/>
                  </a:lnTo>
                  <a:lnTo>
                    <a:pt x="70" y="123"/>
                  </a:lnTo>
                  <a:lnTo>
                    <a:pt x="70" y="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98"/>
            <p:cNvSpPr>
              <a:spLocks noChangeAspect="1" noEditPoints="1"/>
            </p:cNvSpPr>
            <p:nvPr/>
          </p:nvSpPr>
          <p:spPr bwMode="auto">
            <a:xfrm>
              <a:off x="5417" y="207"/>
              <a:ext cx="122" cy="226"/>
            </a:xfrm>
            <a:custGeom>
              <a:avLst/>
              <a:gdLst>
                <a:gd name="T0" fmla="*/ 122 w 122"/>
                <a:gd name="T1" fmla="*/ 11 h 226"/>
                <a:gd name="T2" fmla="*/ 119 w 122"/>
                <a:gd name="T3" fmla="*/ 3 h 226"/>
                <a:gd name="T4" fmla="*/ 110 w 122"/>
                <a:gd name="T5" fmla="*/ 0 h 226"/>
                <a:gd name="T6" fmla="*/ 104 w 122"/>
                <a:gd name="T7" fmla="*/ 1 h 226"/>
                <a:gd name="T8" fmla="*/ 99 w 122"/>
                <a:gd name="T9" fmla="*/ 5 h 226"/>
                <a:gd name="T10" fmla="*/ 96 w 122"/>
                <a:gd name="T11" fmla="*/ 10 h 226"/>
                <a:gd name="T12" fmla="*/ 94 w 122"/>
                <a:gd name="T13" fmla="*/ 15 h 226"/>
                <a:gd name="T14" fmla="*/ 98 w 122"/>
                <a:gd name="T15" fmla="*/ 23 h 226"/>
                <a:gd name="T16" fmla="*/ 106 w 122"/>
                <a:gd name="T17" fmla="*/ 27 h 226"/>
                <a:gd name="T18" fmla="*/ 112 w 122"/>
                <a:gd name="T19" fmla="*/ 25 h 226"/>
                <a:gd name="T20" fmla="*/ 117 w 122"/>
                <a:gd name="T21" fmla="*/ 21 h 226"/>
                <a:gd name="T22" fmla="*/ 121 w 122"/>
                <a:gd name="T23" fmla="*/ 16 h 226"/>
                <a:gd name="T24" fmla="*/ 122 w 122"/>
                <a:gd name="T25" fmla="*/ 11 h 226"/>
                <a:gd name="T26" fmla="*/ 66 w 122"/>
                <a:gd name="T27" fmla="*/ 184 h 226"/>
                <a:gd name="T28" fmla="*/ 60 w 122"/>
                <a:gd name="T29" fmla="*/ 197 h 226"/>
                <a:gd name="T30" fmla="*/ 51 w 122"/>
                <a:gd name="T31" fmla="*/ 208 h 226"/>
                <a:gd name="T32" fmla="*/ 40 w 122"/>
                <a:gd name="T33" fmla="*/ 214 h 226"/>
                <a:gd name="T34" fmla="*/ 29 w 122"/>
                <a:gd name="T35" fmla="*/ 217 h 226"/>
                <a:gd name="T36" fmla="*/ 19 w 122"/>
                <a:gd name="T37" fmla="*/ 215 h 226"/>
                <a:gd name="T38" fmla="*/ 26 w 122"/>
                <a:gd name="T39" fmla="*/ 209 h 226"/>
                <a:gd name="T40" fmla="*/ 28 w 122"/>
                <a:gd name="T41" fmla="*/ 202 h 226"/>
                <a:gd name="T42" fmla="*/ 25 w 122"/>
                <a:gd name="T43" fmla="*/ 195 h 226"/>
                <a:gd name="T44" fmla="*/ 16 w 122"/>
                <a:gd name="T45" fmla="*/ 191 h 226"/>
                <a:gd name="T46" fmla="*/ 10 w 122"/>
                <a:gd name="T47" fmla="*/ 192 h 226"/>
                <a:gd name="T48" fmla="*/ 5 w 122"/>
                <a:gd name="T49" fmla="*/ 196 h 226"/>
                <a:gd name="T50" fmla="*/ 1 w 122"/>
                <a:gd name="T51" fmla="*/ 202 h 226"/>
                <a:gd name="T52" fmla="*/ 0 w 122"/>
                <a:gd name="T53" fmla="*/ 208 h 226"/>
                <a:gd name="T54" fmla="*/ 2 w 122"/>
                <a:gd name="T55" fmla="*/ 215 h 226"/>
                <a:gd name="T56" fmla="*/ 8 w 122"/>
                <a:gd name="T57" fmla="*/ 221 h 226"/>
                <a:gd name="T58" fmla="*/ 17 w 122"/>
                <a:gd name="T59" fmla="*/ 224 h 226"/>
                <a:gd name="T60" fmla="*/ 29 w 122"/>
                <a:gd name="T61" fmla="*/ 226 h 226"/>
                <a:gd name="T62" fmla="*/ 45 w 122"/>
                <a:gd name="T63" fmla="*/ 224 h 226"/>
                <a:gd name="T64" fmla="*/ 62 w 122"/>
                <a:gd name="T65" fmla="*/ 217 h 226"/>
                <a:gd name="T66" fmla="*/ 78 w 122"/>
                <a:gd name="T67" fmla="*/ 204 h 226"/>
                <a:gd name="T68" fmla="*/ 88 w 122"/>
                <a:gd name="T69" fmla="*/ 184 h 226"/>
                <a:gd name="T70" fmla="*/ 111 w 122"/>
                <a:gd name="T71" fmla="*/ 92 h 226"/>
                <a:gd name="T72" fmla="*/ 113 w 122"/>
                <a:gd name="T73" fmla="*/ 83 h 226"/>
                <a:gd name="T74" fmla="*/ 110 w 122"/>
                <a:gd name="T75" fmla="*/ 73 h 226"/>
                <a:gd name="T76" fmla="*/ 103 w 122"/>
                <a:gd name="T77" fmla="*/ 65 h 226"/>
                <a:gd name="T78" fmla="*/ 93 w 122"/>
                <a:gd name="T79" fmla="*/ 60 h 226"/>
                <a:gd name="T80" fmla="*/ 81 w 122"/>
                <a:gd name="T81" fmla="*/ 58 h 226"/>
                <a:gd name="T82" fmla="*/ 70 w 122"/>
                <a:gd name="T83" fmla="*/ 59 h 226"/>
                <a:gd name="T84" fmla="*/ 60 w 122"/>
                <a:gd name="T85" fmla="*/ 63 h 226"/>
                <a:gd name="T86" fmla="*/ 51 w 122"/>
                <a:gd name="T87" fmla="*/ 69 h 226"/>
                <a:gd name="T88" fmla="*/ 44 w 122"/>
                <a:gd name="T89" fmla="*/ 76 h 226"/>
                <a:gd name="T90" fmla="*/ 38 w 122"/>
                <a:gd name="T91" fmla="*/ 83 h 226"/>
                <a:gd name="T92" fmla="*/ 34 w 122"/>
                <a:gd name="T93" fmla="*/ 90 h 226"/>
                <a:gd name="T94" fmla="*/ 31 w 122"/>
                <a:gd name="T95" fmla="*/ 95 h 226"/>
                <a:gd name="T96" fmla="*/ 30 w 122"/>
                <a:gd name="T97" fmla="*/ 98 h 226"/>
                <a:gd name="T98" fmla="*/ 33 w 122"/>
                <a:gd name="T99" fmla="*/ 101 h 226"/>
                <a:gd name="T100" fmla="*/ 36 w 122"/>
                <a:gd name="T101" fmla="*/ 102 h 226"/>
                <a:gd name="T102" fmla="*/ 40 w 122"/>
                <a:gd name="T103" fmla="*/ 101 h 226"/>
                <a:gd name="T104" fmla="*/ 42 w 122"/>
                <a:gd name="T105" fmla="*/ 98 h 226"/>
                <a:gd name="T106" fmla="*/ 51 w 122"/>
                <a:gd name="T107" fmla="*/ 82 h 226"/>
                <a:gd name="T108" fmla="*/ 62 w 122"/>
                <a:gd name="T109" fmla="*/ 73 h 226"/>
                <a:gd name="T110" fmla="*/ 72 w 122"/>
                <a:gd name="T111" fmla="*/ 68 h 226"/>
                <a:gd name="T112" fmla="*/ 80 w 122"/>
                <a:gd name="T113" fmla="*/ 67 h 226"/>
                <a:gd name="T114" fmla="*/ 86 w 122"/>
                <a:gd name="T115" fmla="*/ 68 h 226"/>
                <a:gd name="T116" fmla="*/ 89 w 122"/>
                <a:gd name="T117" fmla="*/ 72 h 226"/>
                <a:gd name="T118" fmla="*/ 90 w 122"/>
                <a:gd name="T119" fmla="*/ 77 h 226"/>
                <a:gd name="T120" fmla="*/ 90 w 122"/>
                <a:gd name="T121" fmla="*/ 81 h 226"/>
                <a:gd name="T122" fmla="*/ 90 w 122"/>
                <a:gd name="T123" fmla="*/ 87 h 226"/>
                <a:gd name="T124" fmla="*/ 66 w 122"/>
                <a:gd name="T125" fmla="*/ 1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6">
                  <a:moveTo>
                    <a:pt x="122" y="11"/>
                  </a:moveTo>
                  <a:lnTo>
                    <a:pt x="119" y="3"/>
                  </a:lnTo>
                  <a:lnTo>
                    <a:pt x="110" y="0"/>
                  </a:lnTo>
                  <a:lnTo>
                    <a:pt x="104" y="1"/>
                  </a:lnTo>
                  <a:lnTo>
                    <a:pt x="99" y="5"/>
                  </a:lnTo>
                  <a:lnTo>
                    <a:pt x="96" y="10"/>
                  </a:lnTo>
                  <a:lnTo>
                    <a:pt x="94" y="15"/>
                  </a:lnTo>
                  <a:lnTo>
                    <a:pt x="98" y="23"/>
                  </a:lnTo>
                  <a:lnTo>
                    <a:pt x="106" y="27"/>
                  </a:lnTo>
                  <a:lnTo>
                    <a:pt x="112" y="25"/>
                  </a:lnTo>
                  <a:lnTo>
                    <a:pt x="117" y="21"/>
                  </a:lnTo>
                  <a:lnTo>
                    <a:pt x="121" y="16"/>
                  </a:lnTo>
                  <a:lnTo>
                    <a:pt x="122" y="11"/>
                  </a:lnTo>
                  <a:close/>
                  <a:moveTo>
                    <a:pt x="66" y="184"/>
                  </a:moveTo>
                  <a:lnTo>
                    <a:pt x="60" y="197"/>
                  </a:lnTo>
                  <a:lnTo>
                    <a:pt x="51" y="208"/>
                  </a:lnTo>
                  <a:lnTo>
                    <a:pt x="40" y="214"/>
                  </a:lnTo>
                  <a:lnTo>
                    <a:pt x="29" y="217"/>
                  </a:lnTo>
                  <a:lnTo>
                    <a:pt x="19" y="215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5" y="195"/>
                  </a:lnTo>
                  <a:lnTo>
                    <a:pt x="16" y="191"/>
                  </a:lnTo>
                  <a:lnTo>
                    <a:pt x="10" y="192"/>
                  </a:lnTo>
                  <a:lnTo>
                    <a:pt x="5" y="196"/>
                  </a:lnTo>
                  <a:lnTo>
                    <a:pt x="1" y="202"/>
                  </a:lnTo>
                  <a:lnTo>
                    <a:pt x="0" y="208"/>
                  </a:lnTo>
                  <a:lnTo>
                    <a:pt x="2" y="215"/>
                  </a:lnTo>
                  <a:lnTo>
                    <a:pt x="8" y="221"/>
                  </a:lnTo>
                  <a:lnTo>
                    <a:pt x="17" y="224"/>
                  </a:lnTo>
                  <a:lnTo>
                    <a:pt x="29" y="226"/>
                  </a:lnTo>
                  <a:lnTo>
                    <a:pt x="45" y="224"/>
                  </a:lnTo>
                  <a:lnTo>
                    <a:pt x="62" y="217"/>
                  </a:lnTo>
                  <a:lnTo>
                    <a:pt x="78" y="204"/>
                  </a:lnTo>
                  <a:lnTo>
                    <a:pt x="88" y="184"/>
                  </a:lnTo>
                  <a:lnTo>
                    <a:pt x="111" y="92"/>
                  </a:lnTo>
                  <a:lnTo>
                    <a:pt x="113" y="83"/>
                  </a:lnTo>
                  <a:lnTo>
                    <a:pt x="110" y="73"/>
                  </a:lnTo>
                  <a:lnTo>
                    <a:pt x="103" y="65"/>
                  </a:lnTo>
                  <a:lnTo>
                    <a:pt x="93" y="60"/>
                  </a:lnTo>
                  <a:lnTo>
                    <a:pt x="81" y="58"/>
                  </a:lnTo>
                  <a:lnTo>
                    <a:pt x="70" y="59"/>
                  </a:lnTo>
                  <a:lnTo>
                    <a:pt x="60" y="63"/>
                  </a:lnTo>
                  <a:lnTo>
                    <a:pt x="51" y="69"/>
                  </a:lnTo>
                  <a:lnTo>
                    <a:pt x="44" y="76"/>
                  </a:lnTo>
                  <a:lnTo>
                    <a:pt x="38" y="83"/>
                  </a:lnTo>
                  <a:lnTo>
                    <a:pt x="34" y="90"/>
                  </a:lnTo>
                  <a:lnTo>
                    <a:pt x="31" y="95"/>
                  </a:lnTo>
                  <a:lnTo>
                    <a:pt x="30" y="98"/>
                  </a:lnTo>
                  <a:lnTo>
                    <a:pt x="33" y="101"/>
                  </a:lnTo>
                  <a:lnTo>
                    <a:pt x="36" y="102"/>
                  </a:lnTo>
                  <a:lnTo>
                    <a:pt x="40" y="101"/>
                  </a:lnTo>
                  <a:lnTo>
                    <a:pt x="42" y="98"/>
                  </a:lnTo>
                  <a:lnTo>
                    <a:pt x="51" y="82"/>
                  </a:lnTo>
                  <a:lnTo>
                    <a:pt x="62" y="73"/>
                  </a:lnTo>
                  <a:lnTo>
                    <a:pt x="72" y="68"/>
                  </a:lnTo>
                  <a:lnTo>
                    <a:pt x="80" y="67"/>
                  </a:lnTo>
                  <a:lnTo>
                    <a:pt x="86" y="68"/>
                  </a:lnTo>
                  <a:lnTo>
                    <a:pt x="89" y="72"/>
                  </a:lnTo>
                  <a:lnTo>
                    <a:pt x="90" y="77"/>
                  </a:lnTo>
                  <a:lnTo>
                    <a:pt x="90" y="81"/>
                  </a:lnTo>
                  <a:lnTo>
                    <a:pt x="90" y="87"/>
                  </a:lnTo>
                  <a:lnTo>
                    <a:pt x="66" y="1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99"/>
            <p:cNvSpPr>
              <a:spLocks noChangeAspect="1"/>
            </p:cNvSpPr>
            <p:nvPr/>
          </p:nvSpPr>
          <p:spPr bwMode="auto">
            <a:xfrm>
              <a:off x="5626" y="56"/>
              <a:ext cx="93" cy="362"/>
            </a:xfrm>
            <a:custGeom>
              <a:avLst/>
              <a:gdLst>
                <a:gd name="T0" fmla="*/ 7 w 93"/>
                <a:gd name="T1" fmla="*/ 0 h 362"/>
                <a:gd name="T2" fmla="*/ 2 w 93"/>
                <a:gd name="T3" fmla="*/ 0 h 362"/>
                <a:gd name="T4" fmla="*/ 0 w 93"/>
                <a:gd name="T5" fmla="*/ 4 h 362"/>
                <a:gd name="T6" fmla="*/ 3 w 93"/>
                <a:gd name="T7" fmla="*/ 9 h 362"/>
                <a:gd name="T8" fmla="*/ 26 w 93"/>
                <a:gd name="T9" fmla="*/ 35 h 362"/>
                <a:gd name="T10" fmla="*/ 47 w 93"/>
                <a:gd name="T11" fmla="*/ 71 h 362"/>
                <a:gd name="T12" fmla="*/ 63 w 93"/>
                <a:gd name="T13" fmla="*/ 118 h 362"/>
                <a:gd name="T14" fmla="*/ 69 w 93"/>
                <a:gd name="T15" fmla="*/ 180 h 362"/>
                <a:gd name="T16" fmla="*/ 64 w 93"/>
                <a:gd name="T17" fmla="*/ 234 h 362"/>
                <a:gd name="T18" fmla="*/ 52 w 93"/>
                <a:gd name="T19" fmla="*/ 280 h 362"/>
                <a:gd name="T20" fmla="*/ 32 w 93"/>
                <a:gd name="T21" fmla="*/ 318 h 362"/>
                <a:gd name="T22" fmla="*/ 6 w 93"/>
                <a:gd name="T23" fmla="*/ 349 h 362"/>
                <a:gd name="T24" fmla="*/ 1 w 93"/>
                <a:gd name="T25" fmla="*/ 355 h 362"/>
                <a:gd name="T26" fmla="*/ 0 w 93"/>
                <a:gd name="T27" fmla="*/ 358 h 362"/>
                <a:gd name="T28" fmla="*/ 1 w 93"/>
                <a:gd name="T29" fmla="*/ 360 h 362"/>
                <a:gd name="T30" fmla="*/ 4 w 93"/>
                <a:gd name="T31" fmla="*/ 362 h 362"/>
                <a:gd name="T32" fmla="*/ 7 w 93"/>
                <a:gd name="T33" fmla="*/ 361 h 362"/>
                <a:gd name="T34" fmla="*/ 13 w 93"/>
                <a:gd name="T35" fmla="*/ 357 h 362"/>
                <a:gd name="T36" fmla="*/ 20 w 93"/>
                <a:gd name="T37" fmla="*/ 352 h 362"/>
                <a:gd name="T38" fmla="*/ 28 w 93"/>
                <a:gd name="T39" fmla="*/ 344 h 362"/>
                <a:gd name="T40" fmla="*/ 38 w 93"/>
                <a:gd name="T41" fmla="*/ 335 h 362"/>
                <a:gd name="T42" fmla="*/ 48 w 93"/>
                <a:gd name="T43" fmla="*/ 323 h 362"/>
                <a:gd name="T44" fmla="*/ 58 w 93"/>
                <a:gd name="T45" fmla="*/ 309 h 362"/>
                <a:gd name="T46" fmla="*/ 67 w 93"/>
                <a:gd name="T47" fmla="*/ 293 h 362"/>
                <a:gd name="T48" fmla="*/ 86 w 93"/>
                <a:gd name="T49" fmla="*/ 241 h 362"/>
                <a:gd name="T50" fmla="*/ 93 w 93"/>
                <a:gd name="T51" fmla="*/ 181 h 362"/>
                <a:gd name="T52" fmla="*/ 90 w 93"/>
                <a:gd name="T53" fmla="*/ 138 h 362"/>
                <a:gd name="T54" fmla="*/ 77 w 93"/>
                <a:gd name="T55" fmla="*/ 90 h 362"/>
                <a:gd name="T56" fmla="*/ 50 w 93"/>
                <a:gd name="T57" fmla="*/ 42 h 362"/>
                <a:gd name="T58" fmla="*/ 7 w 93"/>
                <a:gd name="T5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362">
                  <a:moveTo>
                    <a:pt x="7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3" y="9"/>
                  </a:lnTo>
                  <a:lnTo>
                    <a:pt x="26" y="35"/>
                  </a:lnTo>
                  <a:lnTo>
                    <a:pt x="47" y="71"/>
                  </a:lnTo>
                  <a:lnTo>
                    <a:pt x="63" y="118"/>
                  </a:lnTo>
                  <a:lnTo>
                    <a:pt x="69" y="180"/>
                  </a:lnTo>
                  <a:lnTo>
                    <a:pt x="64" y="234"/>
                  </a:lnTo>
                  <a:lnTo>
                    <a:pt x="52" y="280"/>
                  </a:lnTo>
                  <a:lnTo>
                    <a:pt x="32" y="318"/>
                  </a:lnTo>
                  <a:lnTo>
                    <a:pt x="6" y="349"/>
                  </a:lnTo>
                  <a:lnTo>
                    <a:pt x="1" y="355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2"/>
                  </a:lnTo>
                  <a:lnTo>
                    <a:pt x="7" y="361"/>
                  </a:lnTo>
                  <a:lnTo>
                    <a:pt x="13" y="357"/>
                  </a:lnTo>
                  <a:lnTo>
                    <a:pt x="20" y="352"/>
                  </a:lnTo>
                  <a:lnTo>
                    <a:pt x="28" y="344"/>
                  </a:lnTo>
                  <a:lnTo>
                    <a:pt x="38" y="335"/>
                  </a:lnTo>
                  <a:lnTo>
                    <a:pt x="48" y="323"/>
                  </a:lnTo>
                  <a:lnTo>
                    <a:pt x="58" y="309"/>
                  </a:lnTo>
                  <a:lnTo>
                    <a:pt x="67" y="293"/>
                  </a:lnTo>
                  <a:lnTo>
                    <a:pt x="86" y="241"/>
                  </a:lnTo>
                  <a:lnTo>
                    <a:pt x="93" y="181"/>
                  </a:lnTo>
                  <a:lnTo>
                    <a:pt x="90" y="138"/>
                  </a:lnTo>
                  <a:lnTo>
                    <a:pt x="77" y="90"/>
                  </a:lnTo>
                  <a:lnTo>
                    <a:pt x="5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Line 200"/>
            <p:cNvSpPr>
              <a:spLocks noChangeAspect="1" noChangeShapeType="1"/>
            </p:cNvSpPr>
            <p:nvPr/>
          </p:nvSpPr>
          <p:spPr bwMode="auto">
            <a:xfrm>
              <a:off x="1863" y="461"/>
              <a:ext cx="3898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01"/>
            <p:cNvSpPr>
              <a:spLocks noChangeAspect="1" noEditPoints="1"/>
            </p:cNvSpPr>
            <p:nvPr/>
          </p:nvSpPr>
          <p:spPr bwMode="auto">
            <a:xfrm>
              <a:off x="1888" y="522"/>
              <a:ext cx="281" cy="254"/>
            </a:xfrm>
            <a:custGeom>
              <a:avLst/>
              <a:gdLst>
                <a:gd name="T0" fmla="*/ 125 w 281"/>
                <a:gd name="T1" fmla="*/ 19 h 254"/>
                <a:gd name="T2" fmla="*/ 130 w 281"/>
                <a:gd name="T3" fmla="*/ 14 h 254"/>
                <a:gd name="T4" fmla="*/ 158 w 281"/>
                <a:gd name="T5" fmla="*/ 13 h 254"/>
                <a:gd name="T6" fmla="*/ 184 w 281"/>
                <a:gd name="T7" fmla="*/ 13 h 254"/>
                <a:gd name="T8" fmla="*/ 208 w 281"/>
                <a:gd name="T9" fmla="*/ 17 h 254"/>
                <a:gd name="T10" fmla="*/ 226 w 281"/>
                <a:gd name="T11" fmla="*/ 28 h 254"/>
                <a:gd name="T12" fmla="*/ 233 w 281"/>
                <a:gd name="T13" fmla="*/ 50 h 254"/>
                <a:gd name="T14" fmla="*/ 227 w 281"/>
                <a:gd name="T15" fmla="*/ 76 h 254"/>
                <a:gd name="T16" fmla="*/ 209 w 281"/>
                <a:gd name="T17" fmla="*/ 101 h 254"/>
                <a:gd name="T18" fmla="*/ 182 w 281"/>
                <a:gd name="T19" fmla="*/ 114 h 254"/>
                <a:gd name="T20" fmla="*/ 147 w 281"/>
                <a:gd name="T21" fmla="*/ 118 h 254"/>
                <a:gd name="T22" fmla="*/ 124 w 281"/>
                <a:gd name="T23" fmla="*/ 25 h 254"/>
                <a:gd name="T24" fmla="*/ 220 w 281"/>
                <a:gd name="T25" fmla="*/ 113 h 254"/>
                <a:gd name="T26" fmla="*/ 264 w 281"/>
                <a:gd name="T27" fmla="*/ 78 h 254"/>
                <a:gd name="T28" fmla="*/ 264 w 281"/>
                <a:gd name="T29" fmla="*/ 33 h 254"/>
                <a:gd name="T30" fmla="*/ 217 w 281"/>
                <a:gd name="T31" fmla="*/ 4 h 254"/>
                <a:gd name="T32" fmla="*/ 70 w 281"/>
                <a:gd name="T33" fmla="*/ 0 h 254"/>
                <a:gd name="T34" fmla="*/ 59 w 281"/>
                <a:gd name="T35" fmla="*/ 7 h 254"/>
                <a:gd name="T36" fmla="*/ 70 w 281"/>
                <a:gd name="T37" fmla="*/ 13 h 254"/>
                <a:gd name="T38" fmla="*/ 84 w 281"/>
                <a:gd name="T39" fmla="*/ 13 h 254"/>
                <a:gd name="T40" fmla="*/ 92 w 281"/>
                <a:gd name="T41" fmla="*/ 18 h 254"/>
                <a:gd name="T42" fmla="*/ 91 w 281"/>
                <a:gd name="T43" fmla="*/ 26 h 254"/>
                <a:gd name="T44" fmla="*/ 40 w 281"/>
                <a:gd name="T45" fmla="*/ 226 h 254"/>
                <a:gd name="T46" fmla="*/ 27 w 281"/>
                <a:gd name="T47" fmla="*/ 233 h 254"/>
                <a:gd name="T48" fmla="*/ 3 w 281"/>
                <a:gd name="T49" fmla="*/ 235 h 254"/>
                <a:gd name="T50" fmla="*/ 2 w 281"/>
                <a:gd name="T51" fmla="*/ 246 h 254"/>
                <a:gd name="T52" fmla="*/ 28 w 281"/>
                <a:gd name="T53" fmla="*/ 246 h 254"/>
                <a:gd name="T54" fmla="*/ 52 w 281"/>
                <a:gd name="T55" fmla="*/ 246 h 254"/>
                <a:gd name="T56" fmla="*/ 99 w 281"/>
                <a:gd name="T57" fmla="*/ 247 h 254"/>
                <a:gd name="T58" fmla="*/ 104 w 281"/>
                <a:gd name="T59" fmla="*/ 246 h 254"/>
                <a:gd name="T60" fmla="*/ 107 w 281"/>
                <a:gd name="T61" fmla="*/ 240 h 254"/>
                <a:gd name="T62" fmla="*/ 95 w 281"/>
                <a:gd name="T63" fmla="*/ 234 h 254"/>
                <a:gd name="T64" fmla="*/ 81 w 281"/>
                <a:gd name="T65" fmla="*/ 233 h 254"/>
                <a:gd name="T66" fmla="*/ 73 w 281"/>
                <a:gd name="T67" fmla="*/ 228 h 254"/>
                <a:gd name="T68" fmla="*/ 75 w 281"/>
                <a:gd name="T69" fmla="*/ 220 h 254"/>
                <a:gd name="T70" fmla="*/ 147 w 281"/>
                <a:gd name="T71" fmla="*/ 128 h 254"/>
                <a:gd name="T72" fmla="*/ 180 w 281"/>
                <a:gd name="T73" fmla="*/ 138 h 254"/>
                <a:gd name="T74" fmla="*/ 191 w 281"/>
                <a:gd name="T75" fmla="*/ 161 h 254"/>
                <a:gd name="T76" fmla="*/ 186 w 281"/>
                <a:gd name="T77" fmla="*/ 186 h 254"/>
                <a:gd name="T78" fmla="*/ 181 w 281"/>
                <a:gd name="T79" fmla="*/ 204 h 254"/>
                <a:gd name="T80" fmla="*/ 180 w 281"/>
                <a:gd name="T81" fmla="*/ 215 h 254"/>
                <a:gd name="T82" fmla="*/ 197 w 281"/>
                <a:gd name="T83" fmla="*/ 245 h 254"/>
                <a:gd name="T84" fmla="*/ 233 w 281"/>
                <a:gd name="T85" fmla="*/ 254 h 254"/>
                <a:gd name="T86" fmla="*/ 255 w 281"/>
                <a:gd name="T87" fmla="*/ 249 h 254"/>
                <a:gd name="T88" fmla="*/ 270 w 281"/>
                <a:gd name="T89" fmla="*/ 236 h 254"/>
                <a:gd name="T90" fmla="*/ 278 w 281"/>
                <a:gd name="T91" fmla="*/ 222 h 254"/>
                <a:gd name="T92" fmla="*/ 281 w 281"/>
                <a:gd name="T93" fmla="*/ 212 h 254"/>
                <a:gd name="T94" fmla="*/ 275 w 281"/>
                <a:gd name="T95" fmla="*/ 207 h 254"/>
                <a:gd name="T96" fmla="*/ 269 w 281"/>
                <a:gd name="T97" fmla="*/ 214 h 254"/>
                <a:gd name="T98" fmla="*/ 255 w 281"/>
                <a:gd name="T99" fmla="*/ 235 h 254"/>
                <a:gd name="T100" fmla="*/ 235 w 281"/>
                <a:gd name="T101" fmla="*/ 244 h 254"/>
                <a:gd name="T102" fmla="*/ 223 w 281"/>
                <a:gd name="T103" fmla="*/ 240 h 254"/>
                <a:gd name="T104" fmla="*/ 218 w 281"/>
                <a:gd name="T105" fmla="*/ 221 h 254"/>
                <a:gd name="T106" fmla="*/ 222 w 281"/>
                <a:gd name="T107" fmla="*/ 183 h 254"/>
                <a:gd name="T108" fmla="*/ 224 w 281"/>
                <a:gd name="T109" fmla="*/ 166 h 254"/>
                <a:gd name="T110" fmla="*/ 222 w 281"/>
                <a:gd name="T111" fmla="*/ 155 h 254"/>
                <a:gd name="T112" fmla="*/ 214 w 281"/>
                <a:gd name="T113" fmla="*/ 139 h 254"/>
                <a:gd name="T114" fmla="*/ 189 w 281"/>
                <a:gd name="T115" fmla="*/ 12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1" h="254">
                  <a:moveTo>
                    <a:pt x="124" y="25"/>
                  </a:moveTo>
                  <a:lnTo>
                    <a:pt x="125" y="19"/>
                  </a:lnTo>
                  <a:lnTo>
                    <a:pt x="127" y="15"/>
                  </a:lnTo>
                  <a:lnTo>
                    <a:pt x="130" y="14"/>
                  </a:lnTo>
                  <a:lnTo>
                    <a:pt x="135" y="13"/>
                  </a:lnTo>
                  <a:lnTo>
                    <a:pt x="158" y="13"/>
                  </a:lnTo>
                  <a:lnTo>
                    <a:pt x="171" y="13"/>
                  </a:lnTo>
                  <a:lnTo>
                    <a:pt x="184" y="13"/>
                  </a:lnTo>
                  <a:lnTo>
                    <a:pt x="197" y="15"/>
                  </a:lnTo>
                  <a:lnTo>
                    <a:pt x="208" y="17"/>
                  </a:lnTo>
                  <a:lnTo>
                    <a:pt x="218" y="22"/>
                  </a:lnTo>
                  <a:lnTo>
                    <a:pt x="226" y="28"/>
                  </a:lnTo>
                  <a:lnTo>
                    <a:pt x="231" y="38"/>
                  </a:lnTo>
                  <a:lnTo>
                    <a:pt x="233" y="50"/>
                  </a:lnTo>
                  <a:lnTo>
                    <a:pt x="232" y="62"/>
                  </a:lnTo>
                  <a:lnTo>
                    <a:pt x="227" y="76"/>
                  </a:lnTo>
                  <a:lnTo>
                    <a:pt x="220" y="89"/>
                  </a:lnTo>
                  <a:lnTo>
                    <a:pt x="209" y="101"/>
                  </a:lnTo>
                  <a:lnTo>
                    <a:pt x="197" y="108"/>
                  </a:lnTo>
                  <a:lnTo>
                    <a:pt x="182" y="114"/>
                  </a:lnTo>
                  <a:lnTo>
                    <a:pt x="165" y="117"/>
                  </a:lnTo>
                  <a:lnTo>
                    <a:pt x="147" y="118"/>
                  </a:lnTo>
                  <a:lnTo>
                    <a:pt x="101" y="118"/>
                  </a:lnTo>
                  <a:lnTo>
                    <a:pt x="124" y="25"/>
                  </a:lnTo>
                  <a:close/>
                  <a:moveTo>
                    <a:pt x="189" y="124"/>
                  </a:moveTo>
                  <a:lnTo>
                    <a:pt x="220" y="113"/>
                  </a:lnTo>
                  <a:lnTo>
                    <a:pt x="246" y="98"/>
                  </a:lnTo>
                  <a:lnTo>
                    <a:pt x="264" y="78"/>
                  </a:lnTo>
                  <a:lnTo>
                    <a:pt x="270" y="56"/>
                  </a:lnTo>
                  <a:lnTo>
                    <a:pt x="264" y="33"/>
                  </a:lnTo>
                  <a:lnTo>
                    <a:pt x="245" y="16"/>
                  </a:lnTo>
                  <a:lnTo>
                    <a:pt x="217" y="4"/>
                  </a:lnTo>
                  <a:lnTo>
                    <a:pt x="181" y="0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9" y="7"/>
                  </a:lnTo>
                  <a:lnTo>
                    <a:pt x="62" y="12"/>
                  </a:lnTo>
                  <a:lnTo>
                    <a:pt x="70" y="13"/>
                  </a:lnTo>
                  <a:lnTo>
                    <a:pt x="75" y="13"/>
                  </a:lnTo>
                  <a:lnTo>
                    <a:pt x="84" y="13"/>
                  </a:lnTo>
                  <a:lnTo>
                    <a:pt x="91" y="15"/>
                  </a:lnTo>
                  <a:lnTo>
                    <a:pt x="92" y="18"/>
                  </a:lnTo>
                  <a:lnTo>
                    <a:pt x="92" y="21"/>
                  </a:lnTo>
                  <a:lnTo>
                    <a:pt x="91" y="26"/>
                  </a:lnTo>
                  <a:lnTo>
                    <a:pt x="43" y="219"/>
                  </a:lnTo>
                  <a:lnTo>
                    <a:pt x="40" y="226"/>
                  </a:lnTo>
                  <a:lnTo>
                    <a:pt x="36" y="231"/>
                  </a:lnTo>
                  <a:lnTo>
                    <a:pt x="27" y="233"/>
                  </a:lnTo>
                  <a:lnTo>
                    <a:pt x="11" y="234"/>
                  </a:lnTo>
                  <a:lnTo>
                    <a:pt x="3" y="235"/>
                  </a:lnTo>
                  <a:lnTo>
                    <a:pt x="0" y="242"/>
                  </a:lnTo>
                  <a:lnTo>
                    <a:pt x="2" y="246"/>
                  </a:lnTo>
                  <a:lnTo>
                    <a:pt x="6" y="247"/>
                  </a:lnTo>
                  <a:lnTo>
                    <a:pt x="28" y="246"/>
                  </a:lnTo>
                  <a:lnTo>
                    <a:pt x="40" y="246"/>
                  </a:lnTo>
                  <a:lnTo>
                    <a:pt x="52" y="246"/>
                  </a:lnTo>
                  <a:lnTo>
                    <a:pt x="75" y="246"/>
                  </a:lnTo>
                  <a:lnTo>
                    <a:pt x="99" y="247"/>
                  </a:lnTo>
                  <a:lnTo>
                    <a:pt x="101" y="247"/>
                  </a:lnTo>
                  <a:lnTo>
                    <a:pt x="104" y="246"/>
                  </a:lnTo>
                  <a:lnTo>
                    <a:pt x="106" y="244"/>
                  </a:lnTo>
                  <a:lnTo>
                    <a:pt x="107" y="240"/>
                  </a:lnTo>
                  <a:lnTo>
                    <a:pt x="104" y="235"/>
                  </a:lnTo>
                  <a:lnTo>
                    <a:pt x="95" y="234"/>
                  </a:lnTo>
                  <a:lnTo>
                    <a:pt x="88" y="234"/>
                  </a:lnTo>
                  <a:lnTo>
                    <a:pt x="81" y="233"/>
                  </a:lnTo>
                  <a:lnTo>
                    <a:pt x="74" y="232"/>
                  </a:lnTo>
                  <a:lnTo>
                    <a:pt x="73" y="228"/>
                  </a:lnTo>
                  <a:lnTo>
                    <a:pt x="74" y="226"/>
                  </a:lnTo>
                  <a:lnTo>
                    <a:pt x="75" y="220"/>
                  </a:lnTo>
                  <a:lnTo>
                    <a:pt x="98" y="128"/>
                  </a:lnTo>
                  <a:lnTo>
                    <a:pt x="147" y="128"/>
                  </a:lnTo>
                  <a:lnTo>
                    <a:pt x="167" y="131"/>
                  </a:lnTo>
                  <a:lnTo>
                    <a:pt x="180" y="138"/>
                  </a:lnTo>
                  <a:lnTo>
                    <a:pt x="189" y="149"/>
                  </a:lnTo>
                  <a:lnTo>
                    <a:pt x="191" y="161"/>
                  </a:lnTo>
                  <a:lnTo>
                    <a:pt x="189" y="172"/>
                  </a:lnTo>
                  <a:lnTo>
                    <a:pt x="186" y="186"/>
                  </a:lnTo>
                  <a:lnTo>
                    <a:pt x="183" y="197"/>
                  </a:lnTo>
                  <a:lnTo>
                    <a:pt x="181" y="204"/>
                  </a:lnTo>
                  <a:lnTo>
                    <a:pt x="180" y="210"/>
                  </a:lnTo>
                  <a:lnTo>
                    <a:pt x="180" y="215"/>
                  </a:lnTo>
                  <a:lnTo>
                    <a:pt x="185" y="233"/>
                  </a:lnTo>
                  <a:lnTo>
                    <a:pt x="197" y="245"/>
                  </a:lnTo>
                  <a:lnTo>
                    <a:pt x="214" y="252"/>
                  </a:lnTo>
                  <a:lnTo>
                    <a:pt x="233" y="254"/>
                  </a:lnTo>
                  <a:lnTo>
                    <a:pt x="245" y="253"/>
                  </a:lnTo>
                  <a:lnTo>
                    <a:pt x="255" y="249"/>
                  </a:lnTo>
                  <a:lnTo>
                    <a:pt x="263" y="243"/>
                  </a:lnTo>
                  <a:lnTo>
                    <a:pt x="270" y="236"/>
                  </a:lnTo>
                  <a:lnTo>
                    <a:pt x="275" y="229"/>
                  </a:lnTo>
                  <a:lnTo>
                    <a:pt x="278" y="222"/>
                  </a:lnTo>
                  <a:lnTo>
                    <a:pt x="280" y="216"/>
                  </a:lnTo>
                  <a:lnTo>
                    <a:pt x="281" y="212"/>
                  </a:lnTo>
                  <a:lnTo>
                    <a:pt x="280" y="209"/>
                  </a:lnTo>
                  <a:lnTo>
                    <a:pt x="275" y="207"/>
                  </a:lnTo>
                  <a:lnTo>
                    <a:pt x="270" y="209"/>
                  </a:lnTo>
                  <a:lnTo>
                    <a:pt x="269" y="214"/>
                  </a:lnTo>
                  <a:lnTo>
                    <a:pt x="263" y="225"/>
                  </a:lnTo>
                  <a:lnTo>
                    <a:pt x="255" y="235"/>
                  </a:lnTo>
                  <a:lnTo>
                    <a:pt x="246" y="242"/>
                  </a:lnTo>
                  <a:lnTo>
                    <a:pt x="235" y="244"/>
                  </a:lnTo>
                  <a:lnTo>
                    <a:pt x="228" y="244"/>
                  </a:lnTo>
                  <a:lnTo>
                    <a:pt x="223" y="240"/>
                  </a:lnTo>
                  <a:lnTo>
                    <a:pt x="220" y="233"/>
                  </a:lnTo>
                  <a:lnTo>
                    <a:pt x="218" y="221"/>
                  </a:lnTo>
                  <a:lnTo>
                    <a:pt x="220" y="202"/>
                  </a:lnTo>
                  <a:lnTo>
                    <a:pt x="222" y="183"/>
                  </a:lnTo>
                  <a:lnTo>
                    <a:pt x="223" y="172"/>
                  </a:lnTo>
                  <a:lnTo>
                    <a:pt x="224" y="166"/>
                  </a:lnTo>
                  <a:lnTo>
                    <a:pt x="223" y="162"/>
                  </a:lnTo>
                  <a:lnTo>
                    <a:pt x="222" y="155"/>
                  </a:lnTo>
                  <a:lnTo>
                    <a:pt x="219" y="147"/>
                  </a:lnTo>
                  <a:lnTo>
                    <a:pt x="214" y="139"/>
                  </a:lnTo>
                  <a:lnTo>
                    <a:pt x="202" y="130"/>
                  </a:lnTo>
                  <a:lnTo>
                    <a:pt x="18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02"/>
            <p:cNvSpPr>
              <a:spLocks noChangeAspect="1"/>
            </p:cNvSpPr>
            <p:nvPr/>
          </p:nvSpPr>
          <p:spPr bwMode="auto">
            <a:xfrm>
              <a:off x="2216" y="497"/>
              <a:ext cx="94" cy="363"/>
            </a:xfrm>
            <a:custGeom>
              <a:avLst/>
              <a:gdLst>
                <a:gd name="T0" fmla="*/ 87 w 94"/>
                <a:gd name="T1" fmla="*/ 0 h 363"/>
                <a:gd name="T2" fmla="*/ 45 w 94"/>
                <a:gd name="T3" fmla="*/ 41 h 363"/>
                <a:gd name="T4" fmla="*/ 18 w 94"/>
                <a:gd name="T5" fmla="*/ 88 h 363"/>
                <a:gd name="T6" fmla="*/ 4 w 94"/>
                <a:gd name="T7" fmla="*/ 136 h 363"/>
                <a:gd name="T8" fmla="*/ 0 w 94"/>
                <a:gd name="T9" fmla="*/ 181 h 363"/>
                <a:gd name="T10" fmla="*/ 4 w 94"/>
                <a:gd name="T11" fmla="*/ 224 h 363"/>
                <a:gd name="T12" fmla="*/ 17 w 94"/>
                <a:gd name="T13" fmla="*/ 272 h 363"/>
                <a:gd name="T14" fmla="*/ 43 w 94"/>
                <a:gd name="T15" fmla="*/ 320 h 363"/>
                <a:gd name="T16" fmla="*/ 87 w 94"/>
                <a:gd name="T17" fmla="*/ 363 h 363"/>
                <a:gd name="T18" fmla="*/ 92 w 94"/>
                <a:gd name="T19" fmla="*/ 362 h 363"/>
                <a:gd name="T20" fmla="*/ 94 w 94"/>
                <a:gd name="T21" fmla="*/ 358 h 363"/>
                <a:gd name="T22" fmla="*/ 93 w 94"/>
                <a:gd name="T23" fmla="*/ 355 h 363"/>
                <a:gd name="T24" fmla="*/ 91 w 94"/>
                <a:gd name="T25" fmla="*/ 353 h 363"/>
                <a:gd name="T26" fmla="*/ 60 w 94"/>
                <a:gd name="T27" fmla="*/ 317 h 363"/>
                <a:gd name="T28" fmla="*/ 40 w 94"/>
                <a:gd name="T29" fmla="*/ 275 h 363"/>
                <a:gd name="T30" fmla="*/ 29 w 94"/>
                <a:gd name="T31" fmla="*/ 230 h 363"/>
                <a:gd name="T32" fmla="*/ 25 w 94"/>
                <a:gd name="T33" fmla="*/ 182 h 363"/>
                <a:gd name="T34" fmla="*/ 31 w 94"/>
                <a:gd name="T35" fmla="*/ 117 h 363"/>
                <a:gd name="T36" fmla="*/ 47 w 94"/>
                <a:gd name="T37" fmla="*/ 69 h 363"/>
                <a:gd name="T38" fmla="*/ 69 w 94"/>
                <a:gd name="T39" fmla="*/ 33 h 363"/>
                <a:gd name="T40" fmla="*/ 92 w 94"/>
                <a:gd name="T41" fmla="*/ 9 h 363"/>
                <a:gd name="T42" fmla="*/ 94 w 94"/>
                <a:gd name="T43" fmla="*/ 4 h 363"/>
                <a:gd name="T44" fmla="*/ 92 w 94"/>
                <a:gd name="T45" fmla="*/ 1 h 363"/>
                <a:gd name="T46" fmla="*/ 87 w 94"/>
                <a:gd name="T4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363">
                  <a:moveTo>
                    <a:pt x="87" y="0"/>
                  </a:moveTo>
                  <a:lnTo>
                    <a:pt x="45" y="41"/>
                  </a:lnTo>
                  <a:lnTo>
                    <a:pt x="18" y="88"/>
                  </a:lnTo>
                  <a:lnTo>
                    <a:pt x="4" y="136"/>
                  </a:lnTo>
                  <a:lnTo>
                    <a:pt x="0" y="181"/>
                  </a:lnTo>
                  <a:lnTo>
                    <a:pt x="4" y="224"/>
                  </a:lnTo>
                  <a:lnTo>
                    <a:pt x="17" y="272"/>
                  </a:lnTo>
                  <a:lnTo>
                    <a:pt x="43" y="320"/>
                  </a:lnTo>
                  <a:lnTo>
                    <a:pt x="87" y="363"/>
                  </a:lnTo>
                  <a:lnTo>
                    <a:pt x="92" y="362"/>
                  </a:lnTo>
                  <a:lnTo>
                    <a:pt x="94" y="358"/>
                  </a:lnTo>
                  <a:lnTo>
                    <a:pt x="93" y="355"/>
                  </a:lnTo>
                  <a:lnTo>
                    <a:pt x="91" y="353"/>
                  </a:lnTo>
                  <a:lnTo>
                    <a:pt x="60" y="317"/>
                  </a:lnTo>
                  <a:lnTo>
                    <a:pt x="40" y="275"/>
                  </a:lnTo>
                  <a:lnTo>
                    <a:pt x="29" y="230"/>
                  </a:lnTo>
                  <a:lnTo>
                    <a:pt x="25" y="182"/>
                  </a:lnTo>
                  <a:lnTo>
                    <a:pt x="31" y="117"/>
                  </a:lnTo>
                  <a:lnTo>
                    <a:pt x="47" y="69"/>
                  </a:lnTo>
                  <a:lnTo>
                    <a:pt x="69" y="33"/>
                  </a:lnTo>
                  <a:lnTo>
                    <a:pt x="92" y="9"/>
                  </a:lnTo>
                  <a:lnTo>
                    <a:pt x="94" y="4"/>
                  </a:lnTo>
                  <a:lnTo>
                    <a:pt x="92" y="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03"/>
            <p:cNvSpPr>
              <a:spLocks noChangeAspect="1" noEditPoints="1"/>
            </p:cNvSpPr>
            <p:nvPr/>
          </p:nvSpPr>
          <p:spPr bwMode="auto">
            <a:xfrm>
              <a:off x="2359" y="609"/>
              <a:ext cx="221" cy="164"/>
            </a:xfrm>
            <a:custGeom>
              <a:avLst/>
              <a:gdLst>
                <a:gd name="T0" fmla="*/ 196 w 221"/>
                <a:gd name="T1" fmla="*/ 81 h 164"/>
                <a:gd name="T2" fmla="*/ 219 w 221"/>
                <a:gd name="T3" fmla="*/ 33 h 164"/>
                <a:gd name="T4" fmla="*/ 219 w 221"/>
                <a:gd name="T5" fmla="*/ 18 h 164"/>
                <a:gd name="T6" fmla="*/ 210 w 221"/>
                <a:gd name="T7" fmla="*/ 19 h 164"/>
                <a:gd name="T8" fmla="*/ 194 w 221"/>
                <a:gd name="T9" fmla="*/ 61 h 164"/>
                <a:gd name="T10" fmla="*/ 174 w 221"/>
                <a:gd name="T11" fmla="*/ 85 h 164"/>
                <a:gd name="T12" fmla="*/ 173 w 221"/>
                <a:gd name="T13" fmla="*/ 65 h 164"/>
                <a:gd name="T14" fmla="*/ 164 w 221"/>
                <a:gd name="T15" fmla="*/ 35 h 164"/>
                <a:gd name="T16" fmla="*/ 129 w 221"/>
                <a:gd name="T17" fmla="*/ 4 h 164"/>
                <a:gd name="T18" fmla="*/ 65 w 221"/>
                <a:gd name="T19" fmla="*/ 9 h 164"/>
                <a:gd name="T20" fmla="*/ 8 w 221"/>
                <a:gd name="T21" fmla="*/ 64 h 164"/>
                <a:gd name="T22" fmla="*/ 1 w 221"/>
                <a:gd name="T23" fmla="*/ 113 h 164"/>
                <a:gd name="T24" fmla="*/ 9 w 221"/>
                <a:gd name="T25" fmla="*/ 135 h 164"/>
                <a:gd name="T26" fmla="*/ 26 w 221"/>
                <a:gd name="T27" fmla="*/ 153 h 164"/>
                <a:gd name="T28" fmla="*/ 51 w 221"/>
                <a:gd name="T29" fmla="*/ 162 h 164"/>
                <a:gd name="T30" fmla="*/ 112 w 221"/>
                <a:gd name="T31" fmla="*/ 154 h 164"/>
                <a:gd name="T32" fmla="*/ 157 w 221"/>
                <a:gd name="T33" fmla="*/ 149 h 164"/>
                <a:gd name="T34" fmla="*/ 177 w 221"/>
                <a:gd name="T35" fmla="*/ 163 h 164"/>
                <a:gd name="T36" fmla="*/ 201 w 221"/>
                <a:gd name="T37" fmla="*/ 161 h 164"/>
                <a:gd name="T38" fmla="*/ 218 w 221"/>
                <a:gd name="T39" fmla="*/ 146 h 164"/>
                <a:gd name="T40" fmla="*/ 218 w 221"/>
                <a:gd name="T41" fmla="*/ 135 h 164"/>
                <a:gd name="T42" fmla="*/ 210 w 221"/>
                <a:gd name="T43" fmla="*/ 135 h 164"/>
                <a:gd name="T44" fmla="*/ 203 w 221"/>
                <a:gd name="T45" fmla="*/ 146 h 164"/>
                <a:gd name="T46" fmla="*/ 192 w 221"/>
                <a:gd name="T47" fmla="*/ 153 h 164"/>
                <a:gd name="T48" fmla="*/ 184 w 221"/>
                <a:gd name="T49" fmla="*/ 153 h 164"/>
                <a:gd name="T50" fmla="*/ 177 w 221"/>
                <a:gd name="T51" fmla="*/ 135 h 164"/>
                <a:gd name="T52" fmla="*/ 146 w 221"/>
                <a:gd name="T53" fmla="*/ 121 h 164"/>
                <a:gd name="T54" fmla="*/ 98 w 221"/>
                <a:gd name="T55" fmla="*/ 148 h 164"/>
                <a:gd name="T56" fmla="*/ 67 w 221"/>
                <a:gd name="T57" fmla="*/ 154 h 164"/>
                <a:gd name="T58" fmla="*/ 39 w 221"/>
                <a:gd name="T59" fmla="*/ 143 h 164"/>
                <a:gd name="T60" fmla="*/ 30 w 221"/>
                <a:gd name="T61" fmla="*/ 113 h 164"/>
                <a:gd name="T62" fmla="*/ 35 w 221"/>
                <a:gd name="T63" fmla="*/ 81 h 164"/>
                <a:gd name="T64" fmla="*/ 54 w 221"/>
                <a:gd name="T65" fmla="*/ 38 h 164"/>
                <a:gd name="T66" fmla="*/ 80 w 221"/>
                <a:gd name="T67" fmla="*/ 16 h 164"/>
                <a:gd name="T68" fmla="*/ 103 w 221"/>
                <a:gd name="T69" fmla="*/ 10 h 164"/>
                <a:gd name="T70" fmla="*/ 133 w 221"/>
                <a:gd name="T71" fmla="*/ 27 h 164"/>
                <a:gd name="T72" fmla="*/ 143 w 221"/>
                <a:gd name="T73" fmla="*/ 61 h 164"/>
                <a:gd name="T74" fmla="*/ 146 w 221"/>
                <a:gd name="T75" fmla="*/ 12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164">
                  <a:moveTo>
                    <a:pt x="175" y="109"/>
                  </a:moveTo>
                  <a:lnTo>
                    <a:pt x="196" y="81"/>
                  </a:lnTo>
                  <a:lnTo>
                    <a:pt x="210" y="54"/>
                  </a:lnTo>
                  <a:lnTo>
                    <a:pt x="219" y="33"/>
                  </a:lnTo>
                  <a:lnTo>
                    <a:pt x="221" y="23"/>
                  </a:lnTo>
                  <a:lnTo>
                    <a:pt x="219" y="18"/>
                  </a:lnTo>
                  <a:lnTo>
                    <a:pt x="215" y="18"/>
                  </a:lnTo>
                  <a:lnTo>
                    <a:pt x="210" y="19"/>
                  </a:lnTo>
                  <a:lnTo>
                    <a:pt x="208" y="27"/>
                  </a:lnTo>
                  <a:lnTo>
                    <a:pt x="194" y="61"/>
                  </a:lnTo>
                  <a:lnTo>
                    <a:pt x="174" y="92"/>
                  </a:lnTo>
                  <a:lnTo>
                    <a:pt x="174" y="85"/>
                  </a:lnTo>
                  <a:lnTo>
                    <a:pt x="173" y="75"/>
                  </a:lnTo>
                  <a:lnTo>
                    <a:pt x="173" y="65"/>
                  </a:lnTo>
                  <a:lnTo>
                    <a:pt x="172" y="59"/>
                  </a:lnTo>
                  <a:lnTo>
                    <a:pt x="164" y="35"/>
                  </a:lnTo>
                  <a:lnTo>
                    <a:pt x="149" y="16"/>
                  </a:lnTo>
                  <a:lnTo>
                    <a:pt x="129" y="4"/>
                  </a:lnTo>
                  <a:lnTo>
                    <a:pt x="104" y="0"/>
                  </a:lnTo>
                  <a:lnTo>
                    <a:pt x="65" y="9"/>
                  </a:lnTo>
                  <a:lnTo>
                    <a:pt x="32" y="31"/>
                  </a:lnTo>
                  <a:lnTo>
                    <a:pt x="8" y="64"/>
                  </a:lnTo>
                  <a:lnTo>
                    <a:pt x="0" y="101"/>
                  </a:lnTo>
                  <a:lnTo>
                    <a:pt x="1" y="113"/>
                  </a:lnTo>
                  <a:lnTo>
                    <a:pt x="4" y="125"/>
                  </a:lnTo>
                  <a:lnTo>
                    <a:pt x="9" y="135"/>
                  </a:lnTo>
                  <a:lnTo>
                    <a:pt x="17" y="145"/>
                  </a:lnTo>
                  <a:lnTo>
                    <a:pt x="26" y="153"/>
                  </a:lnTo>
                  <a:lnTo>
                    <a:pt x="38" y="159"/>
                  </a:lnTo>
                  <a:lnTo>
                    <a:pt x="51" y="162"/>
                  </a:lnTo>
                  <a:lnTo>
                    <a:pt x="66" y="164"/>
                  </a:lnTo>
                  <a:lnTo>
                    <a:pt x="112" y="154"/>
                  </a:lnTo>
                  <a:lnTo>
                    <a:pt x="149" y="133"/>
                  </a:lnTo>
                  <a:lnTo>
                    <a:pt x="157" y="149"/>
                  </a:lnTo>
                  <a:lnTo>
                    <a:pt x="167" y="158"/>
                  </a:lnTo>
                  <a:lnTo>
                    <a:pt x="177" y="163"/>
                  </a:lnTo>
                  <a:lnTo>
                    <a:pt x="187" y="164"/>
                  </a:lnTo>
                  <a:lnTo>
                    <a:pt x="201" y="161"/>
                  </a:lnTo>
                  <a:lnTo>
                    <a:pt x="211" y="154"/>
                  </a:lnTo>
                  <a:lnTo>
                    <a:pt x="218" y="146"/>
                  </a:lnTo>
                  <a:lnTo>
                    <a:pt x="220" y="138"/>
                  </a:lnTo>
                  <a:lnTo>
                    <a:pt x="218" y="135"/>
                  </a:lnTo>
                  <a:lnTo>
                    <a:pt x="214" y="134"/>
                  </a:lnTo>
                  <a:lnTo>
                    <a:pt x="210" y="135"/>
                  </a:lnTo>
                  <a:lnTo>
                    <a:pt x="208" y="138"/>
                  </a:lnTo>
                  <a:lnTo>
                    <a:pt x="203" y="146"/>
                  </a:lnTo>
                  <a:lnTo>
                    <a:pt x="198" y="151"/>
                  </a:lnTo>
                  <a:lnTo>
                    <a:pt x="192" y="153"/>
                  </a:lnTo>
                  <a:lnTo>
                    <a:pt x="188" y="154"/>
                  </a:lnTo>
                  <a:lnTo>
                    <a:pt x="184" y="153"/>
                  </a:lnTo>
                  <a:lnTo>
                    <a:pt x="180" y="148"/>
                  </a:lnTo>
                  <a:lnTo>
                    <a:pt x="177" y="135"/>
                  </a:lnTo>
                  <a:lnTo>
                    <a:pt x="175" y="109"/>
                  </a:lnTo>
                  <a:close/>
                  <a:moveTo>
                    <a:pt x="146" y="121"/>
                  </a:moveTo>
                  <a:lnTo>
                    <a:pt x="121" y="139"/>
                  </a:lnTo>
                  <a:lnTo>
                    <a:pt x="98" y="148"/>
                  </a:lnTo>
                  <a:lnTo>
                    <a:pt x="80" y="153"/>
                  </a:lnTo>
                  <a:lnTo>
                    <a:pt x="67" y="154"/>
                  </a:lnTo>
                  <a:lnTo>
                    <a:pt x="51" y="151"/>
                  </a:lnTo>
                  <a:lnTo>
                    <a:pt x="39" y="143"/>
                  </a:lnTo>
                  <a:lnTo>
                    <a:pt x="32" y="130"/>
                  </a:lnTo>
                  <a:lnTo>
                    <a:pt x="30" y="113"/>
                  </a:lnTo>
                  <a:lnTo>
                    <a:pt x="31" y="101"/>
                  </a:lnTo>
                  <a:lnTo>
                    <a:pt x="35" y="81"/>
                  </a:lnTo>
                  <a:lnTo>
                    <a:pt x="42" y="59"/>
                  </a:lnTo>
                  <a:lnTo>
                    <a:pt x="54" y="38"/>
                  </a:lnTo>
                  <a:lnTo>
                    <a:pt x="66" y="25"/>
                  </a:lnTo>
                  <a:lnTo>
                    <a:pt x="80" y="16"/>
                  </a:lnTo>
                  <a:lnTo>
                    <a:pt x="92" y="12"/>
                  </a:lnTo>
                  <a:lnTo>
                    <a:pt x="103" y="10"/>
                  </a:lnTo>
                  <a:lnTo>
                    <a:pt x="121" y="15"/>
                  </a:lnTo>
                  <a:lnTo>
                    <a:pt x="133" y="27"/>
                  </a:lnTo>
                  <a:lnTo>
                    <a:pt x="140" y="44"/>
                  </a:lnTo>
                  <a:lnTo>
                    <a:pt x="143" y="61"/>
                  </a:lnTo>
                  <a:lnTo>
                    <a:pt x="145" y="90"/>
                  </a:lnTo>
                  <a:lnTo>
                    <a:pt x="14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04"/>
            <p:cNvSpPr>
              <a:spLocks noChangeAspect="1" noEditPoints="1"/>
            </p:cNvSpPr>
            <p:nvPr/>
          </p:nvSpPr>
          <p:spPr bwMode="auto">
            <a:xfrm>
              <a:off x="2614" y="648"/>
              <a:ext cx="122" cy="226"/>
            </a:xfrm>
            <a:custGeom>
              <a:avLst/>
              <a:gdLst>
                <a:gd name="T0" fmla="*/ 122 w 122"/>
                <a:gd name="T1" fmla="*/ 12 h 226"/>
                <a:gd name="T2" fmla="*/ 119 w 122"/>
                <a:gd name="T3" fmla="*/ 4 h 226"/>
                <a:gd name="T4" fmla="*/ 111 w 122"/>
                <a:gd name="T5" fmla="*/ 0 h 226"/>
                <a:gd name="T6" fmla="*/ 105 w 122"/>
                <a:gd name="T7" fmla="*/ 2 h 226"/>
                <a:gd name="T8" fmla="*/ 99 w 122"/>
                <a:gd name="T9" fmla="*/ 5 h 226"/>
                <a:gd name="T10" fmla="*/ 96 w 122"/>
                <a:gd name="T11" fmla="*/ 10 h 226"/>
                <a:gd name="T12" fmla="*/ 94 w 122"/>
                <a:gd name="T13" fmla="*/ 16 h 226"/>
                <a:gd name="T14" fmla="*/ 98 w 122"/>
                <a:gd name="T15" fmla="*/ 24 h 226"/>
                <a:gd name="T16" fmla="*/ 106 w 122"/>
                <a:gd name="T17" fmla="*/ 27 h 226"/>
                <a:gd name="T18" fmla="*/ 112 w 122"/>
                <a:gd name="T19" fmla="*/ 26 h 226"/>
                <a:gd name="T20" fmla="*/ 117 w 122"/>
                <a:gd name="T21" fmla="*/ 22 h 226"/>
                <a:gd name="T22" fmla="*/ 121 w 122"/>
                <a:gd name="T23" fmla="*/ 17 h 226"/>
                <a:gd name="T24" fmla="*/ 122 w 122"/>
                <a:gd name="T25" fmla="*/ 12 h 226"/>
                <a:gd name="T26" fmla="*/ 66 w 122"/>
                <a:gd name="T27" fmla="*/ 185 h 226"/>
                <a:gd name="T28" fmla="*/ 60 w 122"/>
                <a:gd name="T29" fmla="*/ 198 h 226"/>
                <a:gd name="T30" fmla="*/ 51 w 122"/>
                <a:gd name="T31" fmla="*/ 208 h 226"/>
                <a:gd name="T32" fmla="*/ 40 w 122"/>
                <a:gd name="T33" fmla="*/ 215 h 226"/>
                <a:gd name="T34" fmla="*/ 29 w 122"/>
                <a:gd name="T35" fmla="*/ 217 h 226"/>
                <a:gd name="T36" fmla="*/ 19 w 122"/>
                <a:gd name="T37" fmla="*/ 216 h 226"/>
                <a:gd name="T38" fmla="*/ 26 w 122"/>
                <a:gd name="T39" fmla="*/ 209 h 226"/>
                <a:gd name="T40" fmla="*/ 27 w 122"/>
                <a:gd name="T41" fmla="*/ 202 h 226"/>
                <a:gd name="T42" fmla="*/ 25 w 122"/>
                <a:gd name="T43" fmla="*/ 195 h 226"/>
                <a:gd name="T44" fmla="*/ 16 w 122"/>
                <a:gd name="T45" fmla="*/ 192 h 226"/>
                <a:gd name="T46" fmla="*/ 10 w 122"/>
                <a:gd name="T47" fmla="*/ 193 h 226"/>
                <a:gd name="T48" fmla="*/ 4 w 122"/>
                <a:gd name="T49" fmla="*/ 197 h 226"/>
                <a:gd name="T50" fmla="*/ 1 w 122"/>
                <a:gd name="T51" fmla="*/ 202 h 226"/>
                <a:gd name="T52" fmla="*/ 0 w 122"/>
                <a:gd name="T53" fmla="*/ 208 h 226"/>
                <a:gd name="T54" fmla="*/ 2 w 122"/>
                <a:gd name="T55" fmla="*/ 216 h 226"/>
                <a:gd name="T56" fmla="*/ 8 w 122"/>
                <a:gd name="T57" fmla="*/ 222 h 226"/>
                <a:gd name="T58" fmla="*/ 17 w 122"/>
                <a:gd name="T59" fmla="*/ 225 h 226"/>
                <a:gd name="T60" fmla="*/ 29 w 122"/>
                <a:gd name="T61" fmla="*/ 226 h 226"/>
                <a:gd name="T62" fmla="*/ 44 w 122"/>
                <a:gd name="T63" fmla="*/ 224 h 226"/>
                <a:gd name="T64" fmla="*/ 62 w 122"/>
                <a:gd name="T65" fmla="*/ 218 h 226"/>
                <a:gd name="T66" fmla="*/ 78 w 122"/>
                <a:gd name="T67" fmla="*/ 205 h 226"/>
                <a:gd name="T68" fmla="*/ 88 w 122"/>
                <a:gd name="T69" fmla="*/ 185 h 226"/>
                <a:gd name="T70" fmla="*/ 111 w 122"/>
                <a:gd name="T71" fmla="*/ 92 h 226"/>
                <a:gd name="T72" fmla="*/ 112 w 122"/>
                <a:gd name="T73" fmla="*/ 84 h 226"/>
                <a:gd name="T74" fmla="*/ 110 w 122"/>
                <a:gd name="T75" fmla="*/ 74 h 226"/>
                <a:gd name="T76" fmla="*/ 103 w 122"/>
                <a:gd name="T77" fmla="*/ 66 h 226"/>
                <a:gd name="T78" fmla="*/ 93 w 122"/>
                <a:gd name="T79" fmla="*/ 61 h 226"/>
                <a:gd name="T80" fmla="*/ 81 w 122"/>
                <a:gd name="T81" fmla="*/ 59 h 226"/>
                <a:gd name="T82" fmla="*/ 70 w 122"/>
                <a:gd name="T83" fmla="*/ 60 h 226"/>
                <a:gd name="T84" fmla="*/ 60 w 122"/>
                <a:gd name="T85" fmla="*/ 64 h 226"/>
                <a:gd name="T86" fmla="*/ 51 w 122"/>
                <a:gd name="T87" fmla="*/ 70 h 226"/>
                <a:gd name="T88" fmla="*/ 44 w 122"/>
                <a:gd name="T89" fmla="*/ 77 h 226"/>
                <a:gd name="T90" fmla="*/ 38 w 122"/>
                <a:gd name="T91" fmla="*/ 84 h 226"/>
                <a:gd name="T92" fmla="*/ 34 w 122"/>
                <a:gd name="T93" fmla="*/ 90 h 226"/>
                <a:gd name="T94" fmla="*/ 31 w 122"/>
                <a:gd name="T95" fmla="*/ 95 h 226"/>
                <a:gd name="T96" fmla="*/ 31 w 122"/>
                <a:gd name="T97" fmla="*/ 99 h 226"/>
                <a:gd name="T98" fmla="*/ 33 w 122"/>
                <a:gd name="T99" fmla="*/ 102 h 226"/>
                <a:gd name="T100" fmla="*/ 36 w 122"/>
                <a:gd name="T101" fmla="*/ 102 h 226"/>
                <a:gd name="T102" fmla="*/ 40 w 122"/>
                <a:gd name="T103" fmla="*/ 102 h 226"/>
                <a:gd name="T104" fmla="*/ 42 w 122"/>
                <a:gd name="T105" fmla="*/ 99 h 226"/>
                <a:gd name="T106" fmla="*/ 51 w 122"/>
                <a:gd name="T107" fmla="*/ 83 h 226"/>
                <a:gd name="T108" fmla="*/ 62 w 122"/>
                <a:gd name="T109" fmla="*/ 74 h 226"/>
                <a:gd name="T110" fmla="*/ 72 w 122"/>
                <a:gd name="T111" fmla="*/ 69 h 226"/>
                <a:gd name="T112" fmla="*/ 80 w 122"/>
                <a:gd name="T113" fmla="*/ 67 h 226"/>
                <a:gd name="T114" fmla="*/ 86 w 122"/>
                <a:gd name="T115" fmla="*/ 69 h 226"/>
                <a:gd name="T116" fmla="*/ 89 w 122"/>
                <a:gd name="T117" fmla="*/ 73 h 226"/>
                <a:gd name="T118" fmla="*/ 90 w 122"/>
                <a:gd name="T119" fmla="*/ 77 h 226"/>
                <a:gd name="T120" fmla="*/ 91 w 122"/>
                <a:gd name="T121" fmla="*/ 81 h 226"/>
                <a:gd name="T122" fmla="*/ 90 w 122"/>
                <a:gd name="T123" fmla="*/ 88 h 226"/>
                <a:gd name="T124" fmla="*/ 66 w 122"/>
                <a:gd name="T125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6">
                  <a:moveTo>
                    <a:pt x="122" y="12"/>
                  </a:moveTo>
                  <a:lnTo>
                    <a:pt x="119" y="4"/>
                  </a:lnTo>
                  <a:lnTo>
                    <a:pt x="111" y="0"/>
                  </a:lnTo>
                  <a:lnTo>
                    <a:pt x="105" y="2"/>
                  </a:lnTo>
                  <a:lnTo>
                    <a:pt x="99" y="5"/>
                  </a:lnTo>
                  <a:lnTo>
                    <a:pt x="96" y="10"/>
                  </a:lnTo>
                  <a:lnTo>
                    <a:pt x="94" y="16"/>
                  </a:lnTo>
                  <a:lnTo>
                    <a:pt x="98" y="24"/>
                  </a:lnTo>
                  <a:lnTo>
                    <a:pt x="106" y="27"/>
                  </a:lnTo>
                  <a:lnTo>
                    <a:pt x="112" y="26"/>
                  </a:lnTo>
                  <a:lnTo>
                    <a:pt x="117" y="22"/>
                  </a:lnTo>
                  <a:lnTo>
                    <a:pt x="121" y="17"/>
                  </a:lnTo>
                  <a:lnTo>
                    <a:pt x="122" y="12"/>
                  </a:lnTo>
                  <a:close/>
                  <a:moveTo>
                    <a:pt x="66" y="185"/>
                  </a:moveTo>
                  <a:lnTo>
                    <a:pt x="60" y="198"/>
                  </a:lnTo>
                  <a:lnTo>
                    <a:pt x="51" y="208"/>
                  </a:lnTo>
                  <a:lnTo>
                    <a:pt x="40" y="215"/>
                  </a:lnTo>
                  <a:lnTo>
                    <a:pt x="29" y="217"/>
                  </a:lnTo>
                  <a:lnTo>
                    <a:pt x="19" y="216"/>
                  </a:lnTo>
                  <a:lnTo>
                    <a:pt x="26" y="209"/>
                  </a:lnTo>
                  <a:lnTo>
                    <a:pt x="27" y="202"/>
                  </a:lnTo>
                  <a:lnTo>
                    <a:pt x="25" y="195"/>
                  </a:lnTo>
                  <a:lnTo>
                    <a:pt x="16" y="192"/>
                  </a:lnTo>
                  <a:lnTo>
                    <a:pt x="10" y="193"/>
                  </a:lnTo>
                  <a:lnTo>
                    <a:pt x="4" y="197"/>
                  </a:lnTo>
                  <a:lnTo>
                    <a:pt x="1" y="202"/>
                  </a:lnTo>
                  <a:lnTo>
                    <a:pt x="0" y="208"/>
                  </a:lnTo>
                  <a:lnTo>
                    <a:pt x="2" y="216"/>
                  </a:lnTo>
                  <a:lnTo>
                    <a:pt x="8" y="222"/>
                  </a:lnTo>
                  <a:lnTo>
                    <a:pt x="17" y="225"/>
                  </a:lnTo>
                  <a:lnTo>
                    <a:pt x="29" y="226"/>
                  </a:lnTo>
                  <a:lnTo>
                    <a:pt x="44" y="224"/>
                  </a:lnTo>
                  <a:lnTo>
                    <a:pt x="62" y="218"/>
                  </a:lnTo>
                  <a:lnTo>
                    <a:pt x="78" y="205"/>
                  </a:lnTo>
                  <a:lnTo>
                    <a:pt x="88" y="185"/>
                  </a:lnTo>
                  <a:lnTo>
                    <a:pt x="111" y="92"/>
                  </a:lnTo>
                  <a:lnTo>
                    <a:pt x="112" y="84"/>
                  </a:lnTo>
                  <a:lnTo>
                    <a:pt x="110" y="74"/>
                  </a:lnTo>
                  <a:lnTo>
                    <a:pt x="103" y="66"/>
                  </a:lnTo>
                  <a:lnTo>
                    <a:pt x="93" y="61"/>
                  </a:lnTo>
                  <a:lnTo>
                    <a:pt x="81" y="59"/>
                  </a:lnTo>
                  <a:lnTo>
                    <a:pt x="70" y="60"/>
                  </a:lnTo>
                  <a:lnTo>
                    <a:pt x="60" y="64"/>
                  </a:lnTo>
                  <a:lnTo>
                    <a:pt x="51" y="70"/>
                  </a:lnTo>
                  <a:lnTo>
                    <a:pt x="44" y="77"/>
                  </a:lnTo>
                  <a:lnTo>
                    <a:pt x="38" y="84"/>
                  </a:lnTo>
                  <a:lnTo>
                    <a:pt x="34" y="90"/>
                  </a:lnTo>
                  <a:lnTo>
                    <a:pt x="31" y="95"/>
                  </a:lnTo>
                  <a:lnTo>
                    <a:pt x="31" y="99"/>
                  </a:lnTo>
                  <a:lnTo>
                    <a:pt x="33" y="102"/>
                  </a:lnTo>
                  <a:lnTo>
                    <a:pt x="36" y="102"/>
                  </a:lnTo>
                  <a:lnTo>
                    <a:pt x="40" y="102"/>
                  </a:lnTo>
                  <a:lnTo>
                    <a:pt x="42" y="99"/>
                  </a:lnTo>
                  <a:lnTo>
                    <a:pt x="51" y="83"/>
                  </a:lnTo>
                  <a:lnTo>
                    <a:pt x="62" y="74"/>
                  </a:lnTo>
                  <a:lnTo>
                    <a:pt x="72" y="69"/>
                  </a:lnTo>
                  <a:lnTo>
                    <a:pt x="80" y="67"/>
                  </a:lnTo>
                  <a:lnTo>
                    <a:pt x="86" y="69"/>
                  </a:lnTo>
                  <a:lnTo>
                    <a:pt x="89" y="73"/>
                  </a:lnTo>
                  <a:lnTo>
                    <a:pt x="90" y="77"/>
                  </a:lnTo>
                  <a:lnTo>
                    <a:pt x="91" y="81"/>
                  </a:lnTo>
                  <a:lnTo>
                    <a:pt x="90" y="88"/>
                  </a:lnTo>
                  <a:lnTo>
                    <a:pt x="66" y="1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05"/>
            <p:cNvSpPr>
              <a:spLocks noChangeAspect="1"/>
            </p:cNvSpPr>
            <p:nvPr/>
          </p:nvSpPr>
          <p:spPr bwMode="auto">
            <a:xfrm>
              <a:off x="2838" y="727"/>
              <a:ext cx="46" cy="112"/>
            </a:xfrm>
            <a:custGeom>
              <a:avLst/>
              <a:gdLst>
                <a:gd name="T0" fmla="*/ 36 w 46"/>
                <a:gd name="T1" fmla="*/ 36 h 112"/>
                <a:gd name="T2" fmla="*/ 35 w 46"/>
                <a:gd name="T3" fmla="*/ 52 h 112"/>
                <a:gd name="T4" fmla="*/ 31 w 46"/>
                <a:gd name="T5" fmla="*/ 68 h 112"/>
                <a:gd name="T6" fmla="*/ 22 w 46"/>
                <a:gd name="T7" fmla="*/ 85 h 112"/>
                <a:gd name="T8" fmla="*/ 8 w 46"/>
                <a:gd name="T9" fmla="*/ 103 h 112"/>
                <a:gd name="T10" fmla="*/ 5 w 46"/>
                <a:gd name="T11" fmla="*/ 107 h 112"/>
                <a:gd name="T12" fmla="*/ 7 w 46"/>
                <a:gd name="T13" fmla="*/ 111 h 112"/>
                <a:gd name="T14" fmla="*/ 10 w 46"/>
                <a:gd name="T15" fmla="*/ 112 h 112"/>
                <a:gd name="T16" fmla="*/ 13 w 46"/>
                <a:gd name="T17" fmla="*/ 111 h 112"/>
                <a:gd name="T18" fmla="*/ 18 w 46"/>
                <a:gd name="T19" fmla="*/ 107 h 112"/>
                <a:gd name="T20" fmla="*/ 24 w 46"/>
                <a:gd name="T21" fmla="*/ 101 h 112"/>
                <a:gd name="T22" fmla="*/ 30 w 46"/>
                <a:gd name="T23" fmla="*/ 92 h 112"/>
                <a:gd name="T24" fmla="*/ 36 w 46"/>
                <a:gd name="T25" fmla="*/ 82 h 112"/>
                <a:gd name="T26" fmla="*/ 41 w 46"/>
                <a:gd name="T27" fmla="*/ 69 h 112"/>
                <a:gd name="T28" fmla="*/ 44 w 46"/>
                <a:gd name="T29" fmla="*/ 56 h 112"/>
                <a:gd name="T30" fmla="*/ 46 w 46"/>
                <a:gd name="T31" fmla="*/ 40 h 112"/>
                <a:gd name="T32" fmla="*/ 44 w 46"/>
                <a:gd name="T33" fmla="*/ 24 h 112"/>
                <a:gd name="T34" fmla="*/ 39 w 46"/>
                <a:gd name="T35" fmla="*/ 12 h 112"/>
                <a:gd name="T36" fmla="*/ 32 w 46"/>
                <a:gd name="T37" fmla="*/ 4 h 112"/>
                <a:gd name="T38" fmla="*/ 20 w 46"/>
                <a:gd name="T39" fmla="*/ 0 h 112"/>
                <a:gd name="T40" fmla="*/ 12 w 46"/>
                <a:gd name="T41" fmla="*/ 2 h 112"/>
                <a:gd name="T42" fmla="*/ 6 w 46"/>
                <a:gd name="T43" fmla="*/ 7 h 112"/>
                <a:gd name="T44" fmla="*/ 1 w 46"/>
                <a:gd name="T45" fmla="*/ 13 h 112"/>
                <a:gd name="T46" fmla="*/ 0 w 46"/>
                <a:gd name="T47" fmla="*/ 21 h 112"/>
                <a:gd name="T48" fmla="*/ 1 w 46"/>
                <a:gd name="T49" fmla="*/ 29 h 112"/>
                <a:gd name="T50" fmla="*/ 6 w 46"/>
                <a:gd name="T51" fmla="*/ 36 h 112"/>
                <a:gd name="T52" fmla="*/ 12 w 46"/>
                <a:gd name="T53" fmla="*/ 40 h 112"/>
                <a:gd name="T54" fmla="*/ 21 w 46"/>
                <a:gd name="T55" fmla="*/ 42 h 112"/>
                <a:gd name="T56" fmla="*/ 31 w 46"/>
                <a:gd name="T57" fmla="*/ 39 h 112"/>
                <a:gd name="T58" fmla="*/ 36 w 46"/>
                <a:gd name="T59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112">
                  <a:moveTo>
                    <a:pt x="36" y="36"/>
                  </a:moveTo>
                  <a:lnTo>
                    <a:pt x="35" y="52"/>
                  </a:lnTo>
                  <a:lnTo>
                    <a:pt x="31" y="68"/>
                  </a:lnTo>
                  <a:lnTo>
                    <a:pt x="22" y="85"/>
                  </a:lnTo>
                  <a:lnTo>
                    <a:pt x="8" y="103"/>
                  </a:lnTo>
                  <a:lnTo>
                    <a:pt x="5" y="107"/>
                  </a:lnTo>
                  <a:lnTo>
                    <a:pt x="7" y="111"/>
                  </a:lnTo>
                  <a:lnTo>
                    <a:pt x="10" y="112"/>
                  </a:lnTo>
                  <a:lnTo>
                    <a:pt x="13" y="111"/>
                  </a:lnTo>
                  <a:lnTo>
                    <a:pt x="18" y="107"/>
                  </a:lnTo>
                  <a:lnTo>
                    <a:pt x="24" y="101"/>
                  </a:lnTo>
                  <a:lnTo>
                    <a:pt x="30" y="92"/>
                  </a:lnTo>
                  <a:lnTo>
                    <a:pt x="36" y="82"/>
                  </a:lnTo>
                  <a:lnTo>
                    <a:pt x="41" y="69"/>
                  </a:lnTo>
                  <a:lnTo>
                    <a:pt x="44" y="56"/>
                  </a:lnTo>
                  <a:lnTo>
                    <a:pt x="46" y="40"/>
                  </a:lnTo>
                  <a:lnTo>
                    <a:pt x="44" y="24"/>
                  </a:lnTo>
                  <a:lnTo>
                    <a:pt x="39" y="12"/>
                  </a:lnTo>
                  <a:lnTo>
                    <a:pt x="32" y="4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7"/>
                  </a:lnTo>
                  <a:lnTo>
                    <a:pt x="1" y="13"/>
                  </a:lnTo>
                  <a:lnTo>
                    <a:pt x="0" y="21"/>
                  </a:lnTo>
                  <a:lnTo>
                    <a:pt x="1" y="29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1" y="42"/>
                  </a:lnTo>
                  <a:lnTo>
                    <a:pt x="31" y="39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06"/>
            <p:cNvSpPr>
              <a:spLocks noChangeAspect="1" noEditPoints="1"/>
            </p:cNvSpPr>
            <p:nvPr/>
          </p:nvSpPr>
          <p:spPr bwMode="auto">
            <a:xfrm>
              <a:off x="2938" y="514"/>
              <a:ext cx="210" cy="326"/>
            </a:xfrm>
            <a:custGeom>
              <a:avLst/>
              <a:gdLst>
                <a:gd name="T0" fmla="*/ 206 w 210"/>
                <a:gd name="T1" fmla="*/ 29 h 326"/>
                <a:gd name="T2" fmla="*/ 174 w 210"/>
                <a:gd name="T3" fmla="*/ 3 h 326"/>
                <a:gd name="T4" fmla="*/ 117 w 210"/>
                <a:gd name="T5" fmla="*/ 9 h 326"/>
                <a:gd name="T6" fmla="*/ 68 w 210"/>
                <a:gd name="T7" fmla="*/ 63 h 326"/>
                <a:gd name="T8" fmla="*/ 0 w 210"/>
                <a:gd name="T9" fmla="*/ 321 h 326"/>
                <a:gd name="T10" fmla="*/ 5 w 210"/>
                <a:gd name="T11" fmla="*/ 326 h 326"/>
                <a:gd name="T12" fmla="*/ 11 w 210"/>
                <a:gd name="T13" fmla="*/ 323 h 326"/>
                <a:gd name="T14" fmla="*/ 43 w 210"/>
                <a:gd name="T15" fmla="*/ 238 h 326"/>
                <a:gd name="T16" fmla="*/ 70 w 210"/>
                <a:gd name="T17" fmla="*/ 256 h 326"/>
                <a:gd name="T18" fmla="*/ 128 w 210"/>
                <a:gd name="T19" fmla="*/ 252 h 326"/>
                <a:gd name="T20" fmla="*/ 188 w 210"/>
                <a:gd name="T21" fmla="*/ 204 h 326"/>
                <a:gd name="T22" fmla="*/ 196 w 210"/>
                <a:gd name="T23" fmla="*/ 150 h 326"/>
                <a:gd name="T24" fmla="*/ 181 w 210"/>
                <a:gd name="T25" fmla="*/ 122 h 326"/>
                <a:gd name="T26" fmla="*/ 183 w 210"/>
                <a:gd name="T27" fmla="*/ 101 h 326"/>
                <a:gd name="T28" fmla="*/ 207 w 210"/>
                <a:gd name="T29" fmla="*/ 70 h 326"/>
                <a:gd name="T30" fmla="*/ 139 w 210"/>
                <a:gd name="T31" fmla="*/ 111 h 326"/>
                <a:gd name="T32" fmla="*/ 120 w 210"/>
                <a:gd name="T33" fmla="*/ 113 h 326"/>
                <a:gd name="T34" fmla="*/ 104 w 210"/>
                <a:gd name="T35" fmla="*/ 112 h 326"/>
                <a:gd name="T36" fmla="*/ 120 w 210"/>
                <a:gd name="T37" fmla="*/ 109 h 326"/>
                <a:gd name="T38" fmla="*/ 139 w 210"/>
                <a:gd name="T39" fmla="*/ 111 h 326"/>
                <a:gd name="T40" fmla="*/ 185 w 210"/>
                <a:gd name="T41" fmla="*/ 59 h 326"/>
                <a:gd name="T42" fmla="*/ 169 w 210"/>
                <a:gd name="T43" fmla="*/ 92 h 326"/>
                <a:gd name="T44" fmla="*/ 150 w 210"/>
                <a:gd name="T45" fmla="*/ 102 h 326"/>
                <a:gd name="T46" fmla="*/ 134 w 210"/>
                <a:gd name="T47" fmla="*/ 99 h 326"/>
                <a:gd name="T48" fmla="*/ 111 w 210"/>
                <a:gd name="T49" fmla="*/ 99 h 326"/>
                <a:gd name="T50" fmla="*/ 93 w 210"/>
                <a:gd name="T51" fmla="*/ 105 h 326"/>
                <a:gd name="T52" fmla="*/ 92 w 210"/>
                <a:gd name="T53" fmla="*/ 118 h 326"/>
                <a:gd name="T54" fmla="*/ 107 w 210"/>
                <a:gd name="T55" fmla="*/ 123 h 326"/>
                <a:gd name="T56" fmla="*/ 154 w 210"/>
                <a:gd name="T57" fmla="*/ 118 h 326"/>
                <a:gd name="T58" fmla="*/ 171 w 210"/>
                <a:gd name="T59" fmla="*/ 157 h 326"/>
                <a:gd name="T60" fmla="*/ 147 w 210"/>
                <a:gd name="T61" fmla="*/ 222 h 326"/>
                <a:gd name="T62" fmla="*/ 91 w 210"/>
                <a:gd name="T63" fmla="*/ 248 h 326"/>
                <a:gd name="T64" fmla="*/ 57 w 210"/>
                <a:gd name="T65" fmla="*/ 236 h 326"/>
                <a:gd name="T66" fmla="*/ 43 w 210"/>
                <a:gd name="T67" fmla="*/ 203 h 326"/>
                <a:gd name="T68" fmla="*/ 68 w 210"/>
                <a:gd name="T69" fmla="*/ 96 h 326"/>
                <a:gd name="T70" fmla="*/ 97 w 210"/>
                <a:gd name="T71" fmla="*/ 40 h 326"/>
                <a:gd name="T72" fmla="*/ 151 w 210"/>
                <a:gd name="T73" fmla="*/ 10 h 326"/>
                <a:gd name="T74" fmla="*/ 177 w 210"/>
                <a:gd name="T75" fmla="*/ 18 h 326"/>
                <a:gd name="T76" fmla="*/ 187 w 210"/>
                <a:gd name="T77" fmla="*/ 4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0" h="326">
                  <a:moveTo>
                    <a:pt x="210" y="50"/>
                  </a:moveTo>
                  <a:lnTo>
                    <a:pt x="206" y="29"/>
                  </a:lnTo>
                  <a:lnTo>
                    <a:pt x="193" y="13"/>
                  </a:lnTo>
                  <a:lnTo>
                    <a:pt x="174" y="3"/>
                  </a:lnTo>
                  <a:lnTo>
                    <a:pt x="151" y="0"/>
                  </a:lnTo>
                  <a:lnTo>
                    <a:pt x="117" y="9"/>
                  </a:lnTo>
                  <a:lnTo>
                    <a:pt x="89" y="32"/>
                  </a:lnTo>
                  <a:lnTo>
                    <a:pt x="68" y="63"/>
                  </a:lnTo>
                  <a:lnTo>
                    <a:pt x="56" y="93"/>
                  </a:lnTo>
                  <a:lnTo>
                    <a:pt x="0" y="321"/>
                  </a:lnTo>
                  <a:lnTo>
                    <a:pt x="1" y="324"/>
                  </a:lnTo>
                  <a:lnTo>
                    <a:pt x="5" y="326"/>
                  </a:lnTo>
                  <a:lnTo>
                    <a:pt x="9" y="325"/>
                  </a:lnTo>
                  <a:lnTo>
                    <a:pt x="11" y="323"/>
                  </a:lnTo>
                  <a:lnTo>
                    <a:pt x="36" y="226"/>
                  </a:lnTo>
                  <a:lnTo>
                    <a:pt x="43" y="238"/>
                  </a:lnTo>
                  <a:lnTo>
                    <a:pt x="55" y="249"/>
                  </a:lnTo>
                  <a:lnTo>
                    <a:pt x="70" y="256"/>
                  </a:lnTo>
                  <a:lnTo>
                    <a:pt x="90" y="258"/>
                  </a:lnTo>
                  <a:lnTo>
                    <a:pt x="128" y="252"/>
                  </a:lnTo>
                  <a:lnTo>
                    <a:pt x="163" y="233"/>
                  </a:lnTo>
                  <a:lnTo>
                    <a:pt x="188" y="204"/>
                  </a:lnTo>
                  <a:lnTo>
                    <a:pt x="197" y="166"/>
                  </a:lnTo>
                  <a:lnTo>
                    <a:pt x="196" y="150"/>
                  </a:lnTo>
                  <a:lnTo>
                    <a:pt x="190" y="135"/>
                  </a:lnTo>
                  <a:lnTo>
                    <a:pt x="181" y="122"/>
                  </a:lnTo>
                  <a:lnTo>
                    <a:pt x="169" y="111"/>
                  </a:lnTo>
                  <a:lnTo>
                    <a:pt x="183" y="101"/>
                  </a:lnTo>
                  <a:lnTo>
                    <a:pt x="197" y="87"/>
                  </a:lnTo>
                  <a:lnTo>
                    <a:pt x="207" y="70"/>
                  </a:lnTo>
                  <a:lnTo>
                    <a:pt x="210" y="50"/>
                  </a:lnTo>
                  <a:close/>
                  <a:moveTo>
                    <a:pt x="139" y="111"/>
                  </a:moveTo>
                  <a:lnTo>
                    <a:pt x="132" y="113"/>
                  </a:lnTo>
                  <a:lnTo>
                    <a:pt x="120" y="113"/>
                  </a:lnTo>
                  <a:lnTo>
                    <a:pt x="111" y="113"/>
                  </a:lnTo>
                  <a:lnTo>
                    <a:pt x="104" y="112"/>
                  </a:lnTo>
                  <a:lnTo>
                    <a:pt x="112" y="110"/>
                  </a:lnTo>
                  <a:lnTo>
                    <a:pt x="120" y="109"/>
                  </a:lnTo>
                  <a:lnTo>
                    <a:pt x="130" y="109"/>
                  </a:lnTo>
                  <a:lnTo>
                    <a:pt x="139" y="111"/>
                  </a:lnTo>
                  <a:close/>
                  <a:moveTo>
                    <a:pt x="187" y="43"/>
                  </a:moveTo>
                  <a:lnTo>
                    <a:pt x="185" y="59"/>
                  </a:lnTo>
                  <a:lnTo>
                    <a:pt x="179" y="76"/>
                  </a:lnTo>
                  <a:lnTo>
                    <a:pt x="169" y="92"/>
                  </a:lnTo>
                  <a:lnTo>
                    <a:pt x="155" y="104"/>
                  </a:lnTo>
                  <a:lnTo>
                    <a:pt x="150" y="102"/>
                  </a:lnTo>
                  <a:lnTo>
                    <a:pt x="143" y="100"/>
                  </a:lnTo>
                  <a:lnTo>
                    <a:pt x="134" y="99"/>
                  </a:lnTo>
                  <a:lnTo>
                    <a:pt x="121" y="99"/>
                  </a:lnTo>
                  <a:lnTo>
                    <a:pt x="111" y="99"/>
                  </a:lnTo>
                  <a:lnTo>
                    <a:pt x="101" y="101"/>
                  </a:lnTo>
                  <a:lnTo>
                    <a:pt x="93" y="105"/>
                  </a:lnTo>
                  <a:lnTo>
                    <a:pt x="90" y="113"/>
                  </a:lnTo>
                  <a:lnTo>
                    <a:pt x="92" y="118"/>
                  </a:lnTo>
                  <a:lnTo>
                    <a:pt x="98" y="121"/>
                  </a:lnTo>
                  <a:lnTo>
                    <a:pt x="107" y="123"/>
                  </a:lnTo>
                  <a:lnTo>
                    <a:pt x="120" y="123"/>
                  </a:lnTo>
                  <a:lnTo>
                    <a:pt x="154" y="118"/>
                  </a:lnTo>
                  <a:lnTo>
                    <a:pt x="167" y="134"/>
                  </a:lnTo>
                  <a:lnTo>
                    <a:pt x="171" y="157"/>
                  </a:lnTo>
                  <a:lnTo>
                    <a:pt x="164" y="193"/>
                  </a:lnTo>
                  <a:lnTo>
                    <a:pt x="147" y="222"/>
                  </a:lnTo>
                  <a:lnTo>
                    <a:pt x="122" y="241"/>
                  </a:lnTo>
                  <a:lnTo>
                    <a:pt x="91" y="248"/>
                  </a:lnTo>
                  <a:lnTo>
                    <a:pt x="72" y="245"/>
                  </a:lnTo>
                  <a:lnTo>
                    <a:pt x="57" y="236"/>
                  </a:lnTo>
                  <a:lnTo>
                    <a:pt x="47" y="222"/>
                  </a:lnTo>
                  <a:lnTo>
                    <a:pt x="43" y="203"/>
                  </a:lnTo>
                  <a:lnTo>
                    <a:pt x="44" y="192"/>
                  </a:lnTo>
                  <a:lnTo>
                    <a:pt x="68" y="96"/>
                  </a:lnTo>
                  <a:lnTo>
                    <a:pt x="79" y="68"/>
                  </a:lnTo>
                  <a:lnTo>
                    <a:pt x="97" y="40"/>
                  </a:lnTo>
                  <a:lnTo>
                    <a:pt x="121" y="18"/>
                  </a:lnTo>
                  <a:lnTo>
                    <a:pt x="151" y="10"/>
                  </a:lnTo>
                  <a:lnTo>
                    <a:pt x="165" y="12"/>
                  </a:lnTo>
                  <a:lnTo>
                    <a:pt x="177" y="18"/>
                  </a:lnTo>
                  <a:lnTo>
                    <a:pt x="184" y="29"/>
                  </a:lnTo>
                  <a:lnTo>
                    <a:pt x="187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07"/>
            <p:cNvSpPr>
              <a:spLocks noChangeAspect="1" noEditPoints="1"/>
            </p:cNvSpPr>
            <p:nvPr/>
          </p:nvSpPr>
          <p:spPr bwMode="auto">
            <a:xfrm>
              <a:off x="3163" y="648"/>
              <a:ext cx="123" cy="226"/>
            </a:xfrm>
            <a:custGeom>
              <a:avLst/>
              <a:gdLst>
                <a:gd name="T0" fmla="*/ 123 w 123"/>
                <a:gd name="T1" fmla="*/ 12 h 226"/>
                <a:gd name="T2" fmla="*/ 119 w 123"/>
                <a:gd name="T3" fmla="*/ 4 h 226"/>
                <a:gd name="T4" fmla="*/ 111 w 123"/>
                <a:gd name="T5" fmla="*/ 0 h 226"/>
                <a:gd name="T6" fmla="*/ 105 w 123"/>
                <a:gd name="T7" fmla="*/ 2 h 226"/>
                <a:gd name="T8" fmla="*/ 100 w 123"/>
                <a:gd name="T9" fmla="*/ 5 h 226"/>
                <a:gd name="T10" fmla="*/ 96 w 123"/>
                <a:gd name="T11" fmla="*/ 10 h 226"/>
                <a:gd name="T12" fmla="*/ 95 w 123"/>
                <a:gd name="T13" fmla="*/ 16 h 226"/>
                <a:gd name="T14" fmla="*/ 98 w 123"/>
                <a:gd name="T15" fmla="*/ 24 h 226"/>
                <a:gd name="T16" fmla="*/ 107 w 123"/>
                <a:gd name="T17" fmla="*/ 27 h 226"/>
                <a:gd name="T18" fmla="*/ 113 w 123"/>
                <a:gd name="T19" fmla="*/ 26 h 226"/>
                <a:gd name="T20" fmla="*/ 118 w 123"/>
                <a:gd name="T21" fmla="*/ 22 h 226"/>
                <a:gd name="T22" fmla="*/ 121 w 123"/>
                <a:gd name="T23" fmla="*/ 17 h 226"/>
                <a:gd name="T24" fmla="*/ 123 w 123"/>
                <a:gd name="T25" fmla="*/ 12 h 226"/>
                <a:gd name="T26" fmla="*/ 66 w 123"/>
                <a:gd name="T27" fmla="*/ 185 h 226"/>
                <a:gd name="T28" fmla="*/ 61 w 123"/>
                <a:gd name="T29" fmla="*/ 198 h 226"/>
                <a:gd name="T30" fmla="*/ 52 w 123"/>
                <a:gd name="T31" fmla="*/ 208 h 226"/>
                <a:gd name="T32" fmla="*/ 41 w 123"/>
                <a:gd name="T33" fmla="*/ 215 h 226"/>
                <a:gd name="T34" fmla="*/ 29 w 123"/>
                <a:gd name="T35" fmla="*/ 217 h 226"/>
                <a:gd name="T36" fmla="*/ 20 w 123"/>
                <a:gd name="T37" fmla="*/ 216 h 226"/>
                <a:gd name="T38" fmla="*/ 26 w 123"/>
                <a:gd name="T39" fmla="*/ 209 h 226"/>
                <a:gd name="T40" fmla="*/ 28 w 123"/>
                <a:gd name="T41" fmla="*/ 202 h 226"/>
                <a:gd name="T42" fmla="*/ 26 w 123"/>
                <a:gd name="T43" fmla="*/ 195 h 226"/>
                <a:gd name="T44" fmla="*/ 17 w 123"/>
                <a:gd name="T45" fmla="*/ 192 h 226"/>
                <a:gd name="T46" fmla="*/ 10 w 123"/>
                <a:gd name="T47" fmla="*/ 193 h 226"/>
                <a:gd name="T48" fmla="*/ 5 w 123"/>
                <a:gd name="T49" fmla="*/ 197 h 226"/>
                <a:gd name="T50" fmla="*/ 2 w 123"/>
                <a:gd name="T51" fmla="*/ 202 h 226"/>
                <a:gd name="T52" fmla="*/ 0 w 123"/>
                <a:gd name="T53" fmla="*/ 208 h 226"/>
                <a:gd name="T54" fmla="*/ 3 w 123"/>
                <a:gd name="T55" fmla="*/ 216 h 226"/>
                <a:gd name="T56" fmla="*/ 9 w 123"/>
                <a:gd name="T57" fmla="*/ 222 h 226"/>
                <a:gd name="T58" fmla="*/ 18 w 123"/>
                <a:gd name="T59" fmla="*/ 225 h 226"/>
                <a:gd name="T60" fmla="*/ 30 w 123"/>
                <a:gd name="T61" fmla="*/ 226 h 226"/>
                <a:gd name="T62" fmla="*/ 45 w 123"/>
                <a:gd name="T63" fmla="*/ 224 h 226"/>
                <a:gd name="T64" fmla="*/ 63 w 123"/>
                <a:gd name="T65" fmla="*/ 218 h 226"/>
                <a:gd name="T66" fmla="*/ 79 w 123"/>
                <a:gd name="T67" fmla="*/ 205 h 226"/>
                <a:gd name="T68" fmla="*/ 89 w 123"/>
                <a:gd name="T69" fmla="*/ 185 h 226"/>
                <a:gd name="T70" fmla="*/ 112 w 123"/>
                <a:gd name="T71" fmla="*/ 92 h 226"/>
                <a:gd name="T72" fmla="*/ 113 w 123"/>
                <a:gd name="T73" fmla="*/ 84 h 226"/>
                <a:gd name="T74" fmla="*/ 111 w 123"/>
                <a:gd name="T75" fmla="*/ 74 h 226"/>
                <a:gd name="T76" fmla="*/ 104 w 123"/>
                <a:gd name="T77" fmla="*/ 66 h 226"/>
                <a:gd name="T78" fmla="*/ 94 w 123"/>
                <a:gd name="T79" fmla="*/ 61 h 226"/>
                <a:gd name="T80" fmla="*/ 81 w 123"/>
                <a:gd name="T81" fmla="*/ 59 h 226"/>
                <a:gd name="T82" fmla="*/ 70 w 123"/>
                <a:gd name="T83" fmla="*/ 60 h 226"/>
                <a:gd name="T84" fmla="*/ 60 w 123"/>
                <a:gd name="T85" fmla="*/ 64 h 226"/>
                <a:gd name="T86" fmla="*/ 52 w 123"/>
                <a:gd name="T87" fmla="*/ 70 h 226"/>
                <a:gd name="T88" fmla="*/ 45 w 123"/>
                <a:gd name="T89" fmla="*/ 77 h 226"/>
                <a:gd name="T90" fmla="*/ 39 w 123"/>
                <a:gd name="T91" fmla="*/ 84 h 226"/>
                <a:gd name="T92" fmla="*/ 35 w 123"/>
                <a:gd name="T93" fmla="*/ 90 h 226"/>
                <a:gd name="T94" fmla="*/ 32 w 123"/>
                <a:gd name="T95" fmla="*/ 95 h 226"/>
                <a:gd name="T96" fmla="*/ 31 w 123"/>
                <a:gd name="T97" fmla="*/ 99 h 226"/>
                <a:gd name="T98" fmla="*/ 34 w 123"/>
                <a:gd name="T99" fmla="*/ 102 h 226"/>
                <a:gd name="T100" fmla="*/ 37 w 123"/>
                <a:gd name="T101" fmla="*/ 102 h 226"/>
                <a:gd name="T102" fmla="*/ 40 w 123"/>
                <a:gd name="T103" fmla="*/ 102 h 226"/>
                <a:gd name="T104" fmla="*/ 42 w 123"/>
                <a:gd name="T105" fmla="*/ 99 h 226"/>
                <a:gd name="T106" fmla="*/ 52 w 123"/>
                <a:gd name="T107" fmla="*/ 83 h 226"/>
                <a:gd name="T108" fmla="*/ 63 w 123"/>
                <a:gd name="T109" fmla="*/ 74 h 226"/>
                <a:gd name="T110" fmla="*/ 73 w 123"/>
                <a:gd name="T111" fmla="*/ 69 h 226"/>
                <a:gd name="T112" fmla="*/ 80 w 123"/>
                <a:gd name="T113" fmla="*/ 67 h 226"/>
                <a:gd name="T114" fmla="*/ 87 w 123"/>
                <a:gd name="T115" fmla="*/ 69 h 226"/>
                <a:gd name="T116" fmla="*/ 90 w 123"/>
                <a:gd name="T117" fmla="*/ 73 h 226"/>
                <a:gd name="T118" fmla="*/ 91 w 123"/>
                <a:gd name="T119" fmla="*/ 77 h 226"/>
                <a:gd name="T120" fmla="*/ 91 w 123"/>
                <a:gd name="T121" fmla="*/ 81 h 226"/>
                <a:gd name="T122" fmla="*/ 91 w 123"/>
                <a:gd name="T123" fmla="*/ 88 h 226"/>
                <a:gd name="T124" fmla="*/ 66 w 123"/>
                <a:gd name="T125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226">
                  <a:moveTo>
                    <a:pt x="123" y="12"/>
                  </a:moveTo>
                  <a:lnTo>
                    <a:pt x="119" y="4"/>
                  </a:lnTo>
                  <a:lnTo>
                    <a:pt x="111" y="0"/>
                  </a:lnTo>
                  <a:lnTo>
                    <a:pt x="105" y="2"/>
                  </a:lnTo>
                  <a:lnTo>
                    <a:pt x="100" y="5"/>
                  </a:lnTo>
                  <a:lnTo>
                    <a:pt x="96" y="10"/>
                  </a:lnTo>
                  <a:lnTo>
                    <a:pt x="95" y="16"/>
                  </a:lnTo>
                  <a:lnTo>
                    <a:pt x="98" y="24"/>
                  </a:lnTo>
                  <a:lnTo>
                    <a:pt x="107" y="27"/>
                  </a:lnTo>
                  <a:lnTo>
                    <a:pt x="113" y="26"/>
                  </a:lnTo>
                  <a:lnTo>
                    <a:pt x="118" y="22"/>
                  </a:lnTo>
                  <a:lnTo>
                    <a:pt x="121" y="17"/>
                  </a:lnTo>
                  <a:lnTo>
                    <a:pt x="123" y="12"/>
                  </a:lnTo>
                  <a:close/>
                  <a:moveTo>
                    <a:pt x="66" y="185"/>
                  </a:moveTo>
                  <a:lnTo>
                    <a:pt x="61" y="198"/>
                  </a:lnTo>
                  <a:lnTo>
                    <a:pt x="52" y="208"/>
                  </a:lnTo>
                  <a:lnTo>
                    <a:pt x="41" y="215"/>
                  </a:lnTo>
                  <a:lnTo>
                    <a:pt x="29" y="217"/>
                  </a:lnTo>
                  <a:lnTo>
                    <a:pt x="20" y="216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6" y="195"/>
                  </a:lnTo>
                  <a:lnTo>
                    <a:pt x="17" y="192"/>
                  </a:lnTo>
                  <a:lnTo>
                    <a:pt x="10" y="193"/>
                  </a:lnTo>
                  <a:lnTo>
                    <a:pt x="5" y="197"/>
                  </a:lnTo>
                  <a:lnTo>
                    <a:pt x="2" y="202"/>
                  </a:lnTo>
                  <a:lnTo>
                    <a:pt x="0" y="208"/>
                  </a:lnTo>
                  <a:lnTo>
                    <a:pt x="3" y="216"/>
                  </a:lnTo>
                  <a:lnTo>
                    <a:pt x="9" y="222"/>
                  </a:lnTo>
                  <a:lnTo>
                    <a:pt x="18" y="225"/>
                  </a:lnTo>
                  <a:lnTo>
                    <a:pt x="30" y="226"/>
                  </a:lnTo>
                  <a:lnTo>
                    <a:pt x="45" y="224"/>
                  </a:lnTo>
                  <a:lnTo>
                    <a:pt x="63" y="218"/>
                  </a:lnTo>
                  <a:lnTo>
                    <a:pt x="79" y="205"/>
                  </a:lnTo>
                  <a:lnTo>
                    <a:pt x="89" y="185"/>
                  </a:lnTo>
                  <a:lnTo>
                    <a:pt x="112" y="92"/>
                  </a:lnTo>
                  <a:lnTo>
                    <a:pt x="113" y="84"/>
                  </a:lnTo>
                  <a:lnTo>
                    <a:pt x="111" y="74"/>
                  </a:lnTo>
                  <a:lnTo>
                    <a:pt x="104" y="66"/>
                  </a:lnTo>
                  <a:lnTo>
                    <a:pt x="94" y="61"/>
                  </a:lnTo>
                  <a:lnTo>
                    <a:pt x="81" y="59"/>
                  </a:lnTo>
                  <a:lnTo>
                    <a:pt x="70" y="60"/>
                  </a:lnTo>
                  <a:lnTo>
                    <a:pt x="60" y="64"/>
                  </a:lnTo>
                  <a:lnTo>
                    <a:pt x="52" y="70"/>
                  </a:lnTo>
                  <a:lnTo>
                    <a:pt x="45" y="77"/>
                  </a:lnTo>
                  <a:lnTo>
                    <a:pt x="39" y="84"/>
                  </a:lnTo>
                  <a:lnTo>
                    <a:pt x="35" y="90"/>
                  </a:lnTo>
                  <a:lnTo>
                    <a:pt x="32" y="95"/>
                  </a:lnTo>
                  <a:lnTo>
                    <a:pt x="31" y="99"/>
                  </a:lnTo>
                  <a:lnTo>
                    <a:pt x="34" y="102"/>
                  </a:lnTo>
                  <a:lnTo>
                    <a:pt x="37" y="102"/>
                  </a:lnTo>
                  <a:lnTo>
                    <a:pt x="40" y="102"/>
                  </a:lnTo>
                  <a:lnTo>
                    <a:pt x="42" y="99"/>
                  </a:lnTo>
                  <a:lnTo>
                    <a:pt x="52" y="83"/>
                  </a:lnTo>
                  <a:lnTo>
                    <a:pt x="63" y="74"/>
                  </a:lnTo>
                  <a:lnTo>
                    <a:pt x="73" y="69"/>
                  </a:lnTo>
                  <a:lnTo>
                    <a:pt x="80" y="67"/>
                  </a:lnTo>
                  <a:lnTo>
                    <a:pt x="87" y="69"/>
                  </a:lnTo>
                  <a:lnTo>
                    <a:pt x="90" y="73"/>
                  </a:lnTo>
                  <a:lnTo>
                    <a:pt x="91" y="77"/>
                  </a:lnTo>
                  <a:lnTo>
                    <a:pt x="91" y="81"/>
                  </a:lnTo>
                  <a:lnTo>
                    <a:pt x="91" y="88"/>
                  </a:lnTo>
                  <a:lnTo>
                    <a:pt x="66" y="1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08"/>
            <p:cNvSpPr>
              <a:spLocks noChangeAspect="1"/>
            </p:cNvSpPr>
            <p:nvPr/>
          </p:nvSpPr>
          <p:spPr bwMode="auto">
            <a:xfrm>
              <a:off x="3387" y="727"/>
              <a:ext cx="46" cy="112"/>
            </a:xfrm>
            <a:custGeom>
              <a:avLst/>
              <a:gdLst>
                <a:gd name="T0" fmla="*/ 36 w 46"/>
                <a:gd name="T1" fmla="*/ 36 h 112"/>
                <a:gd name="T2" fmla="*/ 35 w 46"/>
                <a:gd name="T3" fmla="*/ 52 h 112"/>
                <a:gd name="T4" fmla="*/ 31 w 46"/>
                <a:gd name="T5" fmla="*/ 68 h 112"/>
                <a:gd name="T6" fmla="*/ 23 w 46"/>
                <a:gd name="T7" fmla="*/ 85 h 112"/>
                <a:gd name="T8" fmla="*/ 8 w 46"/>
                <a:gd name="T9" fmla="*/ 103 h 112"/>
                <a:gd name="T10" fmla="*/ 5 w 46"/>
                <a:gd name="T11" fmla="*/ 107 h 112"/>
                <a:gd name="T12" fmla="*/ 7 w 46"/>
                <a:gd name="T13" fmla="*/ 111 h 112"/>
                <a:gd name="T14" fmla="*/ 10 w 46"/>
                <a:gd name="T15" fmla="*/ 112 h 112"/>
                <a:gd name="T16" fmla="*/ 13 w 46"/>
                <a:gd name="T17" fmla="*/ 111 h 112"/>
                <a:gd name="T18" fmla="*/ 18 w 46"/>
                <a:gd name="T19" fmla="*/ 107 h 112"/>
                <a:gd name="T20" fmla="*/ 24 w 46"/>
                <a:gd name="T21" fmla="*/ 101 h 112"/>
                <a:gd name="T22" fmla="*/ 30 w 46"/>
                <a:gd name="T23" fmla="*/ 92 h 112"/>
                <a:gd name="T24" fmla="*/ 36 w 46"/>
                <a:gd name="T25" fmla="*/ 82 h 112"/>
                <a:gd name="T26" fmla="*/ 41 w 46"/>
                <a:gd name="T27" fmla="*/ 69 h 112"/>
                <a:gd name="T28" fmla="*/ 45 w 46"/>
                <a:gd name="T29" fmla="*/ 56 h 112"/>
                <a:gd name="T30" fmla="*/ 46 w 46"/>
                <a:gd name="T31" fmla="*/ 40 h 112"/>
                <a:gd name="T32" fmla="*/ 45 w 46"/>
                <a:gd name="T33" fmla="*/ 24 h 112"/>
                <a:gd name="T34" fmla="*/ 40 w 46"/>
                <a:gd name="T35" fmla="*/ 12 h 112"/>
                <a:gd name="T36" fmla="*/ 32 w 46"/>
                <a:gd name="T37" fmla="*/ 4 h 112"/>
                <a:gd name="T38" fmla="*/ 21 w 46"/>
                <a:gd name="T39" fmla="*/ 0 h 112"/>
                <a:gd name="T40" fmla="*/ 13 w 46"/>
                <a:gd name="T41" fmla="*/ 2 h 112"/>
                <a:gd name="T42" fmla="*/ 6 w 46"/>
                <a:gd name="T43" fmla="*/ 7 h 112"/>
                <a:gd name="T44" fmla="*/ 2 w 46"/>
                <a:gd name="T45" fmla="*/ 13 h 112"/>
                <a:gd name="T46" fmla="*/ 0 w 46"/>
                <a:gd name="T47" fmla="*/ 21 h 112"/>
                <a:gd name="T48" fmla="*/ 2 w 46"/>
                <a:gd name="T49" fmla="*/ 29 h 112"/>
                <a:gd name="T50" fmla="*/ 6 w 46"/>
                <a:gd name="T51" fmla="*/ 36 h 112"/>
                <a:gd name="T52" fmla="*/ 13 w 46"/>
                <a:gd name="T53" fmla="*/ 40 h 112"/>
                <a:gd name="T54" fmla="*/ 21 w 46"/>
                <a:gd name="T55" fmla="*/ 42 h 112"/>
                <a:gd name="T56" fmla="*/ 32 w 46"/>
                <a:gd name="T57" fmla="*/ 39 h 112"/>
                <a:gd name="T58" fmla="*/ 36 w 46"/>
                <a:gd name="T59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112">
                  <a:moveTo>
                    <a:pt x="36" y="36"/>
                  </a:moveTo>
                  <a:lnTo>
                    <a:pt x="35" y="52"/>
                  </a:lnTo>
                  <a:lnTo>
                    <a:pt x="31" y="68"/>
                  </a:lnTo>
                  <a:lnTo>
                    <a:pt x="23" y="85"/>
                  </a:lnTo>
                  <a:lnTo>
                    <a:pt x="8" y="103"/>
                  </a:lnTo>
                  <a:lnTo>
                    <a:pt x="5" y="107"/>
                  </a:lnTo>
                  <a:lnTo>
                    <a:pt x="7" y="111"/>
                  </a:lnTo>
                  <a:lnTo>
                    <a:pt x="10" y="112"/>
                  </a:lnTo>
                  <a:lnTo>
                    <a:pt x="13" y="111"/>
                  </a:lnTo>
                  <a:lnTo>
                    <a:pt x="18" y="107"/>
                  </a:lnTo>
                  <a:lnTo>
                    <a:pt x="24" y="101"/>
                  </a:lnTo>
                  <a:lnTo>
                    <a:pt x="30" y="92"/>
                  </a:lnTo>
                  <a:lnTo>
                    <a:pt x="36" y="82"/>
                  </a:lnTo>
                  <a:lnTo>
                    <a:pt x="41" y="69"/>
                  </a:lnTo>
                  <a:lnTo>
                    <a:pt x="45" y="56"/>
                  </a:lnTo>
                  <a:lnTo>
                    <a:pt x="46" y="40"/>
                  </a:lnTo>
                  <a:lnTo>
                    <a:pt x="45" y="24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6" y="7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2"/>
                  </a:lnTo>
                  <a:lnTo>
                    <a:pt x="32" y="39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09"/>
            <p:cNvSpPr>
              <a:spLocks noChangeAspect="1"/>
            </p:cNvSpPr>
            <p:nvPr/>
          </p:nvSpPr>
          <p:spPr bwMode="auto">
            <a:xfrm>
              <a:off x="3481" y="609"/>
              <a:ext cx="209" cy="238"/>
            </a:xfrm>
            <a:custGeom>
              <a:avLst/>
              <a:gdLst>
                <a:gd name="T0" fmla="*/ 148 w 209"/>
                <a:gd name="T1" fmla="*/ 99 h 238"/>
                <a:gd name="T2" fmla="*/ 141 w 209"/>
                <a:gd name="T3" fmla="*/ 66 h 238"/>
                <a:gd name="T4" fmla="*/ 125 w 209"/>
                <a:gd name="T5" fmla="*/ 29 h 238"/>
                <a:gd name="T6" fmla="*/ 97 w 209"/>
                <a:gd name="T7" fmla="*/ 4 h 238"/>
                <a:gd name="T8" fmla="*/ 61 w 209"/>
                <a:gd name="T9" fmla="*/ 2 h 238"/>
                <a:gd name="T10" fmla="*/ 36 w 209"/>
                <a:gd name="T11" fmla="*/ 14 h 238"/>
                <a:gd name="T12" fmla="*/ 13 w 209"/>
                <a:gd name="T13" fmla="*/ 36 h 238"/>
                <a:gd name="T14" fmla="*/ 2 w 209"/>
                <a:gd name="T15" fmla="*/ 61 h 238"/>
                <a:gd name="T16" fmla="*/ 3 w 209"/>
                <a:gd name="T17" fmla="*/ 69 h 238"/>
                <a:gd name="T18" fmla="*/ 11 w 209"/>
                <a:gd name="T19" fmla="*/ 69 h 238"/>
                <a:gd name="T20" fmla="*/ 22 w 209"/>
                <a:gd name="T21" fmla="*/ 49 h 238"/>
                <a:gd name="T22" fmla="*/ 53 w 209"/>
                <a:gd name="T23" fmla="*/ 32 h 238"/>
                <a:gd name="T24" fmla="*/ 91 w 209"/>
                <a:gd name="T25" fmla="*/ 32 h 238"/>
                <a:gd name="T26" fmla="*/ 118 w 209"/>
                <a:gd name="T27" fmla="*/ 50 h 238"/>
                <a:gd name="T28" fmla="*/ 132 w 209"/>
                <a:gd name="T29" fmla="*/ 78 h 238"/>
                <a:gd name="T30" fmla="*/ 137 w 209"/>
                <a:gd name="T31" fmla="*/ 110 h 238"/>
                <a:gd name="T32" fmla="*/ 137 w 209"/>
                <a:gd name="T33" fmla="*/ 136 h 238"/>
                <a:gd name="T34" fmla="*/ 136 w 209"/>
                <a:gd name="T35" fmla="*/ 148 h 238"/>
                <a:gd name="T36" fmla="*/ 128 w 209"/>
                <a:gd name="T37" fmla="*/ 173 h 238"/>
                <a:gd name="T38" fmla="*/ 118 w 209"/>
                <a:gd name="T39" fmla="*/ 216 h 238"/>
                <a:gd name="T40" fmla="*/ 117 w 209"/>
                <a:gd name="T41" fmla="*/ 235 h 238"/>
                <a:gd name="T42" fmla="*/ 124 w 209"/>
                <a:gd name="T43" fmla="*/ 237 h 238"/>
                <a:gd name="T44" fmla="*/ 130 w 209"/>
                <a:gd name="T45" fmla="*/ 230 h 238"/>
                <a:gd name="T46" fmla="*/ 138 w 209"/>
                <a:gd name="T47" fmla="*/ 206 h 238"/>
                <a:gd name="T48" fmla="*/ 145 w 209"/>
                <a:gd name="T49" fmla="*/ 171 h 238"/>
                <a:gd name="T50" fmla="*/ 150 w 209"/>
                <a:gd name="T51" fmla="*/ 146 h 238"/>
                <a:gd name="T52" fmla="*/ 156 w 209"/>
                <a:gd name="T53" fmla="*/ 126 h 238"/>
                <a:gd name="T54" fmla="*/ 165 w 209"/>
                <a:gd name="T55" fmla="*/ 102 h 238"/>
                <a:gd name="T56" fmla="*/ 174 w 209"/>
                <a:gd name="T57" fmla="*/ 81 h 238"/>
                <a:gd name="T58" fmla="*/ 182 w 209"/>
                <a:gd name="T59" fmla="*/ 63 h 238"/>
                <a:gd name="T60" fmla="*/ 196 w 209"/>
                <a:gd name="T61" fmla="*/ 34 h 238"/>
                <a:gd name="T62" fmla="*/ 209 w 209"/>
                <a:gd name="T63" fmla="*/ 8 h 238"/>
                <a:gd name="T64" fmla="*/ 203 w 209"/>
                <a:gd name="T65" fmla="*/ 4 h 238"/>
                <a:gd name="T66" fmla="*/ 198 w 209"/>
                <a:gd name="T67" fmla="*/ 6 h 238"/>
                <a:gd name="T68" fmla="*/ 178 w 209"/>
                <a:gd name="T69" fmla="*/ 44 h 238"/>
                <a:gd name="T70" fmla="*/ 150 w 209"/>
                <a:gd name="T71" fmla="*/ 10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38">
                  <a:moveTo>
                    <a:pt x="150" y="109"/>
                  </a:moveTo>
                  <a:lnTo>
                    <a:pt x="148" y="99"/>
                  </a:lnTo>
                  <a:lnTo>
                    <a:pt x="146" y="83"/>
                  </a:lnTo>
                  <a:lnTo>
                    <a:pt x="141" y="66"/>
                  </a:lnTo>
                  <a:lnTo>
                    <a:pt x="135" y="47"/>
                  </a:lnTo>
                  <a:lnTo>
                    <a:pt x="125" y="29"/>
                  </a:lnTo>
                  <a:lnTo>
                    <a:pt x="113" y="14"/>
                  </a:lnTo>
                  <a:lnTo>
                    <a:pt x="97" y="4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7" y="21"/>
                  </a:lnTo>
                  <a:lnTo>
                    <a:pt x="13" y="36"/>
                  </a:lnTo>
                  <a:lnTo>
                    <a:pt x="5" y="51"/>
                  </a:lnTo>
                  <a:lnTo>
                    <a:pt x="2" y="61"/>
                  </a:lnTo>
                  <a:lnTo>
                    <a:pt x="0" y="66"/>
                  </a:lnTo>
                  <a:lnTo>
                    <a:pt x="3" y="69"/>
                  </a:lnTo>
                  <a:lnTo>
                    <a:pt x="6" y="70"/>
                  </a:lnTo>
                  <a:lnTo>
                    <a:pt x="11" y="69"/>
                  </a:lnTo>
                  <a:lnTo>
                    <a:pt x="13" y="64"/>
                  </a:lnTo>
                  <a:lnTo>
                    <a:pt x="22" y="49"/>
                  </a:lnTo>
                  <a:lnTo>
                    <a:pt x="36" y="39"/>
                  </a:lnTo>
                  <a:lnTo>
                    <a:pt x="53" y="32"/>
                  </a:lnTo>
                  <a:lnTo>
                    <a:pt x="72" y="29"/>
                  </a:lnTo>
                  <a:lnTo>
                    <a:pt x="91" y="32"/>
                  </a:lnTo>
                  <a:lnTo>
                    <a:pt x="106" y="39"/>
                  </a:lnTo>
                  <a:lnTo>
                    <a:pt x="118" y="50"/>
                  </a:lnTo>
                  <a:lnTo>
                    <a:pt x="126" y="63"/>
                  </a:lnTo>
                  <a:lnTo>
                    <a:pt x="132" y="78"/>
                  </a:lnTo>
                  <a:lnTo>
                    <a:pt x="135" y="94"/>
                  </a:lnTo>
                  <a:lnTo>
                    <a:pt x="137" y="110"/>
                  </a:lnTo>
                  <a:lnTo>
                    <a:pt x="137" y="125"/>
                  </a:lnTo>
                  <a:lnTo>
                    <a:pt x="137" y="136"/>
                  </a:lnTo>
                  <a:lnTo>
                    <a:pt x="137" y="143"/>
                  </a:lnTo>
                  <a:lnTo>
                    <a:pt x="136" y="148"/>
                  </a:lnTo>
                  <a:lnTo>
                    <a:pt x="135" y="151"/>
                  </a:lnTo>
                  <a:lnTo>
                    <a:pt x="128" y="173"/>
                  </a:lnTo>
                  <a:lnTo>
                    <a:pt x="122" y="196"/>
                  </a:lnTo>
                  <a:lnTo>
                    <a:pt x="118" y="216"/>
                  </a:lnTo>
                  <a:lnTo>
                    <a:pt x="116" y="229"/>
                  </a:lnTo>
                  <a:lnTo>
                    <a:pt x="117" y="235"/>
                  </a:lnTo>
                  <a:lnTo>
                    <a:pt x="122" y="238"/>
                  </a:lnTo>
                  <a:lnTo>
                    <a:pt x="124" y="237"/>
                  </a:lnTo>
                  <a:lnTo>
                    <a:pt x="127" y="236"/>
                  </a:lnTo>
                  <a:lnTo>
                    <a:pt x="130" y="230"/>
                  </a:lnTo>
                  <a:lnTo>
                    <a:pt x="134" y="219"/>
                  </a:lnTo>
                  <a:lnTo>
                    <a:pt x="138" y="206"/>
                  </a:lnTo>
                  <a:lnTo>
                    <a:pt x="142" y="190"/>
                  </a:lnTo>
                  <a:lnTo>
                    <a:pt x="145" y="171"/>
                  </a:lnTo>
                  <a:lnTo>
                    <a:pt x="148" y="152"/>
                  </a:lnTo>
                  <a:lnTo>
                    <a:pt x="150" y="146"/>
                  </a:lnTo>
                  <a:lnTo>
                    <a:pt x="152" y="137"/>
                  </a:lnTo>
                  <a:lnTo>
                    <a:pt x="156" y="126"/>
                  </a:lnTo>
                  <a:lnTo>
                    <a:pt x="160" y="114"/>
                  </a:lnTo>
                  <a:lnTo>
                    <a:pt x="165" y="102"/>
                  </a:lnTo>
                  <a:lnTo>
                    <a:pt x="170" y="91"/>
                  </a:lnTo>
                  <a:lnTo>
                    <a:pt x="174" y="81"/>
                  </a:lnTo>
                  <a:lnTo>
                    <a:pt x="177" y="73"/>
                  </a:lnTo>
                  <a:lnTo>
                    <a:pt x="182" y="63"/>
                  </a:lnTo>
                  <a:lnTo>
                    <a:pt x="188" y="51"/>
                  </a:lnTo>
                  <a:lnTo>
                    <a:pt x="196" y="34"/>
                  </a:lnTo>
                  <a:lnTo>
                    <a:pt x="207" y="13"/>
                  </a:lnTo>
                  <a:lnTo>
                    <a:pt x="209" y="8"/>
                  </a:lnTo>
                  <a:lnTo>
                    <a:pt x="206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8" y="6"/>
                  </a:lnTo>
                  <a:lnTo>
                    <a:pt x="191" y="19"/>
                  </a:lnTo>
                  <a:lnTo>
                    <a:pt x="178" y="44"/>
                  </a:lnTo>
                  <a:lnTo>
                    <a:pt x="163" y="76"/>
                  </a:lnTo>
                  <a:lnTo>
                    <a:pt x="150" y="1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10"/>
            <p:cNvSpPr>
              <a:spLocks noChangeAspect="1" noEditPoints="1"/>
            </p:cNvSpPr>
            <p:nvPr/>
          </p:nvSpPr>
          <p:spPr bwMode="auto">
            <a:xfrm>
              <a:off x="3695" y="648"/>
              <a:ext cx="123" cy="226"/>
            </a:xfrm>
            <a:custGeom>
              <a:avLst/>
              <a:gdLst>
                <a:gd name="T0" fmla="*/ 123 w 123"/>
                <a:gd name="T1" fmla="*/ 12 h 226"/>
                <a:gd name="T2" fmla="*/ 119 w 123"/>
                <a:gd name="T3" fmla="*/ 4 h 226"/>
                <a:gd name="T4" fmla="*/ 111 w 123"/>
                <a:gd name="T5" fmla="*/ 0 h 226"/>
                <a:gd name="T6" fmla="*/ 105 w 123"/>
                <a:gd name="T7" fmla="*/ 2 h 226"/>
                <a:gd name="T8" fmla="*/ 100 w 123"/>
                <a:gd name="T9" fmla="*/ 5 h 226"/>
                <a:gd name="T10" fmla="*/ 96 w 123"/>
                <a:gd name="T11" fmla="*/ 10 h 226"/>
                <a:gd name="T12" fmla="*/ 95 w 123"/>
                <a:gd name="T13" fmla="*/ 16 h 226"/>
                <a:gd name="T14" fmla="*/ 98 w 123"/>
                <a:gd name="T15" fmla="*/ 24 h 226"/>
                <a:gd name="T16" fmla="*/ 107 w 123"/>
                <a:gd name="T17" fmla="*/ 27 h 226"/>
                <a:gd name="T18" fmla="*/ 113 w 123"/>
                <a:gd name="T19" fmla="*/ 26 h 226"/>
                <a:gd name="T20" fmla="*/ 118 w 123"/>
                <a:gd name="T21" fmla="*/ 22 h 226"/>
                <a:gd name="T22" fmla="*/ 121 w 123"/>
                <a:gd name="T23" fmla="*/ 17 h 226"/>
                <a:gd name="T24" fmla="*/ 123 w 123"/>
                <a:gd name="T25" fmla="*/ 12 h 226"/>
                <a:gd name="T26" fmla="*/ 66 w 123"/>
                <a:gd name="T27" fmla="*/ 185 h 226"/>
                <a:gd name="T28" fmla="*/ 61 w 123"/>
                <a:gd name="T29" fmla="*/ 198 h 226"/>
                <a:gd name="T30" fmla="*/ 52 w 123"/>
                <a:gd name="T31" fmla="*/ 208 h 226"/>
                <a:gd name="T32" fmla="*/ 41 w 123"/>
                <a:gd name="T33" fmla="*/ 215 h 226"/>
                <a:gd name="T34" fmla="*/ 29 w 123"/>
                <a:gd name="T35" fmla="*/ 217 h 226"/>
                <a:gd name="T36" fmla="*/ 20 w 123"/>
                <a:gd name="T37" fmla="*/ 216 h 226"/>
                <a:gd name="T38" fmla="*/ 26 w 123"/>
                <a:gd name="T39" fmla="*/ 209 h 226"/>
                <a:gd name="T40" fmla="*/ 28 w 123"/>
                <a:gd name="T41" fmla="*/ 202 h 226"/>
                <a:gd name="T42" fmla="*/ 26 w 123"/>
                <a:gd name="T43" fmla="*/ 195 h 226"/>
                <a:gd name="T44" fmla="*/ 16 w 123"/>
                <a:gd name="T45" fmla="*/ 192 h 226"/>
                <a:gd name="T46" fmla="*/ 10 w 123"/>
                <a:gd name="T47" fmla="*/ 193 h 226"/>
                <a:gd name="T48" fmla="*/ 5 w 123"/>
                <a:gd name="T49" fmla="*/ 197 h 226"/>
                <a:gd name="T50" fmla="*/ 2 w 123"/>
                <a:gd name="T51" fmla="*/ 202 h 226"/>
                <a:gd name="T52" fmla="*/ 0 w 123"/>
                <a:gd name="T53" fmla="*/ 208 h 226"/>
                <a:gd name="T54" fmla="*/ 3 w 123"/>
                <a:gd name="T55" fmla="*/ 216 h 226"/>
                <a:gd name="T56" fmla="*/ 9 w 123"/>
                <a:gd name="T57" fmla="*/ 222 h 226"/>
                <a:gd name="T58" fmla="*/ 18 w 123"/>
                <a:gd name="T59" fmla="*/ 225 h 226"/>
                <a:gd name="T60" fmla="*/ 30 w 123"/>
                <a:gd name="T61" fmla="*/ 226 h 226"/>
                <a:gd name="T62" fmla="*/ 45 w 123"/>
                <a:gd name="T63" fmla="*/ 224 h 226"/>
                <a:gd name="T64" fmla="*/ 63 w 123"/>
                <a:gd name="T65" fmla="*/ 218 h 226"/>
                <a:gd name="T66" fmla="*/ 79 w 123"/>
                <a:gd name="T67" fmla="*/ 205 h 226"/>
                <a:gd name="T68" fmla="*/ 89 w 123"/>
                <a:gd name="T69" fmla="*/ 185 h 226"/>
                <a:gd name="T70" fmla="*/ 112 w 123"/>
                <a:gd name="T71" fmla="*/ 92 h 226"/>
                <a:gd name="T72" fmla="*/ 113 w 123"/>
                <a:gd name="T73" fmla="*/ 84 h 226"/>
                <a:gd name="T74" fmla="*/ 111 w 123"/>
                <a:gd name="T75" fmla="*/ 74 h 226"/>
                <a:gd name="T76" fmla="*/ 104 w 123"/>
                <a:gd name="T77" fmla="*/ 66 h 226"/>
                <a:gd name="T78" fmla="*/ 94 w 123"/>
                <a:gd name="T79" fmla="*/ 61 h 226"/>
                <a:gd name="T80" fmla="*/ 82 w 123"/>
                <a:gd name="T81" fmla="*/ 59 h 226"/>
                <a:gd name="T82" fmla="*/ 70 w 123"/>
                <a:gd name="T83" fmla="*/ 60 h 226"/>
                <a:gd name="T84" fmla="*/ 60 w 123"/>
                <a:gd name="T85" fmla="*/ 64 h 226"/>
                <a:gd name="T86" fmla="*/ 52 w 123"/>
                <a:gd name="T87" fmla="*/ 70 h 226"/>
                <a:gd name="T88" fmla="*/ 45 w 123"/>
                <a:gd name="T89" fmla="*/ 77 h 226"/>
                <a:gd name="T90" fmla="*/ 39 w 123"/>
                <a:gd name="T91" fmla="*/ 84 h 226"/>
                <a:gd name="T92" fmla="*/ 35 w 123"/>
                <a:gd name="T93" fmla="*/ 90 h 226"/>
                <a:gd name="T94" fmla="*/ 32 w 123"/>
                <a:gd name="T95" fmla="*/ 95 h 226"/>
                <a:gd name="T96" fmla="*/ 31 w 123"/>
                <a:gd name="T97" fmla="*/ 99 h 226"/>
                <a:gd name="T98" fmla="*/ 34 w 123"/>
                <a:gd name="T99" fmla="*/ 102 h 226"/>
                <a:gd name="T100" fmla="*/ 37 w 123"/>
                <a:gd name="T101" fmla="*/ 102 h 226"/>
                <a:gd name="T102" fmla="*/ 40 w 123"/>
                <a:gd name="T103" fmla="*/ 102 h 226"/>
                <a:gd name="T104" fmla="*/ 42 w 123"/>
                <a:gd name="T105" fmla="*/ 99 h 226"/>
                <a:gd name="T106" fmla="*/ 52 w 123"/>
                <a:gd name="T107" fmla="*/ 83 h 226"/>
                <a:gd name="T108" fmla="*/ 63 w 123"/>
                <a:gd name="T109" fmla="*/ 74 h 226"/>
                <a:gd name="T110" fmla="*/ 72 w 123"/>
                <a:gd name="T111" fmla="*/ 69 h 226"/>
                <a:gd name="T112" fmla="*/ 81 w 123"/>
                <a:gd name="T113" fmla="*/ 67 h 226"/>
                <a:gd name="T114" fmla="*/ 87 w 123"/>
                <a:gd name="T115" fmla="*/ 69 h 226"/>
                <a:gd name="T116" fmla="*/ 90 w 123"/>
                <a:gd name="T117" fmla="*/ 73 h 226"/>
                <a:gd name="T118" fmla="*/ 91 w 123"/>
                <a:gd name="T119" fmla="*/ 77 h 226"/>
                <a:gd name="T120" fmla="*/ 91 w 123"/>
                <a:gd name="T121" fmla="*/ 81 h 226"/>
                <a:gd name="T122" fmla="*/ 90 w 123"/>
                <a:gd name="T123" fmla="*/ 88 h 226"/>
                <a:gd name="T124" fmla="*/ 66 w 123"/>
                <a:gd name="T125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226">
                  <a:moveTo>
                    <a:pt x="123" y="12"/>
                  </a:moveTo>
                  <a:lnTo>
                    <a:pt x="119" y="4"/>
                  </a:lnTo>
                  <a:lnTo>
                    <a:pt x="111" y="0"/>
                  </a:lnTo>
                  <a:lnTo>
                    <a:pt x="105" y="2"/>
                  </a:lnTo>
                  <a:lnTo>
                    <a:pt x="100" y="5"/>
                  </a:lnTo>
                  <a:lnTo>
                    <a:pt x="96" y="10"/>
                  </a:lnTo>
                  <a:lnTo>
                    <a:pt x="95" y="16"/>
                  </a:lnTo>
                  <a:lnTo>
                    <a:pt x="98" y="24"/>
                  </a:lnTo>
                  <a:lnTo>
                    <a:pt x="107" y="27"/>
                  </a:lnTo>
                  <a:lnTo>
                    <a:pt x="113" y="26"/>
                  </a:lnTo>
                  <a:lnTo>
                    <a:pt x="118" y="22"/>
                  </a:lnTo>
                  <a:lnTo>
                    <a:pt x="121" y="17"/>
                  </a:lnTo>
                  <a:lnTo>
                    <a:pt x="123" y="12"/>
                  </a:lnTo>
                  <a:close/>
                  <a:moveTo>
                    <a:pt x="66" y="185"/>
                  </a:moveTo>
                  <a:lnTo>
                    <a:pt x="61" y="198"/>
                  </a:lnTo>
                  <a:lnTo>
                    <a:pt x="52" y="208"/>
                  </a:lnTo>
                  <a:lnTo>
                    <a:pt x="41" y="215"/>
                  </a:lnTo>
                  <a:lnTo>
                    <a:pt x="29" y="217"/>
                  </a:lnTo>
                  <a:lnTo>
                    <a:pt x="20" y="216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6" y="195"/>
                  </a:lnTo>
                  <a:lnTo>
                    <a:pt x="16" y="192"/>
                  </a:lnTo>
                  <a:lnTo>
                    <a:pt x="10" y="193"/>
                  </a:lnTo>
                  <a:lnTo>
                    <a:pt x="5" y="197"/>
                  </a:lnTo>
                  <a:lnTo>
                    <a:pt x="2" y="202"/>
                  </a:lnTo>
                  <a:lnTo>
                    <a:pt x="0" y="208"/>
                  </a:lnTo>
                  <a:lnTo>
                    <a:pt x="3" y="216"/>
                  </a:lnTo>
                  <a:lnTo>
                    <a:pt x="9" y="222"/>
                  </a:lnTo>
                  <a:lnTo>
                    <a:pt x="18" y="225"/>
                  </a:lnTo>
                  <a:lnTo>
                    <a:pt x="30" y="226"/>
                  </a:lnTo>
                  <a:lnTo>
                    <a:pt x="45" y="224"/>
                  </a:lnTo>
                  <a:lnTo>
                    <a:pt x="63" y="218"/>
                  </a:lnTo>
                  <a:lnTo>
                    <a:pt x="79" y="205"/>
                  </a:lnTo>
                  <a:lnTo>
                    <a:pt x="89" y="185"/>
                  </a:lnTo>
                  <a:lnTo>
                    <a:pt x="112" y="92"/>
                  </a:lnTo>
                  <a:lnTo>
                    <a:pt x="113" y="84"/>
                  </a:lnTo>
                  <a:lnTo>
                    <a:pt x="111" y="74"/>
                  </a:lnTo>
                  <a:lnTo>
                    <a:pt x="104" y="66"/>
                  </a:lnTo>
                  <a:lnTo>
                    <a:pt x="94" y="61"/>
                  </a:lnTo>
                  <a:lnTo>
                    <a:pt x="82" y="59"/>
                  </a:lnTo>
                  <a:lnTo>
                    <a:pt x="70" y="60"/>
                  </a:lnTo>
                  <a:lnTo>
                    <a:pt x="60" y="64"/>
                  </a:lnTo>
                  <a:lnTo>
                    <a:pt x="52" y="70"/>
                  </a:lnTo>
                  <a:lnTo>
                    <a:pt x="45" y="77"/>
                  </a:lnTo>
                  <a:lnTo>
                    <a:pt x="39" y="84"/>
                  </a:lnTo>
                  <a:lnTo>
                    <a:pt x="35" y="90"/>
                  </a:lnTo>
                  <a:lnTo>
                    <a:pt x="32" y="95"/>
                  </a:lnTo>
                  <a:lnTo>
                    <a:pt x="31" y="99"/>
                  </a:lnTo>
                  <a:lnTo>
                    <a:pt x="34" y="102"/>
                  </a:lnTo>
                  <a:lnTo>
                    <a:pt x="37" y="102"/>
                  </a:lnTo>
                  <a:lnTo>
                    <a:pt x="40" y="102"/>
                  </a:lnTo>
                  <a:lnTo>
                    <a:pt x="42" y="99"/>
                  </a:lnTo>
                  <a:lnTo>
                    <a:pt x="52" y="83"/>
                  </a:lnTo>
                  <a:lnTo>
                    <a:pt x="63" y="74"/>
                  </a:lnTo>
                  <a:lnTo>
                    <a:pt x="72" y="69"/>
                  </a:lnTo>
                  <a:lnTo>
                    <a:pt x="81" y="67"/>
                  </a:lnTo>
                  <a:lnTo>
                    <a:pt x="87" y="69"/>
                  </a:lnTo>
                  <a:lnTo>
                    <a:pt x="90" y="73"/>
                  </a:lnTo>
                  <a:lnTo>
                    <a:pt x="91" y="77"/>
                  </a:lnTo>
                  <a:lnTo>
                    <a:pt x="91" y="81"/>
                  </a:lnTo>
                  <a:lnTo>
                    <a:pt x="90" y="88"/>
                  </a:lnTo>
                  <a:lnTo>
                    <a:pt x="66" y="1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11"/>
            <p:cNvSpPr>
              <a:spLocks noChangeAspect="1"/>
            </p:cNvSpPr>
            <p:nvPr/>
          </p:nvSpPr>
          <p:spPr bwMode="auto">
            <a:xfrm>
              <a:off x="3905" y="497"/>
              <a:ext cx="93" cy="363"/>
            </a:xfrm>
            <a:custGeom>
              <a:avLst/>
              <a:gdLst>
                <a:gd name="T0" fmla="*/ 6 w 93"/>
                <a:gd name="T1" fmla="*/ 0 h 363"/>
                <a:gd name="T2" fmla="*/ 2 w 93"/>
                <a:gd name="T3" fmla="*/ 1 h 363"/>
                <a:gd name="T4" fmla="*/ 0 w 93"/>
                <a:gd name="T5" fmla="*/ 4 h 363"/>
                <a:gd name="T6" fmla="*/ 3 w 93"/>
                <a:gd name="T7" fmla="*/ 10 h 363"/>
                <a:gd name="T8" fmla="*/ 26 w 93"/>
                <a:gd name="T9" fmla="*/ 36 h 363"/>
                <a:gd name="T10" fmla="*/ 47 w 93"/>
                <a:gd name="T11" fmla="*/ 71 h 363"/>
                <a:gd name="T12" fmla="*/ 62 w 93"/>
                <a:gd name="T13" fmla="*/ 119 h 363"/>
                <a:gd name="T14" fmla="*/ 68 w 93"/>
                <a:gd name="T15" fmla="*/ 181 h 363"/>
                <a:gd name="T16" fmla="*/ 64 w 93"/>
                <a:gd name="T17" fmla="*/ 235 h 363"/>
                <a:gd name="T18" fmla="*/ 52 w 93"/>
                <a:gd name="T19" fmla="*/ 281 h 363"/>
                <a:gd name="T20" fmla="*/ 32 w 93"/>
                <a:gd name="T21" fmla="*/ 319 h 363"/>
                <a:gd name="T22" fmla="*/ 6 w 93"/>
                <a:gd name="T23" fmla="*/ 350 h 363"/>
                <a:gd name="T24" fmla="*/ 0 w 93"/>
                <a:gd name="T25" fmla="*/ 356 h 363"/>
                <a:gd name="T26" fmla="*/ 0 w 93"/>
                <a:gd name="T27" fmla="*/ 358 h 363"/>
                <a:gd name="T28" fmla="*/ 1 w 93"/>
                <a:gd name="T29" fmla="*/ 361 h 363"/>
                <a:gd name="T30" fmla="*/ 4 w 93"/>
                <a:gd name="T31" fmla="*/ 363 h 363"/>
                <a:gd name="T32" fmla="*/ 7 w 93"/>
                <a:gd name="T33" fmla="*/ 361 h 363"/>
                <a:gd name="T34" fmla="*/ 12 w 93"/>
                <a:gd name="T35" fmla="*/ 358 h 363"/>
                <a:gd name="T36" fmla="*/ 20 w 93"/>
                <a:gd name="T37" fmla="*/ 352 h 363"/>
                <a:gd name="T38" fmla="*/ 28 w 93"/>
                <a:gd name="T39" fmla="*/ 345 h 363"/>
                <a:gd name="T40" fmla="*/ 38 w 93"/>
                <a:gd name="T41" fmla="*/ 335 h 363"/>
                <a:gd name="T42" fmla="*/ 47 w 93"/>
                <a:gd name="T43" fmla="*/ 323 h 363"/>
                <a:gd name="T44" fmla="*/ 57 w 93"/>
                <a:gd name="T45" fmla="*/ 309 h 363"/>
                <a:gd name="T46" fmla="*/ 67 w 93"/>
                <a:gd name="T47" fmla="*/ 293 h 363"/>
                <a:gd name="T48" fmla="*/ 86 w 93"/>
                <a:gd name="T49" fmla="*/ 242 h 363"/>
                <a:gd name="T50" fmla="*/ 93 w 93"/>
                <a:gd name="T51" fmla="*/ 182 h 363"/>
                <a:gd name="T52" fmla="*/ 89 w 93"/>
                <a:gd name="T53" fmla="*/ 139 h 363"/>
                <a:gd name="T54" fmla="*/ 77 w 93"/>
                <a:gd name="T55" fmla="*/ 91 h 363"/>
                <a:gd name="T56" fmla="*/ 50 w 93"/>
                <a:gd name="T57" fmla="*/ 43 h 363"/>
                <a:gd name="T58" fmla="*/ 6 w 93"/>
                <a:gd name="T59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363">
                  <a:moveTo>
                    <a:pt x="6" y="0"/>
                  </a:moveTo>
                  <a:lnTo>
                    <a:pt x="2" y="1"/>
                  </a:lnTo>
                  <a:lnTo>
                    <a:pt x="0" y="4"/>
                  </a:lnTo>
                  <a:lnTo>
                    <a:pt x="3" y="10"/>
                  </a:lnTo>
                  <a:lnTo>
                    <a:pt x="26" y="36"/>
                  </a:lnTo>
                  <a:lnTo>
                    <a:pt x="47" y="71"/>
                  </a:lnTo>
                  <a:lnTo>
                    <a:pt x="62" y="119"/>
                  </a:lnTo>
                  <a:lnTo>
                    <a:pt x="68" y="181"/>
                  </a:lnTo>
                  <a:lnTo>
                    <a:pt x="64" y="235"/>
                  </a:lnTo>
                  <a:lnTo>
                    <a:pt x="52" y="281"/>
                  </a:lnTo>
                  <a:lnTo>
                    <a:pt x="32" y="319"/>
                  </a:lnTo>
                  <a:lnTo>
                    <a:pt x="6" y="350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1"/>
                  </a:lnTo>
                  <a:lnTo>
                    <a:pt x="4" y="363"/>
                  </a:lnTo>
                  <a:lnTo>
                    <a:pt x="7" y="361"/>
                  </a:lnTo>
                  <a:lnTo>
                    <a:pt x="12" y="358"/>
                  </a:lnTo>
                  <a:lnTo>
                    <a:pt x="20" y="352"/>
                  </a:lnTo>
                  <a:lnTo>
                    <a:pt x="28" y="345"/>
                  </a:lnTo>
                  <a:lnTo>
                    <a:pt x="38" y="335"/>
                  </a:lnTo>
                  <a:lnTo>
                    <a:pt x="47" y="323"/>
                  </a:lnTo>
                  <a:lnTo>
                    <a:pt x="57" y="309"/>
                  </a:lnTo>
                  <a:lnTo>
                    <a:pt x="67" y="293"/>
                  </a:lnTo>
                  <a:lnTo>
                    <a:pt x="86" y="242"/>
                  </a:lnTo>
                  <a:lnTo>
                    <a:pt x="93" y="182"/>
                  </a:lnTo>
                  <a:lnTo>
                    <a:pt x="89" y="139"/>
                  </a:lnTo>
                  <a:lnTo>
                    <a:pt x="77" y="91"/>
                  </a:lnTo>
                  <a:lnTo>
                    <a:pt x="50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12"/>
            <p:cNvSpPr>
              <a:spLocks noChangeAspect="1"/>
            </p:cNvSpPr>
            <p:nvPr/>
          </p:nvSpPr>
          <p:spPr bwMode="auto">
            <a:xfrm>
              <a:off x="4061" y="493"/>
              <a:ext cx="134" cy="178"/>
            </a:xfrm>
            <a:custGeom>
              <a:avLst/>
              <a:gdLst>
                <a:gd name="T0" fmla="*/ 80 w 134"/>
                <a:gd name="T1" fmla="*/ 90 h 178"/>
                <a:gd name="T2" fmla="*/ 101 w 134"/>
                <a:gd name="T3" fmla="*/ 110 h 178"/>
                <a:gd name="T4" fmla="*/ 101 w 134"/>
                <a:gd name="T5" fmla="*/ 145 h 178"/>
                <a:gd name="T6" fmla="*/ 80 w 134"/>
                <a:gd name="T7" fmla="*/ 165 h 178"/>
                <a:gd name="T8" fmla="*/ 58 w 134"/>
                <a:gd name="T9" fmla="*/ 167 h 178"/>
                <a:gd name="T10" fmla="*/ 30 w 134"/>
                <a:gd name="T11" fmla="*/ 162 h 178"/>
                <a:gd name="T12" fmla="*/ 24 w 134"/>
                <a:gd name="T13" fmla="*/ 152 h 178"/>
                <a:gd name="T14" fmla="*/ 31 w 134"/>
                <a:gd name="T15" fmla="*/ 143 h 178"/>
                <a:gd name="T16" fmla="*/ 30 w 134"/>
                <a:gd name="T17" fmla="*/ 132 h 178"/>
                <a:gd name="T18" fmla="*/ 22 w 134"/>
                <a:gd name="T19" fmla="*/ 124 h 178"/>
                <a:gd name="T20" fmla="*/ 10 w 134"/>
                <a:gd name="T21" fmla="*/ 124 h 178"/>
                <a:gd name="T22" fmla="*/ 1 w 134"/>
                <a:gd name="T23" fmla="*/ 132 h 178"/>
                <a:gd name="T24" fmla="*/ 5 w 134"/>
                <a:gd name="T25" fmla="*/ 157 h 178"/>
                <a:gd name="T26" fmla="*/ 40 w 134"/>
                <a:gd name="T27" fmla="*/ 176 h 178"/>
                <a:gd name="T28" fmla="*/ 94 w 134"/>
                <a:gd name="T29" fmla="*/ 174 h 178"/>
                <a:gd name="T30" fmla="*/ 129 w 134"/>
                <a:gd name="T31" fmla="*/ 146 h 178"/>
                <a:gd name="T32" fmla="*/ 130 w 134"/>
                <a:gd name="T33" fmla="*/ 113 h 178"/>
                <a:gd name="T34" fmla="*/ 106 w 134"/>
                <a:gd name="T35" fmla="*/ 89 h 178"/>
                <a:gd name="T36" fmla="*/ 105 w 134"/>
                <a:gd name="T37" fmla="*/ 72 h 178"/>
                <a:gd name="T38" fmla="*/ 123 w 134"/>
                <a:gd name="T39" fmla="*/ 49 h 178"/>
                <a:gd name="T40" fmla="*/ 120 w 134"/>
                <a:gd name="T41" fmla="*/ 23 h 178"/>
                <a:gd name="T42" fmla="*/ 89 w 134"/>
                <a:gd name="T43" fmla="*/ 3 h 178"/>
                <a:gd name="T44" fmla="*/ 44 w 134"/>
                <a:gd name="T45" fmla="*/ 3 h 178"/>
                <a:gd name="T46" fmla="*/ 13 w 134"/>
                <a:gd name="T47" fmla="*/ 22 h 178"/>
                <a:gd name="T48" fmla="*/ 10 w 134"/>
                <a:gd name="T49" fmla="*/ 45 h 178"/>
                <a:gd name="T50" fmla="*/ 19 w 134"/>
                <a:gd name="T51" fmla="*/ 52 h 178"/>
                <a:gd name="T52" fmla="*/ 34 w 134"/>
                <a:gd name="T53" fmla="*/ 49 h 178"/>
                <a:gd name="T54" fmla="*/ 35 w 134"/>
                <a:gd name="T55" fmla="*/ 29 h 178"/>
                <a:gd name="T56" fmla="*/ 36 w 134"/>
                <a:gd name="T57" fmla="*/ 16 h 178"/>
                <a:gd name="T58" fmla="*/ 58 w 134"/>
                <a:gd name="T59" fmla="*/ 10 h 178"/>
                <a:gd name="T60" fmla="*/ 78 w 134"/>
                <a:gd name="T61" fmla="*/ 12 h 178"/>
                <a:gd name="T62" fmla="*/ 95 w 134"/>
                <a:gd name="T63" fmla="*/ 26 h 178"/>
                <a:gd name="T64" fmla="*/ 95 w 134"/>
                <a:gd name="T65" fmla="*/ 50 h 178"/>
                <a:gd name="T66" fmla="*/ 78 w 134"/>
                <a:gd name="T67" fmla="*/ 73 h 178"/>
                <a:gd name="T68" fmla="*/ 53 w 134"/>
                <a:gd name="T69" fmla="*/ 78 h 178"/>
                <a:gd name="T70" fmla="*/ 42 w 134"/>
                <a:gd name="T71" fmla="*/ 79 h 178"/>
                <a:gd name="T72" fmla="*/ 42 w 134"/>
                <a:gd name="T73" fmla="*/ 87 h 178"/>
                <a:gd name="T74" fmla="*/ 64 w 134"/>
                <a:gd name="T75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78">
                  <a:moveTo>
                    <a:pt x="64" y="87"/>
                  </a:moveTo>
                  <a:lnTo>
                    <a:pt x="80" y="90"/>
                  </a:lnTo>
                  <a:lnTo>
                    <a:pt x="93" y="98"/>
                  </a:lnTo>
                  <a:lnTo>
                    <a:pt x="101" y="110"/>
                  </a:lnTo>
                  <a:lnTo>
                    <a:pt x="104" y="127"/>
                  </a:lnTo>
                  <a:lnTo>
                    <a:pt x="101" y="145"/>
                  </a:lnTo>
                  <a:lnTo>
                    <a:pt x="93" y="158"/>
                  </a:lnTo>
                  <a:lnTo>
                    <a:pt x="80" y="165"/>
                  </a:lnTo>
                  <a:lnTo>
                    <a:pt x="64" y="168"/>
                  </a:lnTo>
                  <a:lnTo>
                    <a:pt x="58" y="167"/>
                  </a:lnTo>
                  <a:lnTo>
                    <a:pt x="45" y="166"/>
                  </a:lnTo>
                  <a:lnTo>
                    <a:pt x="30" y="162"/>
                  </a:lnTo>
                  <a:lnTo>
                    <a:pt x="18" y="154"/>
                  </a:lnTo>
                  <a:lnTo>
                    <a:pt x="24" y="152"/>
                  </a:lnTo>
                  <a:lnTo>
                    <a:pt x="29" y="148"/>
                  </a:lnTo>
                  <a:lnTo>
                    <a:pt x="31" y="143"/>
                  </a:lnTo>
                  <a:lnTo>
                    <a:pt x="32" y="139"/>
                  </a:lnTo>
                  <a:lnTo>
                    <a:pt x="30" y="132"/>
                  </a:lnTo>
                  <a:lnTo>
                    <a:pt x="27" y="127"/>
                  </a:lnTo>
                  <a:lnTo>
                    <a:pt x="22" y="124"/>
                  </a:lnTo>
                  <a:lnTo>
                    <a:pt x="16" y="123"/>
                  </a:lnTo>
                  <a:lnTo>
                    <a:pt x="10" y="124"/>
                  </a:lnTo>
                  <a:lnTo>
                    <a:pt x="5" y="127"/>
                  </a:lnTo>
                  <a:lnTo>
                    <a:pt x="1" y="132"/>
                  </a:lnTo>
                  <a:lnTo>
                    <a:pt x="0" y="139"/>
                  </a:lnTo>
                  <a:lnTo>
                    <a:pt x="5" y="157"/>
                  </a:lnTo>
                  <a:lnTo>
                    <a:pt x="19" y="169"/>
                  </a:lnTo>
                  <a:lnTo>
                    <a:pt x="40" y="176"/>
                  </a:lnTo>
                  <a:lnTo>
                    <a:pt x="65" y="178"/>
                  </a:lnTo>
                  <a:lnTo>
                    <a:pt x="94" y="174"/>
                  </a:lnTo>
                  <a:lnTo>
                    <a:pt x="115" y="163"/>
                  </a:lnTo>
                  <a:lnTo>
                    <a:pt x="129" y="146"/>
                  </a:lnTo>
                  <a:lnTo>
                    <a:pt x="134" y="128"/>
                  </a:lnTo>
                  <a:lnTo>
                    <a:pt x="130" y="113"/>
                  </a:lnTo>
                  <a:lnTo>
                    <a:pt x="121" y="99"/>
                  </a:lnTo>
                  <a:lnTo>
                    <a:pt x="106" y="89"/>
                  </a:lnTo>
                  <a:lnTo>
                    <a:pt x="86" y="82"/>
                  </a:lnTo>
                  <a:lnTo>
                    <a:pt x="105" y="72"/>
                  </a:lnTo>
                  <a:lnTo>
                    <a:pt x="117" y="61"/>
                  </a:lnTo>
                  <a:lnTo>
                    <a:pt x="123" y="49"/>
                  </a:lnTo>
                  <a:lnTo>
                    <a:pt x="125" y="37"/>
                  </a:lnTo>
                  <a:lnTo>
                    <a:pt x="120" y="23"/>
                  </a:lnTo>
                  <a:lnTo>
                    <a:pt x="107" y="11"/>
                  </a:lnTo>
                  <a:lnTo>
                    <a:pt x="89" y="3"/>
                  </a:lnTo>
                  <a:lnTo>
                    <a:pt x="66" y="0"/>
                  </a:lnTo>
                  <a:lnTo>
                    <a:pt x="44" y="3"/>
                  </a:lnTo>
                  <a:lnTo>
                    <a:pt x="26" y="10"/>
                  </a:lnTo>
                  <a:lnTo>
                    <a:pt x="13" y="22"/>
                  </a:lnTo>
                  <a:lnTo>
                    <a:pt x="9" y="37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4" y="49"/>
                  </a:lnTo>
                  <a:lnTo>
                    <a:pt x="38" y="38"/>
                  </a:lnTo>
                  <a:lnTo>
                    <a:pt x="35" y="29"/>
                  </a:lnTo>
                  <a:lnTo>
                    <a:pt x="26" y="23"/>
                  </a:lnTo>
                  <a:lnTo>
                    <a:pt x="36" y="16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5" y="10"/>
                  </a:lnTo>
                  <a:lnTo>
                    <a:pt x="78" y="12"/>
                  </a:lnTo>
                  <a:lnTo>
                    <a:pt x="88" y="17"/>
                  </a:lnTo>
                  <a:lnTo>
                    <a:pt x="95" y="26"/>
                  </a:lnTo>
                  <a:lnTo>
                    <a:pt x="97" y="37"/>
                  </a:lnTo>
                  <a:lnTo>
                    <a:pt x="95" y="50"/>
                  </a:lnTo>
                  <a:lnTo>
                    <a:pt x="89" y="62"/>
                  </a:lnTo>
                  <a:lnTo>
                    <a:pt x="78" y="73"/>
                  </a:lnTo>
                  <a:lnTo>
                    <a:pt x="61" y="78"/>
                  </a:lnTo>
                  <a:lnTo>
                    <a:pt x="53" y="78"/>
                  </a:lnTo>
                  <a:lnTo>
                    <a:pt x="46" y="78"/>
                  </a:lnTo>
                  <a:lnTo>
                    <a:pt x="42" y="79"/>
                  </a:lnTo>
                  <a:lnTo>
                    <a:pt x="40" y="83"/>
                  </a:lnTo>
                  <a:lnTo>
                    <a:pt x="42" y="87"/>
                  </a:lnTo>
                  <a:lnTo>
                    <a:pt x="47" y="87"/>
                  </a:lnTo>
                  <a:lnTo>
                    <a:pt x="64" y="8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13"/>
            <p:cNvSpPr>
              <a:spLocks noChangeAspect="1"/>
            </p:cNvSpPr>
            <p:nvPr/>
          </p:nvSpPr>
          <p:spPr bwMode="auto">
            <a:xfrm>
              <a:off x="4283" y="497"/>
              <a:ext cx="94" cy="363"/>
            </a:xfrm>
            <a:custGeom>
              <a:avLst/>
              <a:gdLst>
                <a:gd name="T0" fmla="*/ 86 w 94"/>
                <a:gd name="T1" fmla="*/ 0 h 363"/>
                <a:gd name="T2" fmla="*/ 44 w 94"/>
                <a:gd name="T3" fmla="*/ 41 h 363"/>
                <a:gd name="T4" fmla="*/ 17 w 94"/>
                <a:gd name="T5" fmla="*/ 88 h 363"/>
                <a:gd name="T6" fmla="*/ 4 w 94"/>
                <a:gd name="T7" fmla="*/ 136 h 363"/>
                <a:gd name="T8" fmla="*/ 0 w 94"/>
                <a:gd name="T9" fmla="*/ 181 h 363"/>
                <a:gd name="T10" fmla="*/ 3 w 94"/>
                <a:gd name="T11" fmla="*/ 224 h 363"/>
                <a:gd name="T12" fmla="*/ 16 w 94"/>
                <a:gd name="T13" fmla="*/ 272 h 363"/>
                <a:gd name="T14" fmla="*/ 43 w 94"/>
                <a:gd name="T15" fmla="*/ 320 h 363"/>
                <a:gd name="T16" fmla="*/ 86 w 94"/>
                <a:gd name="T17" fmla="*/ 363 h 363"/>
                <a:gd name="T18" fmla="*/ 91 w 94"/>
                <a:gd name="T19" fmla="*/ 362 h 363"/>
                <a:gd name="T20" fmla="*/ 94 w 94"/>
                <a:gd name="T21" fmla="*/ 358 h 363"/>
                <a:gd name="T22" fmla="*/ 93 w 94"/>
                <a:gd name="T23" fmla="*/ 355 h 363"/>
                <a:gd name="T24" fmla="*/ 90 w 94"/>
                <a:gd name="T25" fmla="*/ 353 h 363"/>
                <a:gd name="T26" fmla="*/ 60 w 94"/>
                <a:gd name="T27" fmla="*/ 317 h 363"/>
                <a:gd name="T28" fmla="*/ 39 w 94"/>
                <a:gd name="T29" fmla="*/ 275 h 363"/>
                <a:gd name="T30" fmla="*/ 28 w 94"/>
                <a:gd name="T31" fmla="*/ 230 h 363"/>
                <a:gd name="T32" fmla="*/ 24 w 94"/>
                <a:gd name="T33" fmla="*/ 182 h 363"/>
                <a:gd name="T34" fmla="*/ 31 w 94"/>
                <a:gd name="T35" fmla="*/ 117 h 363"/>
                <a:gd name="T36" fmla="*/ 47 w 94"/>
                <a:gd name="T37" fmla="*/ 69 h 363"/>
                <a:gd name="T38" fmla="*/ 68 w 94"/>
                <a:gd name="T39" fmla="*/ 33 h 363"/>
                <a:gd name="T40" fmla="*/ 91 w 94"/>
                <a:gd name="T41" fmla="*/ 9 h 363"/>
                <a:gd name="T42" fmla="*/ 94 w 94"/>
                <a:gd name="T43" fmla="*/ 4 h 363"/>
                <a:gd name="T44" fmla="*/ 91 w 94"/>
                <a:gd name="T45" fmla="*/ 1 h 363"/>
                <a:gd name="T46" fmla="*/ 86 w 94"/>
                <a:gd name="T4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363">
                  <a:moveTo>
                    <a:pt x="86" y="0"/>
                  </a:moveTo>
                  <a:lnTo>
                    <a:pt x="44" y="41"/>
                  </a:lnTo>
                  <a:lnTo>
                    <a:pt x="17" y="88"/>
                  </a:lnTo>
                  <a:lnTo>
                    <a:pt x="4" y="136"/>
                  </a:lnTo>
                  <a:lnTo>
                    <a:pt x="0" y="181"/>
                  </a:lnTo>
                  <a:lnTo>
                    <a:pt x="3" y="224"/>
                  </a:lnTo>
                  <a:lnTo>
                    <a:pt x="16" y="272"/>
                  </a:lnTo>
                  <a:lnTo>
                    <a:pt x="43" y="320"/>
                  </a:lnTo>
                  <a:lnTo>
                    <a:pt x="86" y="363"/>
                  </a:lnTo>
                  <a:lnTo>
                    <a:pt x="91" y="362"/>
                  </a:lnTo>
                  <a:lnTo>
                    <a:pt x="94" y="358"/>
                  </a:lnTo>
                  <a:lnTo>
                    <a:pt x="93" y="355"/>
                  </a:lnTo>
                  <a:lnTo>
                    <a:pt x="90" y="353"/>
                  </a:lnTo>
                  <a:lnTo>
                    <a:pt x="60" y="317"/>
                  </a:lnTo>
                  <a:lnTo>
                    <a:pt x="39" y="275"/>
                  </a:lnTo>
                  <a:lnTo>
                    <a:pt x="28" y="230"/>
                  </a:lnTo>
                  <a:lnTo>
                    <a:pt x="24" y="182"/>
                  </a:lnTo>
                  <a:lnTo>
                    <a:pt x="31" y="117"/>
                  </a:lnTo>
                  <a:lnTo>
                    <a:pt x="47" y="69"/>
                  </a:lnTo>
                  <a:lnTo>
                    <a:pt x="68" y="33"/>
                  </a:lnTo>
                  <a:lnTo>
                    <a:pt x="91" y="9"/>
                  </a:lnTo>
                  <a:lnTo>
                    <a:pt x="94" y="4"/>
                  </a:lnTo>
                  <a:lnTo>
                    <a:pt x="91" y="1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14"/>
            <p:cNvSpPr>
              <a:spLocks noChangeAspect="1" noEditPoints="1"/>
            </p:cNvSpPr>
            <p:nvPr/>
          </p:nvSpPr>
          <p:spPr bwMode="auto">
            <a:xfrm>
              <a:off x="4423" y="518"/>
              <a:ext cx="221" cy="253"/>
            </a:xfrm>
            <a:custGeom>
              <a:avLst/>
              <a:gdLst>
                <a:gd name="T0" fmla="*/ 67 w 221"/>
                <a:gd name="T1" fmla="*/ 0 h 253"/>
                <a:gd name="T2" fmla="*/ 0 w 221"/>
                <a:gd name="T3" fmla="*/ 3 h 253"/>
                <a:gd name="T4" fmla="*/ 0 w 221"/>
                <a:gd name="T5" fmla="*/ 23 h 253"/>
                <a:gd name="T6" fmla="*/ 12 w 221"/>
                <a:gd name="T7" fmla="*/ 23 h 253"/>
                <a:gd name="T8" fmla="*/ 19 w 221"/>
                <a:gd name="T9" fmla="*/ 25 h 253"/>
                <a:gd name="T10" fmla="*/ 23 w 221"/>
                <a:gd name="T11" fmla="*/ 29 h 253"/>
                <a:gd name="T12" fmla="*/ 24 w 221"/>
                <a:gd name="T13" fmla="*/ 37 h 253"/>
                <a:gd name="T14" fmla="*/ 24 w 221"/>
                <a:gd name="T15" fmla="*/ 251 h 253"/>
                <a:gd name="T16" fmla="*/ 40 w 221"/>
                <a:gd name="T17" fmla="*/ 251 h 253"/>
                <a:gd name="T18" fmla="*/ 45 w 221"/>
                <a:gd name="T19" fmla="*/ 251 h 253"/>
                <a:gd name="T20" fmla="*/ 48 w 221"/>
                <a:gd name="T21" fmla="*/ 249 h 253"/>
                <a:gd name="T22" fmla="*/ 55 w 221"/>
                <a:gd name="T23" fmla="*/ 240 h 253"/>
                <a:gd name="T24" fmla="*/ 62 w 221"/>
                <a:gd name="T25" fmla="*/ 231 h 253"/>
                <a:gd name="T26" fmla="*/ 79 w 221"/>
                <a:gd name="T27" fmla="*/ 243 h 253"/>
                <a:gd name="T28" fmla="*/ 96 w 221"/>
                <a:gd name="T29" fmla="*/ 250 h 253"/>
                <a:gd name="T30" fmla="*/ 111 w 221"/>
                <a:gd name="T31" fmla="*/ 253 h 253"/>
                <a:gd name="T32" fmla="*/ 121 w 221"/>
                <a:gd name="T33" fmla="*/ 253 h 253"/>
                <a:gd name="T34" fmla="*/ 163 w 221"/>
                <a:gd name="T35" fmla="*/ 247 h 253"/>
                <a:gd name="T36" fmla="*/ 195 w 221"/>
                <a:gd name="T37" fmla="*/ 230 h 253"/>
                <a:gd name="T38" fmla="*/ 215 w 221"/>
                <a:gd name="T39" fmla="*/ 203 h 253"/>
                <a:gd name="T40" fmla="*/ 221 w 221"/>
                <a:gd name="T41" fmla="*/ 170 h 253"/>
                <a:gd name="T42" fmla="*/ 216 w 221"/>
                <a:gd name="T43" fmla="*/ 139 h 253"/>
                <a:gd name="T44" fmla="*/ 198 w 221"/>
                <a:gd name="T45" fmla="*/ 113 h 253"/>
                <a:gd name="T46" fmla="*/ 168 w 221"/>
                <a:gd name="T47" fmla="*/ 95 h 253"/>
                <a:gd name="T48" fmla="*/ 127 w 221"/>
                <a:gd name="T49" fmla="*/ 88 h 253"/>
                <a:gd name="T50" fmla="*/ 94 w 221"/>
                <a:gd name="T51" fmla="*/ 92 h 253"/>
                <a:gd name="T52" fmla="*/ 67 w 221"/>
                <a:gd name="T53" fmla="*/ 104 h 253"/>
                <a:gd name="T54" fmla="*/ 67 w 221"/>
                <a:gd name="T55" fmla="*/ 0 h 253"/>
                <a:gd name="T56" fmla="*/ 70 w 221"/>
                <a:gd name="T57" fmla="*/ 128 h 253"/>
                <a:gd name="T58" fmla="*/ 79 w 221"/>
                <a:gd name="T59" fmla="*/ 119 h 253"/>
                <a:gd name="T60" fmla="*/ 91 w 221"/>
                <a:gd name="T61" fmla="*/ 112 h 253"/>
                <a:gd name="T62" fmla="*/ 105 w 221"/>
                <a:gd name="T63" fmla="*/ 107 h 253"/>
                <a:gd name="T64" fmla="*/ 121 w 221"/>
                <a:gd name="T65" fmla="*/ 105 h 253"/>
                <a:gd name="T66" fmla="*/ 138 w 221"/>
                <a:gd name="T67" fmla="*/ 107 h 253"/>
                <a:gd name="T68" fmla="*/ 150 w 221"/>
                <a:gd name="T69" fmla="*/ 112 h 253"/>
                <a:gd name="T70" fmla="*/ 159 w 221"/>
                <a:gd name="T71" fmla="*/ 119 h 253"/>
                <a:gd name="T72" fmla="*/ 165 w 221"/>
                <a:gd name="T73" fmla="*/ 129 h 253"/>
                <a:gd name="T74" fmla="*/ 169 w 221"/>
                <a:gd name="T75" fmla="*/ 139 h 253"/>
                <a:gd name="T76" fmla="*/ 170 w 221"/>
                <a:gd name="T77" fmla="*/ 150 h 253"/>
                <a:gd name="T78" fmla="*/ 171 w 221"/>
                <a:gd name="T79" fmla="*/ 161 h 253"/>
                <a:gd name="T80" fmla="*/ 171 w 221"/>
                <a:gd name="T81" fmla="*/ 170 h 253"/>
                <a:gd name="T82" fmla="*/ 171 w 221"/>
                <a:gd name="T83" fmla="*/ 179 h 253"/>
                <a:gd name="T84" fmla="*/ 170 w 221"/>
                <a:gd name="T85" fmla="*/ 190 h 253"/>
                <a:gd name="T86" fmla="*/ 168 w 221"/>
                <a:gd name="T87" fmla="*/ 201 h 253"/>
                <a:gd name="T88" fmla="*/ 165 w 221"/>
                <a:gd name="T89" fmla="*/ 212 h 253"/>
                <a:gd name="T90" fmla="*/ 158 w 221"/>
                <a:gd name="T91" fmla="*/ 222 h 253"/>
                <a:gd name="T92" fmla="*/ 148 w 221"/>
                <a:gd name="T93" fmla="*/ 229 h 253"/>
                <a:gd name="T94" fmla="*/ 135 w 221"/>
                <a:gd name="T95" fmla="*/ 235 h 253"/>
                <a:gd name="T96" fmla="*/ 117 w 221"/>
                <a:gd name="T97" fmla="*/ 237 h 253"/>
                <a:gd name="T98" fmla="*/ 103 w 221"/>
                <a:gd name="T99" fmla="*/ 235 h 253"/>
                <a:gd name="T100" fmla="*/ 91 w 221"/>
                <a:gd name="T101" fmla="*/ 230 h 253"/>
                <a:gd name="T102" fmla="*/ 79 w 221"/>
                <a:gd name="T103" fmla="*/ 222 h 253"/>
                <a:gd name="T104" fmla="*/ 70 w 221"/>
                <a:gd name="T105" fmla="*/ 211 h 253"/>
                <a:gd name="T106" fmla="*/ 70 w 221"/>
                <a:gd name="T10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" h="253">
                  <a:moveTo>
                    <a:pt x="67" y="0"/>
                  </a:moveTo>
                  <a:lnTo>
                    <a:pt x="0" y="3"/>
                  </a:lnTo>
                  <a:lnTo>
                    <a:pt x="0" y="23"/>
                  </a:lnTo>
                  <a:lnTo>
                    <a:pt x="12" y="23"/>
                  </a:lnTo>
                  <a:lnTo>
                    <a:pt x="19" y="25"/>
                  </a:lnTo>
                  <a:lnTo>
                    <a:pt x="23" y="29"/>
                  </a:lnTo>
                  <a:lnTo>
                    <a:pt x="24" y="37"/>
                  </a:lnTo>
                  <a:lnTo>
                    <a:pt x="24" y="251"/>
                  </a:lnTo>
                  <a:lnTo>
                    <a:pt x="40" y="251"/>
                  </a:lnTo>
                  <a:lnTo>
                    <a:pt x="45" y="251"/>
                  </a:lnTo>
                  <a:lnTo>
                    <a:pt x="48" y="249"/>
                  </a:lnTo>
                  <a:lnTo>
                    <a:pt x="55" y="240"/>
                  </a:lnTo>
                  <a:lnTo>
                    <a:pt x="62" y="231"/>
                  </a:lnTo>
                  <a:lnTo>
                    <a:pt x="79" y="243"/>
                  </a:lnTo>
                  <a:lnTo>
                    <a:pt x="96" y="250"/>
                  </a:lnTo>
                  <a:lnTo>
                    <a:pt x="111" y="253"/>
                  </a:lnTo>
                  <a:lnTo>
                    <a:pt x="121" y="253"/>
                  </a:lnTo>
                  <a:lnTo>
                    <a:pt x="163" y="247"/>
                  </a:lnTo>
                  <a:lnTo>
                    <a:pt x="195" y="230"/>
                  </a:lnTo>
                  <a:lnTo>
                    <a:pt x="215" y="203"/>
                  </a:lnTo>
                  <a:lnTo>
                    <a:pt x="221" y="170"/>
                  </a:lnTo>
                  <a:lnTo>
                    <a:pt x="216" y="139"/>
                  </a:lnTo>
                  <a:lnTo>
                    <a:pt x="198" y="113"/>
                  </a:lnTo>
                  <a:lnTo>
                    <a:pt x="168" y="95"/>
                  </a:lnTo>
                  <a:lnTo>
                    <a:pt x="127" y="88"/>
                  </a:lnTo>
                  <a:lnTo>
                    <a:pt x="94" y="92"/>
                  </a:lnTo>
                  <a:lnTo>
                    <a:pt x="67" y="104"/>
                  </a:lnTo>
                  <a:lnTo>
                    <a:pt x="67" y="0"/>
                  </a:lnTo>
                  <a:close/>
                  <a:moveTo>
                    <a:pt x="70" y="128"/>
                  </a:moveTo>
                  <a:lnTo>
                    <a:pt x="79" y="119"/>
                  </a:lnTo>
                  <a:lnTo>
                    <a:pt x="91" y="112"/>
                  </a:lnTo>
                  <a:lnTo>
                    <a:pt x="105" y="107"/>
                  </a:lnTo>
                  <a:lnTo>
                    <a:pt x="121" y="105"/>
                  </a:lnTo>
                  <a:lnTo>
                    <a:pt x="138" y="107"/>
                  </a:lnTo>
                  <a:lnTo>
                    <a:pt x="150" y="112"/>
                  </a:lnTo>
                  <a:lnTo>
                    <a:pt x="159" y="119"/>
                  </a:lnTo>
                  <a:lnTo>
                    <a:pt x="165" y="129"/>
                  </a:lnTo>
                  <a:lnTo>
                    <a:pt x="169" y="139"/>
                  </a:lnTo>
                  <a:lnTo>
                    <a:pt x="170" y="150"/>
                  </a:lnTo>
                  <a:lnTo>
                    <a:pt x="171" y="161"/>
                  </a:lnTo>
                  <a:lnTo>
                    <a:pt x="171" y="170"/>
                  </a:lnTo>
                  <a:lnTo>
                    <a:pt x="171" y="179"/>
                  </a:lnTo>
                  <a:lnTo>
                    <a:pt x="170" y="190"/>
                  </a:lnTo>
                  <a:lnTo>
                    <a:pt x="168" y="201"/>
                  </a:lnTo>
                  <a:lnTo>
                    <a:pt x="165" y="212"/>
                  </a:lnTo>
                  <a:lnTo>
                    <a:pt x="158" y="222"/>
                  </a:lnTo>
                  <a:lnTo>
                    <a:pt x="148" y="229"/>
                  </a:lnTo>
                  <a:lnTo>
                    <a:pt x="135" y="235"/>
                  </a:lnTo>
                  <a:lnTo>
                    <a:pt x="117" y="237"/>
                  </a:lnTo>
                  <a:lnTo>
                    <a:pt x="103" y="235"/>
                  </a:lnTo>
                  <a:lnTo>
                    <a:pt x="91" y="230"/>
                  </a:lnTo>
                  <a:lnTo>
                    <a:pt x="79" y="222"/>
                  </a:lnTo>
                  <a:lnTo>
                    <a:pt x="70" y="211"/>
                  </a:lnTo>
                  <a:lnTo>
                    <a:pt x="7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15"/>
            <p:cNvSpPr>
              <a:spLocks noChangeAspect="1" noEditPoints="1"/>
            </p:cNvSpPr>
            <p:nvPr/>
          </p:nvSpPr>
          <p:spPr bwMode="auto">
            <a:xfrm>
              <a:off x="4685" y="648"/>
              <a:ext cx="91" cy="176"/>
            </a:xfrm>
            <a:custGeom>
              <a:avLst/>
              <a:gdLst>
                <a:gd name="T0" fmla="*/ 76 w 91"/>
                <a:gd name="T1" fmla="*/ 4 h 176"/>
                <a:gd name="T2" fmla="*/ 62 w 91"/>
                <a:gd name="T3" fmla="*/ 2 h 176"/>
                <a:gd name="T4" fmla="*/ 53 w 91"/>
                <a:gd name="T5" fmla="*/ 10 h 176"/>
                <a:gd name="T6" fmla="*/ 55 w 91"/>
                <a:gd name="T7" fmla="*/ 24 h 176"/>
                <a:gd name="T8" fmla="*/ 69 w 91"/>
                <a:gd name="T9" fmla="*/ 26 h 176"/>
                <a:gd name="T10" fmla="*/ 78 w 91"/>
                <a:gd name="T11" fmla="*/ 17 h 176"/>
                <a:gd name="T12" fmla="*/ 91 w 91"/>
                <a:gd name="T13" fmla="*/ 136 h 176"/>
                <a:gd name="T14" fmla="*/ 86 w 91"/>
                <a:gd name="T15" fmla="*/ 132 h 176"/>
                <a:gd name="T16" fmla="*/ 80 w 91"/>
                <a:gd name="T17" fmla="*/ 138 h 176"/>
                <a:gd name="T18" fmla="*/ 68 w 91"/>
                <a:gd name="T19" fmla="*/ 158 h 176"/>
                <a:gd name="T20" fmla="*/ 51 w 91"/>
                <a:gd name="T21" fmla="*/ 167 h 176"/>
                <a:gd name="T22" fmla="*/ 43 w 91"/>
                <a:gd name="T23" fmla="*/ 157 h 176"/>
                <a:gd name="T24" fmla="*/ 46 w 91"/>
                <a:gd name="T25" fmla="*/ 144 h 176"/>
                <a:gd name="T26" fmla="*/ 54 w 91"/>
                <a:gd name="T27" fmla="*/ 125 h 176"/>
                <a:gd name="T28" fmla="*/ 63 w 91"/>
                <a:gd name="T29" fmla="*/ 104 h 176"/>
                <a:gd name="T30" fmla="*/ 69 w 91"/>
                <a:gd name="T31" fmla="*/ 88 h 176"/>
                <a:gd name="T32" fmla="*/ 68 w 91"/>
                <a:gd name="T33" fmla="*/ 73 h 176"/>
                <a:gd name="T34" fmla="*/ 53 w 91"/>
                <a:gd name="T35" fmla="*/ 61 h 176"/>
                <a:gd name="T36" fmla="*/ 24 w 91"/>
                <a:gd name="T37" fmla="*/ 64 h 176"/>
                <a:gd name="T38" fmla="*/ 3 w 91"/>
                <a:gd name="T39" fmla="*/ 90 h 176"/>
                <a:gd name="T40" fmla="*/ 3 w 91"/>
                <a:gd name="T41" fmla="*/ 102 h 176"/>
                <a:gd name="T42" fmla="*/ 10 w 91"/>
                <a:gd name="T43" fmla="*/ 101 h 176"/>
                <a:gd name="T44" fmla="*/ 17 w 91"/>
                <a:gd name="T45" fmla="*/ 85 h 176"/>
                <a:gd name="T46" fmla="*/ 32 w 91"/>
                <a:gd name="T47" fmla="*/ 69 h 176"/>
                <a:gd name="T48" fmla="*/ 47 w 91"/>
                <a:gd name="T49" fmla="*/ 70 h 176"/>
                <a:gd name="T50" fmla="*/ 49 w 91"/>
                <a:gd name="T51" fmla="*/ 81 h 176"/>
                <a:gd name="T52" fmla="*/ 44 w 91"/>
                <a:gd name="T53" fmla="*/ 94 h 176"/>
                <a:gd name="T54" fmla="*/ 34 w 91"/>
                <a:gd name="T55" fmla="*/ 118 h 176"/>
                <a:gd name="T56" fmla="*/ 28 w 91"/>
                <a:gd name="T57" fmla="*/ 133 h 176"/>
                <a:gd name="T58" fmla="*/ 22 w 91"/>
                <a:gd name="T59" fmla="*/ 153 h 176"/>
                <a:gd name="T60" fmla="*/ 30 w 91"/>
                <a:gd name="T61" fmla="*/ 170 h 176"/>
                <a:gd name="T62" fmla="*/ 50 w 91"/>
                <a:gd name="T63" fmla="*/ 176 h 176"/>
                <a:gd name="T64" fmla="*/ 81 w 91"/>
                <a:gd name="T65" fmla="*/ 158 h 176"/>
                <a:gd name="T66" fmla="*/ 91 w 91"/>
                <a:gd name="T67" fmla="*/ 13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176">
                  <a:moveTo>
                    <a:pt x="79" y="12"/>
                  </a:moveTo>
                  <a:lnTo>
                    <a:pt x="76" y="4"/>
                  </a:lnTo>
                  <a:lnTo>
                    <a:pt x="68" y="0"/>
                  </a:lnTo>
                  <a:lnTo>
                    <a:pt x="62" y="2"/>
                  </a:lnTo>
                  <a:lnTo>
                    <a:pt x="57" y="5"/>
                  </a:lnTo>
                  <a:lnTo>
                    <a:pt x="53" y="10"/>
                  </a:lnTo>
                  <a:lnTo>
                    <a:pt x="52" y="16"/>
                  </a:lnTo>
                  <a:lnTo>
                    <a:pt x="55" y="24"/>
                  </a:lnTo>
                  <a:lnTo>
                    <a:pt x="63" y="27"/>
                  </a:lnTo>
                  <a:lnTo>
                    <a:pt x="69" y="26"/>
                  </a:lnTo>
                  <a:lnTo>
                    <a:pt x="74" y="22"/>
                  </a:lnTo>
                  <a:lnTo>
                    <a:pt x="78" y="17"/>
                  </a:lnTo>
                  <a:lnTo>
                    <a:pt x="79" y="12"/>
                  </a:lnTo>
                  <a:close/>
                  <a:moveTo>
                    <a:pt x="91" y="136"/>
                  </a:moveTo>
                  <a:lnTo>
                    <a:pt x="89" y="133"/>
                  </a:lnTo>
                  <a:lnTo>
                    <a:pt x="86" y="132"/>
                  </a:lnTo>
                  <a:lnTo>
                    <a:pt x="82" y="133"/>
                  </a:lnTo>
                  <a:lnTo>
                    <a:pt x="80" y="138"/>
                  </a:lnTo>
                  <a:lnTo>
                    <a:pt x="75" y="149"/>
                  </a:lnTo>
                  <a:lnTo>
                    <a:pt x="68" y="158"/>
                  </a:lnTo>
                  <a:lnTo>
                    <a:pt x="60" y="165"/>
                  </a:lnTo>
                  <a:lnTo>
                    <a:pt x="51" y="167"/>
                  </a:lnTo>
                  <a:lnTo>
                    <a:pt x="45" y="164"/>
                  </a:lnTo>
                  <a:lnTo>
                    <a:pt x="43" y="157"/>
                  </a:lnTo>
                  <a:lnTo>
                    <a:pt x="44" y="150"/>
                  </a:lnTo>
                  <a:lnTo>
                    <a:pt x="46" y="144"/>
                  </a:lnTo>
                  <a:lnTo>
                    <a:pt x="52" y="130"/>
                  </a:lnTo>
                  <a:lnTo>
                    <a:pt x="54" y="125"/>
                  </a:lnTo>
                  <a:lnTo>
                    <a:pt x="58" y="115"/>
                  </a:lnTo>
                  <a:lnTo>
                    <a:pt x="63" y="104"/>
                  </a:lnTo>
                  <a:lnTo>
                    <a:pt x="67" y="94"/>
                  </a:lnTo>
                  <a:lnTo>
                    <a:pt x="69" y="88"/>
                  </a:lnTo>
                  <a:lnTo>
                    <a:pt x="70" y="81"/>
                  </a:lnTo>
                  <a:lnTo>
                    <a:pt x="68" y="73"/>
                  </a:lnTo>
                  <a:lnTo>
                    <a:pt x="62" y="65"/>
                  </a:lnTo>
                  <a:lnTo>
                    <a:pt x="53" y="61"/>
                  </a:lnTo>
                  <a:lnTo>
                    <a:pt x="42" y="59"/>
                  </a:lnTo>
                  <a:lnTo>
                    <a:pt x="24" y="64"/>
                  </a:lnTo>
                  <a:lnTo>
                    <a:pt x="11" y="76"/>
                  </a:lnTo>
                  <a:lnTo>
                    <a:pt x="3" y="90"/>
                  </a:lnTo>
                  <a:lnTo>
                    <a:pt x="0" y="99"/>
                  </a:lnTo>
                  <a:lnTo>
                    <a:pt x="3" y="102"/>
                  </a:lnTo>
                  <a:lnTo>
                    <a:pt x="6" y="102"/>
                  </a:lnTo>
                  <a:lnTo>
                    <a:pt x="10" y="101"/>
                  </a:lnTo>
                  <a:lnTo>
                    <a:pt x="12" y="97"/>
                  </a:lnTo>
                  <a:lnTo>
                    <a:pt x="17" y="85"/>
                  </a:lnTo>
                  <a:lnTo>
                    <a:pt x="24" y="75"/>
                  </a:lnTo>
                  <a:lnTo>
                    <a:pt x="32" y="69"/>
                  </a:lnTo>
                  <a:lnTo>
                    <a:pt x="41" y="67"/>
                  </a:lnTo>
                  <a:lnTo>
                    <a:pt x="47" y="70"/>
                  </a:lnTo>
                  <a:lnTo>
                    <a:pt x="49" y="77"/>
                  </a:lnTo>
                  <a:lnTo>
                    <a:pt x="49" y="81"/>
                  </a:lnTo>
                  <a:lnTo>
                    <a:pt x="47" y="87"/>
                  </a:lnTo>
                  <a:lnTo>
                    <a:pt x="44" y="94"/>
                  </a:lnTo>
                  <a:lnTo>
                    <a:pt x="39" y="106"/>
                  </a:lnTo>
                  <a:lnTo>
                    <a:pt x="34" y="118"/>
                  </a:lnTo>
                  <a:lnTo>
                    <a:pt x="30" y="128"/>
                  </a:lnTo>
                  <a:lnTo>
                    <a:pt x="28" y="133"/>
                  </a:lnTo>
                  <a:lnTo>
                    <a:pt x="24" y="142"/>
                  </a:lnTo>
                  <a:lnTo>
                    <a:pt x="22" y="153"/>
                  </a:lnTo>
                  <a:lnTo>
                    <a:pt x="24" y="162"/>
                  </a:lnTo>
                  <a:lnTo>
                    <a:pt x="30" y="170"/>
                  </a:lnTo>
                  <a:lnTo>
                    <a:pt x="39" y="174"/>
                  </a:lnTo>
                  <a:lnTo>
                    <a:pt x="50" y="176"/>
                  </a:lnTo>
                  <a:lnTo>
                    <a:pt x="68" y="171"/>
                  </a:lnTo>
                  <a:lnTo>
                    <a:pt x="81" y="158"/>
                  </a:lnTo>
                  <a:lnTo>
                    <a:pt x="88" y="145"/>
                  </a:lnTo>
                  <a:lnTo>
                    <a:pt x="91" y="1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16"/>
            <p:cNvSpPr>
              <a:spLocks noChangeAspect="1"/>
            </p:cNvSpPr>
            <p:nvPr/>
          </p:nvSpPr>
          <p:spPr bwMode="auto">
            <a:xfrm>
              <a:off x="4864" y="669"/>
              <a:ext cx="244" cy="18"/>
            </a:xfrm>
            <a:custGeom>
              <a:avLst/>
              <a:gdLst>
                <a:gd name="T0" fmla="*/ 230 w 244"/>
                <a:gd name="T1" fmla="*/ 18 h 18"/>
                <a:gd name="T2" fmla="*/ 235 w 244"/>
                <a:gd name="T3" fmla="*/ 18 h 18"/>
                <a:gd name="T4" fmla="*/ 239 w 244"/>
                <a:gd name="T5" fmla="*/ 17 h 18"/>
                <a:gd name="T6" fmla="*/ 243 w 244"/>
                <a:gd name="T7" fmla="*/ 15 h 18"/>
                <a:gd name="T8" fmla="*/ 244 w 244"/>
                <a:gd name="T9" fmla="*/ 10 h 18"/>
                <a:gd name="T10" fmla="*/ 243 w 244"/>
                <a:gd name="T11" fmla="*/ 4 h 18"/>
                <a:gd name="T12" fmla="*/ 239 w 244"/>
                <a:gd name="T13" fmla="*/ 2 h 18"/>
                <a:gd name="T14" fmla="*/ 235 w 244"/>
                <a:gd name="T15" fmla="*/ 1 h 18"/>
                <a:gd name="T16" fmla="*/ 230 w 244"/>
                <a:gd name="T17" fmla="*/ 0 h 18"/>
                <a:gd name="T18" fmla="*/ 15 w 244"/>
                <a:gd name="T19" fmla="*/ 0 h 18"/>
                <a:gd name="T20" fmla="*/ 10 w 244"/>
                <a:gd name="T21" fmla="*/ 1 h 18"/>
                <a:gd name="T22" fmla="*/ 5 w 244"/>
                <a:gd name="T23" fmla="*/ 2 h 18"/>
                <a:gd name="T24" fmla="*/ 2 w 244"/>
                <a:gd name="T25" fmla="*/ 4 h 18"/>
                <a:gd name="T26" fmla="*/ 0 w 244"/>
                <a:gd name="T27" fmla="*/ 9 h 18"/>
                <a:gd name="T28" fmla="*/ 2 w 244"/>
                <a:gd name="T29" fmla="*/ 15 h 18"/>
                <a:gd name="T30" fmla="*/ 5 w 244"/>
                <a:gd name="T31" fmla="*/ 17 h 18"/>
                <a:gd name="T32" fmla="*/ 10 w 244"/>
                <a:gd name="T33" fmla="*/ 18 h 18"/>
                <a:gd name="T34" fmla="*/ 15 w 244"/>
                <a:gd name="T35" fmla="*/ 18 h 18"/>
                <a:gd name="T36" fmla="*/ 230 w 244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18">
                  <a:moveTo>
                    <a:pt x="230" y="18"/>
                  </a:moveTo>
                  <a:lnTo>
                    <a:pt x="235" y="18"/>
                  </a:lnTo>
                  <a:lnTo>
                    <a:pt x="239" y="17"/>
                  </a:lnTo>
                  <a:lnTo>
                    <a:pt x="243" y="15"/>
                  </a:lnTo>
                  <a:lnTo>
                    <a:pt x="244" y="10"/>
                  </a:lnTo>
                  <a:lnTo>
                    <a:pt x="243" y="4"/>
                  </a:lnTo>
                  <a:lnTo>
                    <a:pt x="239" y="2"/>
                  </a:lnTo>
                  <a:lnTo>
                    <a:pt x="235" y="1"/>
                  </a:lnTo>
                  <a:lnTo>
                    <a:pt x="230" y="0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9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0" y="18"/>
                  </a:lnTo>
                  <a:lnTo>
                    <a:pt x="15" y="18"/>
                  </a:lnTo>
                  <a:lnTo>
                    <a:pt x="230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17"/>
            <p:cNvSpPr>
              <a:spLocks noChangeAspect="1" noEditPoints="1"/>
            </p:cNvSpPr>
            <p:nvPr/>
          </p:nvSpPr>
          <p:spPr bwMode="auto">
            <a:xfrm>
              <a:off x="5168" y="606"/>
              <a:ext cx="222" cy="234"/>
            </a:xfrm>
            <a:custGeom>
              <a:avLst/>
              <a:gdLst>
                <a:gd name="T0" fmla="*/ 94 w 222"/>
                <a:gd name="T1" fmla="*/ 213 h 234"/>
                <a:gd name="T2" fmla="*/ 70 w 222"/>
                <a:gd name="T3" fmla="*/ 213 h 234"/>
                <a:gd name="T4" fmla="*/ 70 w 222"/>
                <a:gd name="T5" fmla="*/ 150 h 234"/>
                <a:gd name="T6" fmla="*/ 78 w 222"/>
                <a:gd name="T7" fmla="*/ 155 h 234"/>
                <a:gd name="T8" fmla="*/ 90 w 222"/>
                <a:gd name="T9" fmla="*/ 160 h 234"/>
                <a:gd name="T10" fmla="*/ 104 w 222"/>
                <a:gd name="T11" fmla="*/ 164 h 234"/>
                <a:gd name="T12" fmla="*/ 122 w 222"/>
                <a:gd name="T13" fmla="*/ 165 h 234"/>
                <a:gd name="T14" fmla="*/ 164 w 222"/>
                <a:gd name="T15" fmla="*/ 159 h 234"/>
                <a:gd name="T16" fmla="*/ 195 w 222"/>
                <a:gd name="T17" fmla="*/ 142 h 234"/>
                <a:gd name="T18" fmla="*/ 215 w 222"/>
                <a:gd name="T19" fmla="*/ 115 h 234"/>
                <a:gd name="T20" fmla="*/ 222 w 222"/>
                <a:gd name="T21" fmla="*/ 82 h 234"/>
                <a:gd name="T22" fmla="*/ 216 w 222"/>
                <a:gd name="T23" fmla="*/ 51 h 234"/>
                <a:gd name="T24" fmla="*/ 198 w 222"/>
                <a:gd name="T25" fmla="*/ 25 h 234"/>
                <a:gd name="T26" fmla="*/ 169 w 222"/>
                <a:gd name="T27" fmla="*/ 7 h 234"/>
                <a:gd name="T28" fmla="*/ 129 w 222"/>
                <a:gd name="T29" fmla="*/ 0 h 234"/>
                <a:gd name="T30" fmla="*/ 99 w 222"/>
                <a:gd name="T31" fmla="*/ 3 h 234"/>
                <a:gd name="T32" fmla="*/ 67 w 222"/>
                <a:gd name="T33" fmla="*/ 17 h 234"/>
                <a:gd name="T34" fmla="*/ 67 w 222"/>
                <a:gd name="T35" fmla="*/ 0 h 234"/>
                <a:gd name="T36" fmla="*/ 0 w 222"/>
                <a:gd name="T37" fmla="*/ 3 h 234"/>
                <a:gd name="T38" fmla="*/ 0 w 222"/>
                <a:gd name="T39" fmla="*/ 23 h 234"/>
                <a:gd name="T40" fmla="*/ 18 w 222"/>
                <a:gd name="T41" fmla="*/ 24 h 234"/>
                <a:gd name="T42" fmla="*/ 23 w 222"/>
                <a:gd name="T43" fmla="*/ 28 h 234"/>
                <a:gd name="T44" fmla="*/ 24 w 222"/>
                <a:gd name="T45" fmla="*/ 36 h 234"/>
                <a:gd name="T46" fmla="*/ 24 w 222"/>
                <a:gd name="T47" fmla="*/ 213 h 234"/>
                <a:gd name="T48" fmla="*/ 0 w 222"/>
                <a:gd name="T49" fmla="*/ 213 h 234"/>
                <a:gd name="T50" fmla="*/ 0 w 222"/>
                <a:gd name="T51" fmla="*/ 234 h 234"/>
                <a:gd name="T52" fmla="*/ 5 w 222"/>
                <a:gd name="T53" fmla="*/ 233 h 234"/>
                <a:gd name="T54" fmla="*/ 17 w 222"/>
                <a:gd name="T55" fmla="*/ 233 h 234"/>
                <a:gd name="T56" fmla="*/ 32 w 222"/>
                <a:gd name="T57" fmla="*/ 232 h 234"/>
                <a:gd name="T58" fmla="*/ 47 w 222"/>
                <a:gd name="T59" fmla="*/ 232 h 234"/>
                <a:gd name="T60" fmla="*/ 61 w 222"/>
                <a:gd name="T61" fmla="*/ 232 h 234"/>
                <a:gd name="T62" fmla="*/ 77 w 222"/>
                <a:gd name="T63" fmla="*/ 233 h 234"/>
                <a:gd name="T64" fmla="*/ 89 w 222"/>
                <a:gd name="T65" fmla="*/ 233 h 234"/>
                <a:gd name="T66" fmla="*/ 94 w 222"/>
                <a:gd name="T67" fmla="*/ 234 h 234"/>
                <a:gd name="T68" fmla="*/ 94 w 222"/>
                <a:gd name="T69" fmla="*/ 213 h 234"/>
                <a:gd name="T70" fmla="*/ 70 w 222"/>
                <a:gd name="T71" fmla="*/ 47 h 234"/>
                <a:gd name="T72" fmla="*/ 71 w 222"/>
                <a:gd name="T73" fmla="*/ 40 h 234"/>
                <a:gd name="T74" fmla="*/ 75 w 222"/>
                <a:gd name="T75" fmla="*/ 35 h 234"/>
                <a:gd name="T76" fmla="*/ 89 w 222"/>
                <a:gd name="T77" fmla="*/ 26 h 234"/>
                <a:gd name="T78" fmla="*/ 102 w 222"/>
                <a:gd name="T79" fmla="*/ 21 h 234"/>
                <a:gd name="T80" fmla="*/ 114 w 222"/>
                <a:gd name="T81" fmla="*/ 19 h 234"/>
                <a:gd name="T82" fmla="*/ 121 w 222"/>
                <a:gd name="T83" fmla="*/ 19 h 234"/>
                <a:gd name="T84" fmla="*/ 142 w 222"/>
                <a:gd name="T85" fmla="*/ 23 h 234"/>
                <a:gd name="T86" fmla="*/ 158 w 222"/>
                <a:gd name="T87" fmla="*/ 36 h 234"/>
                <a:gd name="T88" fmla="*/ 168 w 222"/>
                <a:gd name="T89" fmla="*/ 56 h 234"/>
                <a:gd name="T90" fmla="*/ 172 w 222"/>
                <a:gd name="T91" fmla="*/ 82 h 234"/>
                <a:gd name="T92" fmla="*/ 170 w 222"/>
                <a:gd name="T93" fmla="*/ 99 h 234"/>
                <a:gd name="T94" fmla="*/ 167 w 222"/>
                <a:gd name="T95" fmla="*/ 112 h 234"/>
                <a:gd name="T96" fmla="*/ 162 w 222"/>
                <a:gd name="T97" fmla="*/ 124 h 234"/>
                <a:gd name="T98" fmla="*/ 155 w 222"/>
                <a:gd name="T99" fmla="*/ 133 h 234"/>
                <a:gd name="T100" fmla="*/ 146 w 222"/>
                <a:gd name="T101" fmla="*/ 140 h 234"/>
                <a:gd name="T102" fmla="*/ 137 w 222"/>
                <a:gd name="T103" fmla="*/ 145 h 234"/>
                <a:gd name="T104" fmla="*/ 127 w 222"/>
                <a:gd name="T105" fmla="*/ 148 h 234"/>
                <a:gd name="T106" fmla="*/ 117 w 222"/>
                <a:gd name="T107" fmla="*/ 149 h 234"/>
                <a:gd name="T108" fmla="*/ 99 w 222"/>
                <a:gd name="T109" fmla="*/ 146 h 234"/>
                <a:gd name="T110" fmla="*/ 85 w 222"/>
                <a:gd name="T111" fmla="*/ 138 h 234"/>
                <a:gd name="T112" fmla="*/ 75 w 222"/>
                <a:gd name="T113" fmla="*/ 130 h 234"/>
                <a:gd name="T114" fmla="*/ 70 w 222"/>
                <a:gd name="T115" fmla="*/ 123 h 234"/>
                <a:gd name="T116" fmla="*/ 70 w 222"/>
                <a:gd name="T117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2" h="234">
                  <a:moveTo>
                    <a:pt x="94" y="213"/>
                  </a:moveTo>
                  <a:lnTo>
                    <a:pt x="70" y="213"/>
                  </a:lnTo>
                  <a:lnTo>
                    <a:pt x="70" y="150"/>
                  </a:lnTo>
                  <a:lnTo>
                    <a:pt x="78" y="155"/>
                  </a:lnTo>
                  <a:lnTo>
                    <a:pt x="90" y="160"/>
                  </a:lnTo>
                  <a:lnTo>
                    <a:pt x="104" y="164"/>
                  </a:lnTo>
                  <a:lnTo>
                    <a:pt x="122" y="165"/>
                  </a:lnTo>
                  <a:lnTo>
                    <a:pt x="164" y="159"/>
                  </a:lnTo>
                  <a:lnTo>
                    <a:pt x="195" y="142"/>
                  </a:lnTo>
                  <a:lnTo>
                    <a:pt x="215" y="115"/>
                  </a:lnTo>
                  <a:lnTo>
                    <a:pt x="222" y="82"/>
                  </a:lnTo>
                  <a:lnTo>
                    <a:pt x="216" y="51"/>
                  </a:lnTo>
                  <a:lnTo>
                    <a:pt x="198" y="25"/>
                  </a:lnTo>
                  <a:lnTo>
                    <a:pt x="169" y="7"/>
                  </a:lnTo>
                  <a:lnTo>
                    <a:pt x="129" y="0"/>
                  </a:lnTo>
                  <a:lnTo>
                    <a:pt x="99" y="3"/>
                  </a:lnTo>
                  <a:lnTo>
                    <a:pt x="67" y="17"/>
                  </a:lnTo>
                  <a:lnTo>
                    <a:pt x="67" y="0"/>
                  </a:lnTo>
                  <a:lnTo>
                    <a:pt x="0" y="3"/>
                  </a:lnTo>
                  <a:lnTo>
                    <a:pt x="0" y="23"/>
                  </a:lnTo>
                  <a:lnTo>
                    <a:pt x="18" y="24"/>
                  </a:lnTo>
                  <a:lnTo>
                    <a:pt x="23" y="28"/>
                  </a:lnTo>
                  <a:lnTo>
                    <a:pt x="24" y="36"/>
                  </a:lnTo>
                  <a:lnTo>
                    <a:pt x="24" y="213"/>
                  </a:lnTo>
                  <a:lnTo>
                    <a:pt x="0" y="213"/>
                  </a:lnTo>
                  <a:lnTo>
                    <a:pt x="0" y="234"/>
                  </a:lnTo>
                  <a:lnTo>
                    <a:pt x="5" y="233"/>
                  </a:lnTo>
                  <a:lnTo>
                    <a:pt x="17" y="233"/>
                  </a:lnTo>
                  <a:lnTo>
                    <a:pt x="32" y="232"/>
                  </a:lnTo>
                  <a:lnTo>
                    <a:pt x="47" y="232"/>
                  </a:lnTo>
                  <a:lnTo>
                    <a:pt x="61" y="232"/>
                  </a:lnTo>
                  <a:lnTo>
                    <a:pt x="77" y="233"/>
                  </a:lnTo>
                  <a:lnTo>
                    <a:pt x="89" y="233"/>
                  </a:lnTo>
                  <a:lnTo>
                    <a:pt x="94" y="234"/>
                  </a:lnTo>
                  <a:lnTo>
                    <a:pt x="94" y="213"/>
                  </a:lnTo>
                  <a:close/>
                  <a:moveTo>
                    <a:pt x="70" y="47"/>
                  </a:moveTo>
                  <a:lnTo>
                    <a:pt x="71" y="40"/>
                  </a:lnTo>
                  <a:lnTo>
                    <a:pt x="75" y="35"/>
                  </a:lnTo>
                  <a:lnTo>
                    <a:pt x="89" y="26"/>
                  </a:lnTo>
                  <a:lnTo>
                    <a:pt x="102" y="21"/>
                  </a:lnTo>
                  <a:lnTo>
                    <a:pt x="114" y="19"/>
                  </a:lnTo>
                  <a:lnTo>
                    <a:pt x="121" y="19"/>
                  </a:lnTo>
                  <a:lnTo>
                    <a:pt x="142" y="23"/>
                  </a:lnTo>
                  <a:lnTo>
                    <a:pt x="158" y="36"/>
                  </a:lnTo>
                  <a:lnTo>
                    <a:pt x="168" y="56"/>
                  </a:lnTo>
                  <a:lnTo>
                    <a:pt x="172" y="82"/>
                  </a:lnTo>
                  <a:lnTo>
                    <a:pt x="170" y="99"/>
                  </a:lnTo>
                  <a:lnTo>
                    <a:pt x="167" y="112"/>
                  </a:lnTo>
                  <a:lnTo>
                    <a:pt x="162" y="124"/>
                  </a:lnTo>
                  <a:lnTo>
                    <a:pt x="155" y="133"/>
                  </a:lnTo>
                  <a:lnTo>
                    <a:pt x="146" y="140"/>
                  </a:lnTo>
                  <a:lnTo>
                    <a:pt x="137" y="145"/>
                  </a:lnTo>
                  <a:lnTo>
                    <a:pt x="127" y="148"/>
                  </a:lnTo>
                  <a:lnTo>
                    <a:pt x="117" y="149"/>
                  </a:lnTo>
                  <a:lnTo>
                    <a:pt x="99" y="146"/>
                  </a:lnTo>
                  <a:lnTo>
                    <a:pt x="85" y="138"/>
                  </a:lnTo>
                  <a:lnTo>
                    <a:pt x="75" y="130"/>
                  </a:lnTo>
                  <a:lnTo>
                    <a:pt x="70" y="123"/>
                  </a:lnTo>
                  <a:lnTo>
                    <a:pt x="70" y="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18"/>
            <p:cNvSpPr>
              <a:spLocks noChangeAspect="1" noEditPoints="1"/>
            </p:cNvSpPr>
            <p:nvPr/>
          </p:nvSpPr>
          <p:spPr bwMode="auto">
            <a:xfrm>
              <a:off x="5417" y="648"/>
              <a:ext cx="122" cy="226"/>
            </a:xfrm>
            <a:custGeom>
              <a:avLst/>
              <a:gdLst>
                <a:gd name="T0" fmla="*/ 122 w 122"/>
                <a:gd name="T1" fmla="*/ 12 h 226"/>
                <a:gd name="T2" fmla="*/ 119 w 122"/>
                <a:gd name="T3" fmla="*/ 4 h 226"/>
                <a:gd name="T4" fmla="*/ 110 w 122"/>
                <a:gd name="T5" fmla="*/ 0 h 226"/>
                <a:gd name="T6" fmla="*/ 104 w 122"/>
                <a:gd name="T7" fmla="*/ 2 h 226"/>
                <a:gd name="T8" fmla="*/ 99 w 122"/>
                <a:gd name="T9" fmla="*/ 5 h 226"/>
                <a:gd name="T10" fmla="*/ 96 w 122"/>
                <a:gd name="T11" fmla="*/ 10 h 226"/>
                <a:gd name="T12" fmla="*/ 94 w 122"/>
                <a:gd name="T13" fmla="*/ 16 h 226"/>
                <a:gd name="T14" fmla="*/ 98 w 122"/>
                <a:gd name="T15" fmla="*/ 24 h 226"/>
                <a:gd name="T16" fmla="*/ 106 w 122"/>
                <a:gd name="T17" fmla="*/ 27 h 226"/>
                <a:gd name="T18" fmla="*/ 112 w 122"/>
                <a:gd name="T19" fmla="*/ 26 h 226"/>
                <a:gd name="T20" fmla="*/ 117 w 122"/>
                <a:gd name="T21" fmla="*/ 22 h 226"/>
                <a:gd name="T22" fmla="*/ 121 w 122"/>
                <a:gd name="T23" fmla="*/ 17 h 226"/>
                <a:gd name="T24" fmla="*/ 122 w 122"/>
                <a:gd name="T25" fmla="*/ 12 h 226"/>
                <a:gd name="T26" fmla="*/ 66 w 122"/>
                <a:gd name="T27" fmla="*/ 185 h 226"/>
                <a:gd name="T28" fmla="*/ 60 w 122"/>
                <a:gd name="T29" fmla="*/ 198 h 226"/>
                <a:gd name="T30" fmla="*/ 51 w 122"/>
                <a:gd name="T31" fmla="*/ 208 h 226"/>
                <a:gd name="T32" fmla="*/ 40 w 122"/>
                <a:gd name="T33" fmla="*/ 215 h 226"/>
                <a:gd name="T34" fmla="*/ 29 w 122"/>
                <a:gd name="T35" fmla="*/ 217 h 226"/>
                <a:gd name="T36" fmla="*/ 19 w 122"/>
                <a:gd name="T37" fmla="*/ 216 h 226"/>
                <a:gd name="T38" fmla="*/ 26 w 122"/>
                <a:gd name="T39" fmla="*/ 209 h 226"/>
                <a:gd name="T40" fmla="*/ 28 w 122"/>
                <a:gd name="T41" fmla="*/ 202 h 226"/>
                <a:gd name="T42" fmla="*/ 25 w 122"/>
                <a:gd name="T43" fmla="*/ 195 h 226"/>
                <a:gd name="T44" fmla="*/ 16 w 122"/>
                <a:gd name="T45" fmla="*/ 192 h 226"/>
                <a:gd name="T46" fmla="*/ 10 w 122"/>
                <a:gd name="T47" fmla="*/ 193 h 226"/>
                <a:gd name="T48" fmla="*/ 5 w 122"/>
                <a:gd name="T49" fmla="*/ 197 h 226"/>
                <a:gd name="T50" fmla="*/ 1 w 122"/>
                <a:gd name="T51" fmla="*/ 202 h 226"/>
                <a:gd name="T52" fmla="*/ 0 w 122"/>
                <a:gd name="T53" fmla="*/ 208 h 226"/>
                <a:gd name="T54" fmla="*/ 2 w 122"/>
                <a:gd name="T55" fmla="*/ 216 h 226"/>
                <a:gd name="T56" fmla="*/ 8 w 122"/>
                <a:gd name="T57" fmla="*/ 222 h 226"/>
                <a:gd name="T58" fmla="*/ 17 w 122"/>
                <a:gd name="T59" fmla="*/ 225 h 226"/>
                <a:gd name="T60" fmla="*/ 29 w 122"/>
                <a:gd name="T61" fmla="*/ 226 h 226"/>
                <a:gd name="T62" fmla="*/ 45 w 122"/>
                <a:gd name="T63" fmla="*/ 224 h 226"/>
                <a:gd name="T64" fmla="*/ 62 w 122"/>
                <a:gd name="T65" fmla="*/ 218 h 226"/>
                <a:gd name="T66" fmla="*/ 78 w 122"/>
                <a:gd name="T67" fmla="*/ 205 h 226"/>
                <a:gd name="T68" fmla="*/ 88 w 122"/>
                <a:gd name="T69" fmla="*/ 185 h 226"/>
                <a:gd name="T70" fmla="*/ 111 w 122"/>
                <a:gd name="T71" fmla="*/ 92 h 226"/>
                <a:gd name="T72" fmla="*/ 113 w 122"/>
                <a:gd name="T73" fmla="*/ 84 h 226"/>
                <a:gd name="T74" fmla="*/ 110 w 122"/>
                <a:gd name="T75" fmla="*/ 74 h 226"/>
                <a:gd name="T76" fmla="*/ 103 w 122"/>
                <a:gd name="T77" fmla="*/ 66 h 226"/>
                <a:gd name="T78" fmla="*/ 93 w 122"/>
                <a:gd name="T79" fmla="*/ 61 h 226"/>
                <a:gd name="T80" fmla="*/ 81 w 122"/>
                <a:gd name="T81" fmla="*/ 59 h 226"/>
                <a:gd name="T82" fmla="*/ 70 w 122"/>
                <a:gd name="T83" fmla="*/ 60 h 226"/>
                <a:gd name="T84" fmla="*/ 60 w 122"/>
                <a:gd name="T85" fmla="*/ 64 h 226"/>
                <a:gd name="T86" fmla="*/ 51 w 122"/>
                <a:gd name="T87" fmla="*/ 70 h 226"/>
                <a:gd name="T88" fmla="*/ 44 w 122"/>
                <a:gd name="T89" fmla="*/ 77 h 226"/>
                <a:gd name="T90" fmla="*/ 38 w 122"/>
                <a:gd name="T91" fmla="*/ 84 h 226"/>
                <a:gd name="T92" fmla="*/ 34 w 122"/>
                <a:gd name="T93" fmla="*/ 90 h 226"/>
                <a:gd name="T94" fmla="*/ 31 w 122"/>
                <a:gd name="T95" fmla="*/ 95 h 226"/>
                <a:gd name="T96" fmla="*/ 30 w 122"/>
                <a:gd name="T97" fmla="*/ 99 h 226"/>
                <a:gd name="T98" fmla="*/ 33 w 122"/>
                <a:gd name="T99" fmla="*/ 102 h 226"/>
                <a:gd name="T100" fmla="*/ 36 w 122"/>
                <a:gd name="T101" fmla="*/ 102 h 226"/>
                <a:gd name="T102" fmla="*/ 40 w 122"/>
                <a:gd name="T103" fmla="*/ 102 h 226"/>
                <a:gd name="T104" fmla="*/ 42 w 122"/>
                <a:gd name="T105" fmla="*/ 99 h 226"/>
                <a:gd name="T106" fmla="*/ 51 w 122"/>
                <a:gd name="T107" fmla="*/ 83 h 226"/>
                <a:gd name="T108" fmla="*/ 62 w 122"/>
                <a:gd name="T109" fmla="*/ 74 h 226"/>
                <a:gd name="T110" fmla="*/ 72 w 122"/>
                <a:gd name="T111" fmla="*/ 69 h 226"/>
                <a:gd name="T112" fmla="*/ 80 w 122"/>
                <a:gd name="T113" fmla="*/ 67 h 226"/>
                <a:gd name="T114" fmla="*/ 86 w 122"/>
                <a:gd name="T115" fmla="*/ 69 h 226"/>
                <a:gd name="T116" fmla="*/ 89 w 122"/>
                <a:gd name="T117" fmla="*/ 73 h 226"/>
                <a:gd name="T118" fmla="*/ 90 w 122"/>
                <a:gd name="T119" fmla="*/ 77 h 226"/>
                <a:gd name="T120" fmla="*/ 90 w 122"/>
                <a:gd name="T121" fmla="*/ 81 h 226"/>
                <a:gd name="T122" fmla="*/ 90 w 122"/>
                <a:gd name="T123" fmla="*/ 88 h 226"/>
                <a:gd name="T124" fmla="*/ 66 w 122"/>
                <a:gd name="T125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6">
                  <a:moveTo>
                    <a:pt x="122" y="12"/>
                  </a:moveTo>
                  <a:lnTo>
                    <a:pt x="119" y="4"/>
                  </a:lnTo>
                  <a:lnTo>
                    <a:pt x="110" y="0"/>
                  </a:lnTo>
                  <a:lnTo>
                    <a:pt x="104" y="2"/>
                  </a:lnTo>
                  <a:lnTo>
                    <a:pt x="99" y="5"/>
                  </a:lnTo>
                  <a:lnTo>
                    <a:pt x="96" y="10"/>
                  </a:lnTo>
                  <a:lnTo>
                    <a:pt x="94" y="16"/>
                  </a:lnTo>
                  <a:lnTo>
                    <a:pt x="98" y="24"/>
                  </a:lnTo>
                  <a:lnTo>
                    <a:pt x="106" y="27"/>
                  </a:lnTo>
                  <a:lnTo>
                    <a:pt x="112" y="26"/>
                  </a:lnTo>
                  <a:lnTo>
                    <a:pt x="117" y="22"/>
                  </a:lnTo>
                  <a:lnTo>
                    <a:pt x="121" y="17"/>
                  </a:lnTo>
                  <a:lnTo>
                    <a:pt x="122" y="12"/>
                  </a:lnTo>
                  <a:close/>
                  <a:moveTo>
                    <a:pt x="66" y="185"/>
                  </a:moveTo>
                  <a:lnTo>
                    <a:pt x="60" y="198"/>
                  </a:lnTo>
                  <a:lnTo>
                    <a:pt x="51" y="208"/>
                  </a:lnTo>
                  <a:lnTo>
                    <a:pt x="40" y="215"/>
                  </a:lnTo>
                  <a:lnTo>
                    <a:pt x="29" y="217"/>
                  </a:lnTo>
                  <a:lnTo>
                    <a:pt x="19" y="216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5" y="195"/>
                  </a:lnTo>
                  <a:lnTo>
                    <a:pt x="16" y="192"/>
                  </a:lnTo>
                  <a:lnTo>
                    <a:pt x="10" y="193"/>
                  </a:lnTo>
                  <a:lnTo>
                    <a:pt x="5" y="197"/>
                  </a:lnTo>
                  <a:lnTo>
                    <a:pt x="1" y="202"/>
                  </a:lnTo>
                  <a:lnTo>
                    <a:pt x="0" y="208"/>
                  </a:lnTo>
                  <a:lnTo>
                    <a:pt x="2" y="216"/>
                  </a:lnTo>
                  <a:lnTo>
                    <a:pt x="8" y="222"/>
                  </a:lnTo>
                  <a:lnTo>
                    <a:pt x="17" y="225"/>
                  </a:lnTo>
                  <a:lnTo>
                    <a:pt x="29" y="226"/>
                  </a:lnTo>
                  <a:lnTo>
                    <a:pt x="45" y="224"/>
                  </a:lnTo>
                  <a:lnTo>
                    <a:pt x="62" y="218"/>
                  </a:lnTo>
                  <a:lnTo>
                    <a:pt x="78" y="205"/>
                  </a:lnTo>
                  <a:lnTo>
                    <a:pt x="88" y="185"/>
                  </a:lnTo>
                  <a:lnTo>
                    <a:pt x="111" y="92"/>
                  </a:lnTo>
                  <a:lnTo>
                    <a:pt x="113" y="84"/>
                  </a:lnTo>
                  <a:lnTo>
                    <a:pt x="110" y="74"/>
                  </a:lnTo>
                  <a:lnTo>
                    <a:pt x="103" y="66"/>
                  </a:lnTo>
                  <a:lnTo>
                    <a:pt x="93" y="61"/>
                  </a:lnTo>
                  <a:lnTo>
                    <a:pt x="81" y="59"/>
                  </a:lnTo>
                  <a:lnTo>
                    <a:pt x="70" y="60"/>
                  </a:lnTo>
                  <a:lnTo>
                    <a:pt x="60" y="64"/>
                  </a:lnTo>
                  <a:lnTo>
                    <a:pt x="51" y="70"/>
                  </a:lnTo>
                  <a:lnTo>
                    <a:pt x="44" y="77"/>
                  </a:lnTo>
                  <a:lnTo>
                    <a:pt x="38" y="84"/>
                  </a:lnTo>
                  <a:lnTo>
                    <a:pt x="34" y="90"/>
                  </a:lnTo>
                  <a:lnTo>
                    <a:pt x="31" y="95"/>
                  </a:lnTo>
                  <a:lnTo>
                    <a:pt x="30" y="99"/>
                  </a:lnTo>
                  <a:lnTo>
                    <a:pt x="33" y="102"/>
                  </a:lnTo>
                  <a:lnTo>
                    <a:pt x="36" y="102"/>
                  </a:lnTo>
                  <a:lnTo>
                    <a:pt x="40" y="102"/>
                  </a:lnTo>
                  <a:lnTo>
                    <a:pt x="42" y="99"/>
                  </a:lnTo>
                  <a:lnTo>
                    <a:pt x="51" y="83"/>
                  </a:lnTo>
                  <a:lnTo>
                    <a:pt x="62" y="74"/>
                  </a:lnTo>
                  <a:lnTo>
                    <a:pt x="72" y="69"/>
                  </a:lnTo>
                  <a:lnTo>
                    <a:pt x="80" y="67"/>
                  </a:lnTo>
                  <a:lnTo>
                    <a:pt x="86" y="69"/>
                  </a:lnTo>
                  <a:lnTo>
                    <a:pt x="89" y="73"/>
                  </a:lnTo>
                  <a:lnTo>
                    <a:pt x="90" y="77"/>
                  </a:lnTo>
                  <a:lnTo>
                    <a:pt x="90" y="81"/>
                  </a:lnTo>
                  <a:lnTo>
                    <a:pt x="90" y="88"/>
                  </a:lnTo>
                  <a:lnTo>
                    <a:pt x="66" y="1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19"/>
            <p:cNvSpPr>
              <a:spLocks noChangeAspect="1"/>
            </p:cNvSpPr>
            <p:nvPr/>
          </p:nvSpPr>
          <p:spPr bwMode="auto">
            <a:xfrm>
              <a:off x="5626" y="497"/>
              <a:ext cx="93" cy="363"/>
            </a:xfrm>
            <a:custGeom>
              <a:avLst/>
              <a:gdLst>
                <a:gd name="T0" fmla="*/ 7 w 93"/>
                <a:gd name="T1" fmla="*/ 0 h 363"/>
                <a:gd name="T2" fmla="*/ 2 w 93"/>
                <a:gd name="T3" fmla="*/ 1 h 363"/>
                <a:gd name="T4" fmla="*/ 0 w 93"/>
                <a:gd name="T5" fmla="*/ 4 h 363"/>
                <a:gd name="T6" fmla="*/ 3 w 93"/>
                <a:gd name="T7" fmla="*/ 10 h 363"/>
                <a:gd name="T8" fmla="*/ 26 w 93"/>
                <a:gd name="T9" fmla="*/ 36 h 363"/>
                <a:gd name="T10" fmla="*/ 47 w 93"/>
                <a:gd name="T11" fmla="*/ 71 h 363"/>
                <a:gd name="T12" fmla="*/ 63 w 93"/>
                <a:gd name="T13" fmla="*/ 119 h 363"/>
                <a:gd name="T14" fmla="*/ 69 w 93"/>
                <a:gd name="T15" fmla="*/ 181 h 363"/>
                <a:gd name="T16" fmla="*/ 64 w 93"/>
                <a:gd name="T17" fmla="*/ 235 h 363"/>
                <a:gd name="T18" fmla="*/ 52 w 93"/>
                <a:gd name="T19" fmla="*/ 281 h 363"/>
                <a:gd name="T20" fmla="*/ 32 w 93"/>
                <a:gd name="T21" fmla="*/ 319 h 363"/>
                <a:gd name="T22" fmla="*/ 6 w 93"/>
                <a:gd name="T23" fmla="*/ 350 h 363"/>
                <a:gd name="T24" fmla="*/ 1 w 93"/>
                <a:gd name="T25" fmla="*/ 356 h 363"/>
                <a:gd name="T26" fmla="*/ 0 w 93"/>
                <a:gd name="T27" fmla="*/ 358 h 363"/>
                <a:gd name="T28" fmla="*/ 1 w 93"/>
                <a:gd name="T29" fmla="*/ 361 h 363"/>
                <a:gd name="T30" fmla="*/ 4 w 93"/>
                <a:gd name="T31" fmla="*/ 363 h 363"/>
                <a:gd name="T32" fmla="*/ 7 w 93"/>
                <a:gd name="T33" fmla="*/ 361 h 363"/>
                <a:gd name="T34" fmla="*/ 13 w 93"/>
                <a:gd name="T35" fmla="*/ 358 h 363"/>
                <a:gd name="T36" fmla="*/ 20 w 93"/>
                <a:gd name="T37" fmla="*/ 352 h 363"/>
                <a:gd name="T38" fmla="*/ 28 w 93"/>
                <a:gd name="T39" fmla="*/ 345 h 363"/>
                <a:gd name="T40" fmla="*/ 38 w 93"/>
                <a:gd name="T41" fmla="*/ 335 h 363"/>
                <a:gd name="T42" fmla="*/ 48 w 93"/>
                <a:gd name="T43" fmla="*/ 323 h 363"/>
                <a:gd name="T44" fmla="*/ 58 w 93"/>
                <a:gd name="T45" fmla="*/ 309 h 363"/>
                <a:gd name="T46" fmla="*/ 67 w 93"/>
                <a:gd name="T47" fmla="*/ 293 h 363"/>
                <a:gd name="T48" fmla="*/ 86 w 93"/>
                <a:gd name="T49" fmla="*/ 242 h 363"/>
                <a:gd name="T50" fmla="*/ 93 w 93"/>
                <a:gd name="T51" fmla="*/ 182 h 363"/>
                <a:gd name="T52" fmla="*/ 90 w 93"/>
                <a:gd name="T53" fmla="*/ 139 h 363"/>
                <a:gd name="T54" fmla="*/ 77 w 93"/>
                <a:gd name="T55" fmla="*/ 91 h 363"/>
                <a:gd name="T56" fmla="*/ 50 w 93"/>
                <a:gd name="T57" fmla="*/ 43 h 363"/>
                <a:gd name="T58" fmla="*/ 7 w 93"/>
                <a:gd name="T59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363">
                  <a:moveTo>
                    <a:pt x="7" y="0"/>
                  </a:moveTo>
                  <a:lnTo>
                    <a:pt x="2" y="1"/>
                  </a:lnTo>
                  <a:lnTo>
                    <a:pt x="0" y="4"/>
                  </a:lnTo>
                  <a:lnTo>
                    <a:pt x="3" y="10"/>
                  </a:lnTo>
                  <a:lnTo>
                    <a:pt x="26" y="36"/>
                  </a:lnTo>
                  <a:lnTo>
                    <a:pt x="47" y="71"/>
                  </a:lnTo>
                  <a:lnTo>
                    <a:pt x="63" y="119"/>
                  </a:lnTo>
                  <a:lnTo>
                    <a:pt x="69" y="181"/>
                  </a:lnTo>
                  <a:lnTo>
                    <a:pt x="64" y="235"/>
                  </a:lnTo>
                  <a:lnTo>
                    <a:pt x="52" y="281"/>
                  </a:lnTo>
                  <a:lnTo>
                    <a:pt x="32" y="319"/>
                  </a:lnTo>
                  <a:lnTo>
                    <a:pt x="6" y="350"/>
                  </a:lnTo>
                  <a:lnTo>
                    <a:pt x="1" y="356"/>
                  </a:lnTo>
                  <a:lnTo>
                    <a:pt x="0" y="358"/>
                  </a:lnTo>
                  <a:lnTo>
                    <a:pt x="1" y="361"/>
                  </a:lnTo>
                  <a:lnTo>
                    <a:pt x="4" y="363"/>
                  </a:lnTo>
                  <a:lnTo>
                    <a:pt x="7" y="361"/>
                  </a:lnTo>
                  <a:lnTo>
                    <a:pt x="13" y="358"/>
                  </a:lnTo>
                  <a:lnTo>
                    <a:pt x="20" y="352"/>
                  </a:lnTo>
                  <a:lnTo>
                    <a:pt x="28" y="345"/>
                  </a:lnTo>
                  <a:lnTo>
                    <a:pt x="38" y="335"/>
                  </a:lnTo>
                  <a:lnTo>
                    <a:pt x="48" y="323"/>
                  </a:lnTo>
                  <a:lnTo>
                    <a:pt x="58" y="309"/>
                  </a:lnTo>
                  <a:lnTo>
                    <a:pt x="67" y="293"/>
                  </a:lnTo>
                  <a:lnTo>
                    <a:pt x="86" y="242"/>
                  </a:lnTo>
                  <a:lnTo>
                    <a:pt x="93" y="182"/>
                  </a:lnTo>
                  <a:lnTo>
                    <a:pt x="90" y="139"/>
                  </a:lnTo>
                  <a:lnTo>
                    <a:pt x="77" y="91"/>
                  </a:lnTo>
                  <a:lnTo>
                    <a:pt x="50" y="4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9" name="Group 222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1725716" y="2829094"/>
            <a:ext cx="2783537" cy="425035"/>
            <a:chOff x="-1" y="-1"/>
            <a:chExt cx="5762" cy="875"/>
          </a:xfrm>
        </p:grpSpPr>
        <p:sp>
          <p:nvSpPr>
            <p:cNvPr id="22689" name="Freeform 223"/>
            <p:cNvSpPr>
              <a:spLocks noChangeAspect="1"/>
            </p:cNvSpPr>
            <p:nvPr/>
          </p:nvSpPr>
          <p:spPr bwMode="auto">
            <a:xfrm>
              <a:off x="-1" y="368"/>
              <a:ext cx="279" cy="228"/>
            </a:xfrm>
            <a:custGeom>
              <a:avLst/>
              <a:gdLst>
                <a:gd name="T0" fmla="*/ 181 w 278"/>
                <a:gd name="T1" fmla="*/ 29 h 228"/>
                <a:gd name="T2" fmla="*/ 164 w 278"/>
                <a:gd name="T3" fmla="*/ 112 h 228"/>
                <a:gd name="T4" fmla="*/ 159 w 278"/>
                <a:gd name="T5" fmla="*/ 163 h 228"/>
                <a:gd name="T6" fmla="*/ 164 w 278"/>
                <a:gd name="T7" fmla="*/ 202 h 228"/>
                <a:gd name="T8" fmla="*/ 172 w 278"/>
                <a:gd name="T9" fmla="*/ 224 h 228"/>
                <a:gd name="T10" fmla="*/ 182 w 278"/>
                <a:gd name="T11" fmla="*/ 228 h 228"/>
                <a:gd name="T12" fmla="*/ 197 w 278"/>
                <a:gd name="T13" fmla="*/ 222 h 228"/>
                <a:gd name="T14" fmla="*/ 203 w 278"/>
                <a:gd name="T15" fmla="*/ 209 h 228"/>
                <a:gd name="T16" fmla="*/ 200 w 278"/>
                <a:gd name="T17" fmla="*/ 197 h 228"/>
                <a:gd name="T18" fmla="*/ 187 w 278"/>
                <a:gd name="T19" fmla="*/ 146 h 228"/>
                <a:gd name="T20" fmla="*/ 185 w 278"/>
                <a:gd name="T21" fmla="*/ 112 h 228"/>
                <a:gd name="T22" fmla="*/ 253 w 278"/>
                <a:gd name="T23" fmla="*/ 29 h 228"/>
                <a:gd name="T24" fmla="*/ 268 w 278"/>
                <a:gd name="T25" fmla="*/ 27 h 228"/>
                <a:gd name="T26" fmla="*/ 278 w 278"/>
                <a:gd name="T27" fmla="*/ 12 h 228"/>
                <a:gd name="T28" fmla="*/ 272 w 278"/>
                <a:gd name="T29" fmla="*/ 1 h 228"/>
                <a:gd name="T30" fmla="*/ 258 w 278"/>
                <a:gd name="T31" fmla="*/ 0 h 228"/>
                <a:gd name="T32" fmla="*/ 75 w 278"/>
                <a:gd name="T33" fmla="*/ 0 h 228"/>
                <a:gd name="T34" fmla="*/ 48 w 278"/>
                <a:gd name="T35" fmla="*/ 10 h 228"/>
                <a:gd name="T36" fmla="*/ 19 w 278"/>
                <a:gd name="T37" fmla="*/ 39 h 228"/>
                <a:gd name="T38" fmla="*/ 3 w 278"/>
                <a:gd name="T39" fmla="*/ 65 h 228"/>
                <a:gd name="T40" fmla="*/ 1 w 278"/>
                <a:gd name="T41" fmla="*/ 73 h 228"/>
                <a:gd name="T42" fmla="*/ 11 w 278"/>
                <a:gd name="T43" fmla="*/ 74 h 228"/>
                <a:gd name="T44" fmla="*/ 24 w 278"/>
                <a:gd name="T45" fmla="*/ 56 h 228"/>
                <a:gd name="T46" fmla="*/ 44 w 278"/>
                <a:gd name="T47" fmla="*/ 39 h 228"/>
                <a:gd name="T48" fmla="*/ 61 w 278"/>
                <a:gd name="T49" fmla="*/ 31 h 228"/>
                <a:gd name="T50" fmla="*/ 75 w 278"/>
                <a:gd name="T51" fmla="*/ 29 h 228"/>
                <a:gd name="T52" fmla="*/ 109 w 278"/>
                <a:gd name="T53" fmla="*/ 29 h 228"/>
                <a:gd name="T54" fmla="*/ 78 w 278"/>
                <a:gd name="T55" fmla="*/ 121 h 228"/>
                <a:gd name="T56" fmla="*/ 43 w 278"/>
                <a:gd name="T57" fmla="*/ 202 h 228"/>
                <a:gd name="T58" fmla="*/ 39 w 278"/>
                <a:gd name="T59" fmla="*/ 214 h 228"/>
                <a:gd name="T60" fmla="*/ 44 w 278"/>
                <a:gd name="T61" fmla="*/ 225 h 228"/>
                <a:gd name="T62" fmla="*/ 54 w 278"/>
                <a:gd name="T63" fmla="*/ 228 h 228"/>
                <a:gd name="T64" fmla="*/ 71 w 278"/>
                <a:gd name="T65" fmla="*/ 219 h 228"/>
                <a:gd name="T66" fmla="*/ 80 w 278"/>
                <a:gd name="T67" fmla="*/ 195 h 228"/>
                <a:gd name="T68" fmla="*/ 87 w 278"/>
                <a:gd name="T69" fmla="*/ 170 h 228"/>
                <a:gd name="T70" fmla="*/ 94 w 278"/>
                <a:gd name="T71" fmla="*/ 14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8" h="228">
                  <a:moveTo>
                    <a:pt x="123" y="29"/>
                  </a:moveTo>
                  <a:lnTo>
                    <a:pt x="181" y="29"/>
                  </a:lnTo>
                  <a:lnTo>
                    <a:pt x="170" y="78"/>
                  </a:lnTo>
                  <a:lnTo>
                    <a:pt x="164" y="112"/>
                  </a:lnTo>
                  <a:lnTo>
                    <a:pt x="160" y="138"/>
                  </a:lnTo>
                  <a:lnTo>
                    <a:pt x="159" y="163"/>
                  </a:lnTo>
                  <a:lnTo>
                    <a:pt x="160" y="179"/>
                  </a:lnTo>
                  <a:lnTo>
                    <a:pt x="164" y="202"/>
                  </a:lnTo>
                  <a:lnTo>
                    <a:pt x="167" y="216"/>
                  </a:lnTo>
                  <a:lnTo>
                    <a:pt x="172" y="224"/>
                  </a:lnTo>
                  <a:lnTo>
                    <a:pt x="177" y="227"/>
                  </a:lnTo>
                  <a:lnTo>
                    <a:pt x="182" y="228"/>
                  </a:lnTo>
                  <a:lnTo>
                    <a:pt x="190" y="227"/>
                  </a:lnTo>
                  <a:lnTo>
                    <a:pt x="197" y="222"/>
                  </a:lnTo>
                  <a:lnTo>
                    <a:pt x="201" y="216"/>
                  </a:lnTo>
                  <a:lnTo>
                    <a:pt x="203" y="209"/>
                  </a:lnTo>
                  <a:lnTo>
                    <a:pt x="203" y="204"/>
                  </a:lnTo>
                  <a:lnTo>
                    <a:pt x="200" y="197"/>
                  </a:lnTo>
                  <a:lnTo>
                    <a:pt x="191" y="170"/>
                  </a:lnTo>
                  <a:lnTo>
                    <a:pt x="187" y="146"/>
                  </a:lnTo>
                  <a:lnTo>
                    <a:pt x="185" y="126"/>
                  </a:lnTo>
                  <a:lnTo>
                    <a:pt x="185" y="112"/>
                  </a:lnTo>
                  <a:lnTo>
                    <a:pt x="194" y="29"/>
                  </a:lnTo>
                  <a:lnTo>
                    <a:pt x="253" y="29"/>
                  </a:lnTo>
                  <a:lnTo>
                    <a:pt x="260" y="29"/>
                  </a:lnTo>
                  <a:lnTo>
                    <a:pt x="268" y="27"/>
                  </a:lnTo>
                  <a:lnTo>
                    <a:pt x="276" y="22"/>
                  </a:lnTo>
                  <a:lnTo>
                    <a:pt x="278" y="12"/>
                  </a:lnTo>
                  <a:lnTo>
                    <a:pt x="277" y="5"/>
                  </a:lnTo>
                  <a:lnTo>
                    <a:pt x="272" y="1"/>
                  </a:lnTo>
                  <a:lnTo>
                    <a:pt x="265" y="0"/>
                  </a:lnTo>
                  <a:lnTo>
                    <a:pt x="258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2" y="2"/>
                  </a:lnTo>
                  <a:lnTo>
                    <a:pt x="48" y="10"/>
                  </a:lnTo>
                  <a:lnTo>
                    <a:pt x="32" y="24"/>
                  </a:lnTo>
                  <a:lnTo>
                    <a:pt x="19" y="39"/>
                  </a:lnTo>
                  <a:lnTo>
                    <a:pt x="9" y="53"/>
                  </a:lnTo>
                  <a:lnTo>
                    <a:pt x="3" y="65"/>
                  </a:lnTo>
                  <a:lnTo>
                    <a:pt x="0" y="70"/>
                  </a:lnTo>
                  <a:lnTo>
                    <a:pt x="1" y="73"/>
                  </a:lnTo>
                  <a:lnTo>
                    <a:pt x="6" y="76"/>
                  </a:lnTo>
                  <a:lnTo>
                    <a:pt x="11" y="74"/>
                  </a:lnTo>
                  <a:lnTo>
                    <a:pt x="15" y="69"/>
                  </a:lnTo>
                  <a:lnTo>
                    <a:pt x="24" y="56"/>
                  </a:lnTo>
                  <a:lnTo>
                    <a:pt x="34" y="46"/>
                  </a:lnTo>
                  <a:lnTo>
                    <a:pt x="44" y="39"/>
                  </a:lnTo>
                  <a:lnTo>
                    <a:pt x="53" y="34"/>
                  </a:lnTo>
                  <a:lnTo>
                    <a:pt x="61" y="31"/>
                  </a:lnTo>
                  <a:lnTo>
                    <a:pt x="69" y="30"/>
                  </a:lnTo>
                  <a:lnTo>
                    <a:pt x="75" y="29"/>
                  </a:lnTo>
                  <a:lnTo>
                    <a:pt x="80" y="29"/>
                  </a:lnTo>
                  <a:lnTo>
                    <a:pt x="109" y="29"/>
                  </a:lnTo>
                  <a:lnTo>
                    <a:pt x="95" y="76"/>
                  </a:lnTo>
                  <a:lnTo>
                    <a:pt x="78" y="121"/>
                  </a:lnTo>
                  <a:lnTo>
                    <a:pt x="60" y="164"/>
                  </a:lnTo>
                  <a:lnTo>
                    <a:pt x="43" y="202"/>
                  </a:lnTo>
                  <a:lnTo>
                    <a:pt x="40" y="210"/>
                  </a:lnTo>
                  <a:lnTo>
                    <a:pt x="39" y="214"/>
                  </a:lnTo>
                  <a:lnTo>
                    <a:pt x="40" y="221"/>
                  </a:lnTo>
                  <a:lnTo>
                    <a:pt x="44" y="225"/>
                  </a:lnTo>
                  <a:lnTo>
                    <a:pt x="49" y="227"/>
                  </a:lnTo>
                  <a:lnTo>
                    <a:pt x="54" y="228"/>
                  </a:lnTo>
                  <a:lnTo>
                    <a:pt x="64" y="226"/>
                  </a:lnTo>
                  <a:lnTo>
                    <a:pt x="71" y="219"/>
                  </a:lnTo>
                  <a:lnTo>
                    <a:pt x="76" y="208"/>
                  </a:lnTo>
                  <a:lnTo>
                    <a:pt x="80" y="195"/>
                  </a:lnTo>
                  <a:lnTo>
                    <a:pt x="84" y="180"/>
                  </a:lnTo>
                  <a:lnTo>
                    <a:pt x="87" y="170"/>
                  </a:lnTo>
                  <a:lnTo>
                    <a:pt x="90" y="159"/>
                  </a:lnTo>
                  <a:lnTo>
                    <a:pt x="94" y="144"/>
                  </a:lnTo>
                  <a:lnTo>
                    <a:pt x="123" y="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0" name="Freeform 224"/>
            <p:cNvSpPr>
              <a:spLocks noChangeAspect="1"/>
            </p:cNvSpPr>
            <p:nvPr/>
          </p:nvSpPr>
          <p:spPr bwMode="auto">
            <a:xfrm>
              <a:off x="320" y="162"/>
              <a:ext cx="160" cy="240"/>
            </a:xfrm>
            <a:custGeom>
              <a:avLst/>
              <a:gdLst>
                <a:gd name="T0" fmla="*/ 160 w 160"/>
                <a:gd name="T1" fmla="*/ 175 h 240"/>
                <a:gd name="T2" fmla="*/ 148 w 160"/>
                <a:gd name="T3" fmla="*/ 175 h 240"/>
                <a:gd name="T4" fmla="*/ 146 w 160"/>
                <a:gd name="T5" fmla="*/ 182 h 240"/>
                <a:gd name="T6" fmla="*/ 144 w 160"/>
                <a:gd name="T7" fmla="*/ 193 h 240"/>
                <a:gd name="T8" fmla="*/ 141 w 160"/>
                <a:gd name="T9" fmla="*/ 202 h 240"/>
                <a:gd name="T10" fmla="*/ 138 w 160"/>
                <a:gd name="T11" fmla="*/ 207 h 240"/>
                <a:gd name="T12" fmla="*/ 132 w 160"/>
                <a:gd name="T13" fmla="*/ 209 h 240"/>
                <a:gd name="T14" fmla="*/ 121 w 160"/>
                <a:gd name="T15" fmla="*/ 209 h 240"/>
                <a:gd name="T16" fmla="*/ 110 w 160"/>
                <a:gd name="T17" fmla="*/ 210 h 240"/>
                <a:gd name="T18" fmla="*/ 102 w 160"/>
                <a:gd name="T19" fmla="*/ 210 h 240"/>
                <a:gd name="T20" fmla="*/ 36 w 160"/>
                <a:gd name="T21" fmla="*/ 210 h 240"/>
                <a:gd name="T22" fmla="*/ 60 w 160"/>
                <a:gd name="T23" fmla="*/ 188 h 240"/>
                <a:gd name="T24" fmla="*/ 78 w 160"/>
                <a:gd name="T25" fmla="*/ 173 h 240"/>
                <a:gd name="T26" fmla="*/ 93 w 160"/>
                <a:gd name="T27" fmla="*/ 161 h 240"/>
                <a:gd name="T28" fmla="*/ 108 w 160"/>
                <a:gd name="T29" fmla="*/ 149 h 240"/>
                <a:gd name="T30" fmla="*/ 128 w 160"/>
                <a:gd name="T31" fmla="*/ 132 h 240"/>
                <a:gd name="T32" fmla="*/ 144 w 160"/>
                <a:gd name="T33" fmla="*/ 114 h 240"/>
                <a:gd name="T34" fmla="*/ 156 w 160"/>
                <a:gd name="T35" fmla="*/ 94 h 240"/>
                <a:gd name="T36" fmla="*/ 160 w 160"/>
                <a:gd name="T37" fmla="*/ 71 h 240"/>
                <a:gd name="T38" fmla="*/ 153 w 160"/>
                <a:gd name="T39" fmla="*/ 41 h 240"/>
                <a:gd name="T40" fmla="*/ 135 w 160"/>
                <a:gd name="T41" fmla="*/ 19 h 240"/>
                <a:gd name="T42" fmla="*/ 108 w 160"/>
                <a:gd name="T43" fmla="*/ 5 h 240"/>
                <a:gd name="T44" fmla="*/ 75 w 160"/>
                <a:gd name="T45" fmla="*/ 0 h 240"/>
                <a:gd name="T46" fmla="*/ 59 w 160"/>
                <a:gd name="T47" fmla="*/ 1 h 240"/>
                <a:gd name="T48" fmla="*/ 45 w 160"/>
                <a:gd name="T49" fmla="*/ 5 h 240"/>
                <a:gd name="T50" fmla="*/ 32 w 160"/>
                <a:gd name="T51" fmla="*/ 11 h 240"/>
                <a:gd name="T52" fmla="*/ 21 w 160"/>
                <a:gd name="T53" fmla="*/ 20 h 240"/>
                <a:gd name="T54" fmla="*/ 12 w 160"/>
                <a:gd name="T55" fmla="*/ 29 h 240"/>
                <a:gd name="T56" fmla="*/ 6 w 160"/>
                <a:gd name="T57" fmla="*/ 40 h 240"/>
                <a:gd name="T58" fmla="*/ 2 w 160"/>
                <a:gd name="T59" fmla="*/ 52 h 240"/>
                <a:gd name="T60" fmla="*/ 0 w 160"/>
                <a:gd name="T61" fmla="*/ 65 h 240"/>
                <a:gd name="T62" fmla="*/ 3 w 160"/>
                <a:gd name="T63" fmla="*/ 75 h 240"/>
                <a:gd name="T64" fmla="*/ 9 w 160"/>
                <a:gd name="T65" fmla="*/ 82 h 240"/>
                <a:gd name="T66" fmla="*/ 15 w 160"/>
                <a:gd name="T67" fmla="*/ 84 h 240"/>
                <a:gd name="T68" fmla="*/ 19 w 160"/>
                <a:gd name="T69" fmla="*/ 85 h 240"/>
                <a:gd name="T70" fmla="*/ 26 w 160"/>
                <a:gd name="T71" fmla="*/ 84 h 240"/>
                <a:gd name="T72" fmla="*/ 32 w 160"/>
                <a:gd name="T73" fmla="*/ 80 h 240"/>
                <a:gd name="T74" fmla="*/ 37 w 160"/>
                <a:gd name="T75" fmla="*/ 74 h 240"/>
                <a:gd name="T76" fmla="*/ 39 w 160"/>
                <a:gd name="T77" fmla="*/ 66 h 240"/>
                <a:gd name="T78" fmla="*/ 38 w 160"/>
                <a:gd name="T79" fmla="*/ 60 h 240"/>
                <a:gd name="T80" fmla="*/ 35 w 160"/>
                <a:gd name="T81" fmla="*/ 54 h 240"/>
                <a:gd name="T82" fmla="*/ 29 w 160"/>
                <a:gd name="T83" fmla="*/ 48 h 240"/>
                <a:gd name="T84" fmla="*/ 17 w 160"/>
                <a:gd name="T85" fmla="*/ 47 h 240"/>
                <a:gd name="T86" fmla="*/ 28 w 160"/>
                <a:gd name="T87" fmla="*/ 30 h 240"/>
                <a:gd name="T88" fmla="*/ 42 w 160"/>
                <a:gd name="T89" fmla="*/ 20 h 240"/>
                <a:gd name="T90" fmla="*/ 56 w 160"/>
                <a:gd name="T91" fmla="*/ 14 h 240"/>
                <a:gd name="T92" fmla="*/ 70 w 160"/>
                <a:gd name="T93" fmla="*/ 13 h 240"/>
                <a:gd name="T94" fmla="*/ 94 w 160"/>
                <a:gd name="T95" fmla="*/ 18 h 240"/>
                <a:gd name="T96" fmla="*/ 111 w 160"/>
                <a:gd name="T97" fmla="*/ 31 h 240"/>
                <a:gd name="T98" fmla="*/ 121 w 160"/>
                <a:gd name="T99" fmla="*/ 49 h 240"/>
                <a:gd name="T100" fmla="*/ 125 w 160"/>
                <a:gd name="T101" fmla="*/ 71 h 240"/>
                <a:gd name="T102" fmla="*/ 121 w 160"/>
                <a:gd name="T103" fmla="*/ 93 h 240"/>
                <a:gd name="T104" fmla="*/ 112 w 160"/>
                <a:gd name="T105" fmla="*/ 112 h 240"/>
                <a:gd name="T106" fmla="*/ 101 w 160"/>
                <a:gd name="T107" fmla="*/ 128 h 240"/>
                <a:gd name="T108" fmla="*/ 91 w 160"/>
                <a:gd name="T109" fmla="*/ 140 h 240"/>
                <a:gd name="T110" fmla="*/ 4 w 160"/>
                <a:gd name="T111" fmla="*/ 226 h 240"/>
                <a:gd name="T112" fmla="*/ 1 w 160"/>
                <a:gd name="T113" fmla="*/ 231 h 240"/>
                <a:gd name="T114" fmla="*/ 0 w 160"/>
                <a:gd name="T115" fmla="*/ 240 h 240"/>
                <a:gd name="T116" fmla="*/ 149 w 160"/>
                <a:gd name="T117" fmla="*/ 240 h 240"/>
                <a:gd name="T118" fmla="*/ 160 w 160"/>
                <a:gd name="T119" fmla="*/ 17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" h="240">
                  <a:moveTo>
                    <a:pt x="160" y="175"/>
                  </a:moveTo>
                  <a:lnTo>
                    <a:pt x="148" y="175"/>
                  </a:lnTo>
                  <a:lnTo>
                    <a:pt x="146" y="182"/>
                  </a:lnTo>
                  <a:lnTo>
                    <a:pt x="144" y="193"/>
                  </a:lnTo>
                  <a:lnTo>
                    <a:pt x="141" y="202"/>
                  </a:lnTo>
                  <a:lnTo>
                    <a:pt x="138" y="207"/>
                  </a:lnTo>
                  <a:lnTo>
                    <a:pt x="132" y="209"/>
                  </a:lnTo>
                  <a:lnTo>
                    <a:pt x="121" y="209"/>
                  </a:lnTo>
                  <a:lnTo>
                    <a:pt x="110" y="210"/>
                  </a:lnTo>
                  <a:lnTo>
                    <a:pt x="102" y="210"/>
                  </a:lnTo>
                  <a:lnTo>
                    <a:pt x="36" y="210"/>
                  </a:lnTo>
                  <a:lnTo>
                    <a:pt x="60" y="188"/>
                  </a:lnTo>
                  <a:lnTo>
                    <a:pt x="78" y="173"/>
                  </a:lnTo>
                  <a:lnTo>
                    <a:pt x="93" y="161"/>
                  </a:lnTo>
                  <a:lnTo>
                    <a:pt x="108" y="149"/>
                  </a:lnTo>
                  <a:lnTo>
                    <a:pt x="128" y="132"/>
                  </a:lnTo>
                  <a:lnTo>
                    <a:pt x="144" y="114"/>
                  </a:lnTo>
                  <a:lnTo>
                    <a:pt x="156" y="94"/>
                  </a:lnTo>
                  <a:lnTo>
                    <a:pt x="160" y="71"/>
                  </a:lnTo>
                  <a:lnTo>
                    <a:pt x="153" y="41"/>
                  </a:lnTo>
                  <a:lnTo>
                    <a:pt x="135" y="19"/>
                  </a:lnTo>
                  <a:lnTo>
                    <a:pt x="108" y="5"/>
                  </a:lnTo>
                  <a:lnTo>
                    <a:pt x="75" y="0"/>
                  </a:lnTo>
                  <a:lnTo>
                    <a:pt x="59" y="1"/>
                  </a:lnTo>
                  <a:lnTo>
                    <a:pt x="45" y="5"/>
                  </a:lnTo>
                  <a:lnTo>
                    <a:pt x="32" y="11"/>
                  </a:lnTo>
                  <a:lnTo>
                    <a:pt x="21" y="20"/>
                  </a:lnTo>
                  <a:lnTo>
                    <a:pt x="12" y="29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5"/>
                  </a:lnTo>
                  <a:lnTo>
                    <a:pt x="3" y="75"/>
                  </a:lnTo>
                  <a:lnTo>
                    <a:pt x="9" y="82"/>
                  </a:lnTo>
                  <a:lnTo>
                    <a:pt x="15" y="84"/>
                  </a:lnTo>
                  <a:lnTo>
                    <a:pt x="19" y="85"/>
                  </a:lnTo>
                  <a:lnTo>
                    <a:pt x="26" y="84"/>
                  </a:lnTo>
                  <a:lnTo>
                    <a:pt x="32" y="80"/>
                  </a:lnTo>
                  <a:lnTo>
                    <a:pt x="37" y="74"/>
                  </a:lnTo>
                  <a:lnTo>
                    <a:pt x="39" y="66"/>
                  </a:lnTo>
                  <a:lnTo>
                    <a:pt x="38" y="60"/>
                  </a:lnTo>
                  <a:lnTo>
                    <a:pt x="35" y="54"/>
                  </a:lnTo>
                  <a:lnTo>
                    <a:pt x="29" y="48"/>
                  </a:lnTo>
                  <a:lnTo>
                    <a:pt x="17" y="47"/>
                  </a:lnTo>
                  <a:lnTo>
                    <a:pt x="28" y="30"/>
                  </a:lnTo>
                  <a:lnTo>
                    <a:pt x="42" y="20"/>
                  </a:lnTo>
                  <a:lnTo>
                    <a:pt x="56" y="14"/>
                  </a:lnTo>
                  <a:lnTo>
                    <a:pt x="70" y="13"/>
                  </a:lnTo>
                  <a:lnTo>
                    <a:pt x="94" y="18"/>
                  </a:lnTo>
                  <a:lnTo>
                    <a:pt x="111" y="31"/>
                  </a:lnTo>
                  <a:lnTo>
                    <a:pt x="121" y="49"/>
                  </a:lnTo>
                  <a:lnTo>
                    <a:pt x="125" y="71"/>
                  </a:lnTo>
                  <a:lnTo>
                    <a:pt x="121" y="93"/>
                  </a:lnTo>
                  <a:lnTo>
                    <a:pt x="112" y="112"/>
                  </a:lnTo>
                  <a:lnTo>
                    <a:pt x="101" y="128"/>
                  </a:lnTo>
                  <a:lnTo>
                    <a:pt x="91" y="140"/>
                  </a:lnTo>
                  <a:lnTo>
                    <a:pt x="4" y="226"/>
                  </a:lnTo>
                  <a:lnTo>
                    <a:pt x="1" y="231"/>
                  </a:lnTo>
                  <a:lnTo>
                    <a:pt x="0" y="240"/>
                  </a:lnTo>
                  <a:lnTo>
                    <a:pt x="149" y="240"/>
                  </a:lnTo>
                  <a:lnTo>
                    <a:pt x="160" y="1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1" name="Freeform 225"/>
            <p:cNvSpPr>
              <a:spLocks noChangeAspect="1" noEditPoints="1"/>
            </p:cNvSpPr>
            <p:nvPr/>
          </p:nvSpPr>
          <p:spPr bwMode="auto">
            <a:xfrm>
              <a:off x="296" y="485"/>
              <a:ext cx="110" cy="244"/>
            </a:xfrm>
            <a:custGeom>
              <a:avLst/>
              <a:gdLst>
                <a:gd name="T0" fmla="*/ 99 w 110"/>
                <a:gd name="T1" fmla="*/ 9 h 244"/>
                <a:gd name="T2" fmla="*/ 92 w 110"/>
                <a:gd name="T3" fmla="*/ 1 h 244"/>
                <a:gd name="T4" fmla="*/ 78 w 110"/>
                <a:gd name="T5" fmla="*/ 2 h 244"/>
                <a:gd name="T6" fmla="*/ 67 w 110"/>
                <a:gd name="T7" fmla="*/ 12 h 244"/>
                <a:gd name="T8" fmla="*/ 69 w 110"/>
                <a:gd name="T9" fmla="*/ 29 h 244"/>
                <a:gd name="T10" fmla="*/ 88 w 110"/>
                <a:gd name="T11" fmla="*/ 32 h 244"/>
                <a:gd name="T12" fmla="*/ 99 w 110"/>
                <a:gd name="T13" fmla="*/ 21 h 244"/>
                <a:gd name="T14" fmla="*/ 27 w 110"/>
                <a:gd name="T15" fmla="*/ 198 h 244"/>
                <a:gd name="T16" fmla="*/ 23 w 110"/>
                <a:gd name="T17" fmla="*/ 213 h 244"/>
                <a:gd name="T18" fmla="*/ 33 w 110"/>
                <a:gd name="T19" fmla="*/ 235 h 244"/>
                <a:gd name="T20" fmla="*/ 58 w 110"/>
                <a:gd name="T21" fmla="*/ 244 h 244"/>
                <a:gd name="T22" fmla="*/ 81 w 110"/>
                <a:gd name="T23" fmla="*/ 236 h 244"/>
                <a:gd name="T24" fmla="*/ 97 w 110"/>
                <a:gd name="T25" fmla="*/ 218 h 244"/>
                <a:gd name="T26" fmla="*/ 107 w 110"/>
                <a:gd name="T27" fmla="*/ 200 h 244"/>
                <a:gd name="T28" fmla="*/ 110 w 110"/>
                <a:gd name="T29" fmla="*/ 188 h 244"/>
                <a:gd name="T30" fmla="*/ 104 w 110"/>
                <a:gd name="T31" fmla="*/ 184 h 244"/>
                <a:gd name="T32" fmla="*/ 97 w 110"/>
                <a:gd name="T33" fmla="*/ 190 h 244"/>
                <a:gd name="T34" fmla="*/ 80 w 110"/>
                <a:gd name="T35" fmla="*/ 223 h 244"/>
                <a:gd name="T36" fmla="*/ 59 w 110"/>
                <a:gd name="T37" fmla="*/ 234 h 244"/>
                <a:gd name="T38" fmla="*/ 50 w 110"/>
                <a:gd name="T39" fmla="*/ 221 h 244"/>
                <a:gd name="T40" fmla="*/ 55 w 110"/>
                <a:gd name="T41" fmla="*/ 198 h 244"/>
                <a:gd name="T42" fmla="*/ 71 w 110"/>
                <a:gd name="T43" fmla="*/ 159 h 244"/>
                <a:gd name="T44" fmla="*/ 82 w 110"/>
                <a:gd name="T45" fmla="*/ 131 h 244"/>
                <a:gd name="T46" fmla="*/ 87 w 110"/>
                <a:gd name="T47" fmla="*/ 111 h 244"/>
                <a:gd name="T48" fmla="*/ 77 w 110"/>
                <a:gd name="T49" fmla="*/ 90 h 244"/>
                <a:gd name="T50" fmla="*/ 53 w 110"/>
                <a:gd name="T51" fmla="*/ 80 h 244"/>
                <a:gd name="T52" fmla="*/ 29 w 110"/>
                <a:gd name="T53" fmla="*/ 88 h 244"/>
                <a:gd name="T54" fmla="*/ 13 w 110"/>
                <a:gd name="T55" fmla="*/ 106 h 244"/>
                <a:gd name="T56" fmla="*/ 3 w 110"/>
                <a:gd name="T57" fmla="*/ 125 h 244"/>
                <a:gd name="T58" fmla="*/ 0 w 110"/>
                <a:gd name="T59" fmla="*/ 136 h 244"/>
                <a:gd name="T60" fmla="*/ 6 w 110"/>
                <a:gd name="T61" fmla="*/ 141 h 244"/>
                <a:gd name="T62" fmla="*/ 13 w 110"/>
                <a:gd name="T63" fmla="*/ 135 h 244"/>
                <a:gd name="T64" fmla="*/ 31 w 110"/>
                <a:gd name="T65" fmla="*/ 101 h 244"/>
                <a:gd name="T66" fmla="*/ 52 w 110"/>
                <a:gd name="T67" fmla="*/ 91 h 244"/>
                <a:gd name="T68" fmla="*/ 60 w 110"/>
                <a:gd name="T69" fmla="*/ 103 h 244"/>
                <a:gd name="T70" fmla="*/ 58 w 110"/>
                <a:gd name="T71" fmla="*/ 116 h 244"/>
                <a:gd name="T72" fmla="*/ 49 w 110"/>
                <a:gd name="T73" fmla="*/ 14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0" h="244">
                  <a:moveTo>
                    <a:pt x="100" y="14"/>
                  </a:moveTo>
                  <a:lnTo>
                    <a:pt x="99" y="9"/>
                  </a:lnTo>
                  <a:lnTo>
                    <a:pt x="97" y="5"/>
                  </a:lnTo>
                  <a:lnTo>
                    <a:pt x="92" y="1"/>
                  </a:lnTo>
                  <a:lnTo>
                    <a:pt x="86" y="0"/>
                  </a:lnTo>
                  <a:lnTo>
                    <a:pt x="78" y="2"/>
                  </a:lnTo>
                  <a:lnTo>
                    <a:pt x="72" y="6"/>
                  </a:lnTo>
                  <a:lnTo>
                    <a:pt x="67" y="12"/>
                  </a:lnTo>
                  <a:lnTo>
                    <a:pt x="66" y="20"/>
                  </a:lnTo>
                  <a:lnTo>
                    <a:pt x="69" y="29"/>
                  </a:lnTo>
                  <a:lnTo>
                    <a:pt x="80" y="34"/>
                  </a:lnTo>
                  <a:lnTo>
                    <a:pt x="88" y="32"/>
                  </a:lnTo>
                  <a:lnTo>
                    <a:pt x="94" y="27"/>
                  </a:lnTo>
                  <a:lnTo>
                    <a:pt x="99" y="21"/>
                  </a:lnTo>
                  <a:lnTo>
                    <a:pt x="100" y="14"/>
                  </a:lnTo>
                  <a:close/>
                  <a:moveTo>
                    <a:pt x="27" y="198"/>
                  </a:moveTo>
                  <a:lnTo>
                    <a:pt x="24" y="205"/>
                  </a:lnTo>
                  <a:lnTo>
                    <a:pt x="23" y="213"/>
                  </a:lnTo>
                  <a:lnTo>
                    <a:pt x="26" y="225"/>
                  </a:lnTo>
                  <a:lnTo>
                    <a:pt x="33" y="235"/>
                  </a:lnTo>
                  <a:lnTo>
                    <a:pt x="44" y="242"/>
                  </a:lnTo>
                  <a:lnTo>
                    <a:pt x="58" y="244"/>
                  </a:lnTo>
                  <a:lnTo>
                    <a:pt x="70" y="242"/>
                  </a:lnTo>
                  <a:lnTo>
                    <a:pt x="81" y="236"/>
                  </a:lnTo>
                  <a:lnTo>
                    <a:pt x="90" y="228"/>
                  </a:lnTo>
                  <a:lnTo>
                    <a:pt x="97" y="218"/>
                  </a:lnTo>
                  <a:lnTo>
                    <a:pt x="103" y="208"/>
                  </a:lnTo>
                  <a:lnTo>
                    <a:pt x="107" y="200"/>
                  </a:lnTo>
                  <a:lnTo>
                    <a:pt x="109" y="192"/>
                  </a:lnTo>
                  <a:lnTo>
                    <a:pt x="110" y="188"/>
                  </a:lnTo>
                  <a:lnTo>
                    <a:pt x="107" y="184"/>
                  </a:lnTo>
                  <a:lnTo>
                    <a:pt x="104" y="184"/>
                  </a:lnTo>
                  <a:lnTo>
                    <a:pt x="99" y="185"/>
                  </a:lnTo>
                  <a:lnTo>
                    <a:pt x="97" y="190"/>
                  </a:lnTo>
                  <a:lnTo>
                    <a:pt x="89" y="209"/>
                  </a:lnTo>
                  <a:lnTo>
                    <a:pt x="80" y="223"/>
                  </a:lnTo>
                  <a:lnTo>
                    <a:pt x="70" y="231"/>
                  </a:lnTo>
                  <a:lnTo>
                    <a:pt x="59" y="234"/>
                  </a:lnTo>
                  <a:lnTo>
                    <a:pt x="52" y="230"/>
                  </a:lnTo>
                  <a:lnTo>
                    <a:pt x="50" y="221"/>
                  </a:lnTo>
                  <a:lnTo>
                    <a:pt x="51" y="209"/>
                  </a:lnTo>
                  <a:lnTo>
                    <a:pt x="55" y="198"/>
                  </a:lnTo>
                  <a:lnTo>
                    <a:pt x="67" y="169"/>
                  </a:lnTo>
                  <a:lnTo>
                    <a:pt x="71" y="159"/>
                  </a:lnTo>
                  <a:lnTo>
                    <a:pt x="76" y="144"/>
                  </a:lnTo>
                  <a:lnTo>
                    <a:pt x="82" y="131"/>
                  </a:lnTo>
                  <a:lnTo>
                    <a:pt x="85" y="123"/>
                  </a:lnTo>
                  <a:lnTo>
                    <a:pt x="87" y="111"/>
                  </a:lnTo>
                  <a:lnTo>
                    <a:pt x="84" y="99"/>
                  </a:lnTo>
                  <a:lnTo>
                    <a:pt x="77" y="90"/>
                  </a:lnTo>
                  <a:lnTo>
                    <a:pt x="66" y="83"/>
                  </a:lnTo>
                  <a:lnTo>
                    <a:pt x="53" y="80"/>
                  </a:lnTo>
                  <a:lnTo>
                    <a:pt x="40" y="83"/>
                  </a:lnTo>
                  <a:lnTo>
                    <a:pt x="29" y="88"/>
                  </a:lnTo>
                  <a:lnTo>
                    <a:pt x="20" y="96"/>
                  </a:lnTo>
                  <a:lnTo>
                    <a:pt x="13" y="106"/>
                  </a:lnTo>
                  <a:lnTo>
                    <a:pt x="7" y="116"/>
                  </a:lnTo>
                  <a:lnTo>
                    <a:pt x="3" y="125"/>
                  </a:lnTo>
                  <a:lnTo>
                    <a:pt x="1" y="132"/>
                  </a:lnTo>
                  <a:lnTo>
                    <a:pt x="0" y="136"/>
                  </a:lnTo>
                  <a:lnTo>
                    <a:pt x="3" y="140"/>
                  </a:lnTo>
                  <a:lnTo>
                    <a:pt x="6" y="141"/>
                  </a:lnTo>
                  <a:lnTo>
                    <a:pt x="11" y="139"/>
                  </a:lnTo>
                  <a:lnTo>
                    <a:pt x="13" y="135"/>
                  </a:lnTo>
                  <a:lnTo>
                    <a:pt x="21" y="115"/>
                  </a:lnTo>
                  <a:lnTo>
                    <a:pt x="31" y="101"/>
                  </a:lnTo>
                  <a:lnTo>
                    <a:pt x="41" y="93"/>
                  </a:lnTo>
                  <a:lnTo>
                    <a:pt x="52" y="91"/>
                  </a:lnTo>
                  <a:lnTo>
                    <a:pt x="58" y="93"/>
                  </a:lnTo>
                  <a:lnTo>
                    <a:pt x="60" y="103"/>
                  </a:lnTo>
                  <a:lnTo>
                    <a:pt x="60" y="109"/>
                  </a:lnTo>
                  <a:lnTo>
                    <a:pt x="58" y="116"/>
                  </a:lnTo>
                  <a:lnTo>
                    <a:pt x="55" y="125"/>
                  </a:lnTo>
                  <a:lnTo>
                    <a:pt x="49" y="140"/>
                  </a:lnTo>
                  <a:lnTo>
                    <a:pt x="27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2" name="Freeform 226"/>
            <p:cNvSpPr>
              <a:spLocks noChangeAspect="1" noEditPoints="1"/>
            </p:cNvSpPr>
            <p:nvPr/>
          </p:nvSpPr>
          <p:spPr bwMode="auto">
            <a:xfrm>
              <a:off x="425" y="485"/>
              <a:ext cx="159" cy="314"/>
            </a:xfrm>
            <a:custGeom>
              <a:avLst/>
              <a:gdLst>
                <a:gd name="T0" fmla="*/ 155 w 159"/>
                <a:gd name="T1" fmla="*/ 5 h 314"/>
                <a:gd name="T2" fmla="*/ 137 w 159"/>
                <a:gd name="T3" fmla="*/ 2 h 314"/>
                <a:gd name="T4" fmla="*/ 126 w 159"/>
                <a:gd name="T5" fmla="*/ 13 h 314"/>
                <a:gd name="T6" fmla="*/ 125 w 159"/>
                <a:gd name="T7" fmla="*/ 24 h 314"/>
                <a:gd name="T8" fmla="*/ 132 w 159"/>
                <a:gd name="T9" fmla="*/ 32 h 314"/>
                <a:gd name="T10" fmla="*/ 146 w 159"/>
                <a:gd name="T11" fmla="*/ 32 h 314"/>
                <a:gd name="T12" fmla="*/ 157 w 159"/>
                <a:gd name="T13" fmla="*/ 21 h 314"/>
                <a:gd name="T14" fmla="*/ 82 w 159"/>
                <a:gd name="T15" fmla="*/ 258 h 314"/>
                <a:gd name="T16" fmla="*/ 65 w 159"/>
                <a:gd name="T17" fmla="*/ 290 h 314"/>
                <a:gd name="T18" fmla="*/ 35 w 159"/>
                <a:gd name="T19" fmla="*/ 304 h 314"/>
                <a:gd name="T20" fmla="*/ 32 w 159"/>
                <a:gd name="T21" fmla="*/ 293 h 314"/>
                <a:gd name="T22" fmla="*/ 31 w 159"/>
                <a:gd name="T23" fmla="*/ 274 h 314"/>
                <a:gd name="T24" fmla="*/ 13 w 159"/>
                <a:gd name="T25" fmla="*/ 272 h 314"/>
                <a:gd name="T26" fmla="*/ 2 w 159"/>
                <a:gd name="T27" fmla="*/ 283 h 314"/>
                <a:gd name="T28" fmla="*/ 3 w 159"/>
                <a:gd name="T29" fmla="*/ 301 h 314"/>
                <a:gd name="T30" fmla="*/ 21 w 159"/>
                <a:gd name="T31" fmla="*/ 313 h 314"/>
                <a:gd name="T32" fmla="*/ 45 w 159"/>
                <a:gd name="T33" fmla="*/ 314 h 314"/>
                <a:gd name="T34" fmla="*/ 66 w 159"/>
                <a:gd name="T35" fmla="*/ 308 h 314"/>
                <a:gd name="T36" fmla="*/ 88 w 159"/>
                <a:gd name="T37" fmla="*/ 295 h 314"/>
                <a:gd name="T38" fmla="*/ 106 w 159"/>
                <a:gd name="T39" fmla="*/ 272 h 314"/>
                <a:gd name="T40" fmla="*/ 143 w 159"/>
                <a:gd name="T41" fmla="*/ 127 h 314"/>
                <a:gd name="T42" fmla="*/ 142 w 159"/>
                <a:gd name="T43" fmla="*/ 101 h 314"/>
                <a:gd name="T44" fmla="*/ 122 w 159"/>
                <a:gd name="T45" fmla="*/ 83 h 314"/>
                <a:gd name="T46" fmla="*/ 92 w 159"/>
                <a:gd name="T47" fmla="*/ 83 h 314"/>
                <a:gd name="T48" fmla="*/ 69 w 159"/>
                <a:gd name="T49" fmla="*/ 96 h 314"/>
                <a:gd name="T50" fmla="*/ 53 w 159"/>
                <a:gd name="T51" fmla="*/ 116 h 314"/>
                <a:gd name="T52" fmla="*/ 45 w 159"/>
                <a:gd name="T53" fmla="*/ 132 h 314"/>
                <a:gd name="T54" fmla="*/ 46 w 159"/>
                <a:gd name="T55" fmla="*/ 140 h 314"/>
                <a:gd name="T56" fmla="*/ 54 w 159"/>
                <a:gd name="T57" fmla="*/ 139 h 314"/>
                <a:gd name="T58" fmla="*/ 65 w 159"/>
                <a:gd name="T59" fmla="*/ 118 h 314"/>
                <a:gd name="T60" fmla="*/ 90 w 159"/>
                <a:gd name="T61" fmla="*/ 95 h 314"/>
                <a:gd name="T62" fmla="*/ 115 w 159"/>
                <a:gd name="T63" fmla="*/ 95 h 314"/>
                <a:gd name="T64" fmla="*/ 118 w 159"/>
                <a:gd name="T65" fmla="*/ 115 h 314"/>
                <a:gd name="T66" fmla="*/ 82 w 159"/>
                <a:gd name="T67" fmla="*/ 25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9" h="314">
                  <a:moveTo>
                    <a:pt x="159" y="14"/>
                  </a:moveTo>
                  <a:lnTo>
                    <a:pt x="155" y="5"/>
                  </a:lnTo>
                  <a:lnTo>
                    <a:pt x="144" y="0"/>
                  </a:lnTo>
                  <a:lnTo>
                    <a:pt x="137" y="2"/>
                  </a:lnTo>
                  <a:lnTo>
                    <a:pt x="130" y="6"/>
                  </a:lnTo>
                  <a:lnTo>
                    <a:pt x="126" y="13"/>
                  </a:lnTo>
                  <a:lnTo>
                    <a:pt x="124" y="20"/>
                  </a:lnTo>
                  <a:lnTo>
                    <a:pt x="125" y="24"/>
                  </a:lnTo>
                  <a:lnTo>
                    <a:pt x="127" y="29"/>
                  </a:lnTo>
                  <a:lnTo>
                    <a:pt x="132" y="32"/>
                  </a:lnTo>
                  <a:lnTo>
                    <a:pt x="139" y="34"/>
                  </a:lnTo>
                  <a:lnTo>
                    <a:pt x="146" y="32"/>
                  </a:lnTo>
                  <a:lnTo>
                    <a:pt x="152" y="28"/>
                  </a:lnTo>
                  <a:lnTo>
                    <a:pt x="157" y="21"/>
                  </a:lnTo>
                  <a:lnTo>
                    <a:pt x="159" y="14"/>
                  </a:lnTo>
                  <a:close/>
                  <a:moveTo>
                    <a:pt x="82" y="258"/>
                  </a:moveTo>
                  <a:lnTo>
                    <a:pt x="75" y="276"/>
                  </a:lnTo>
                  <a:lnTo>
                    <a:pt x="65" y="290"/>
                  </a:lnTo>
                  <a:lnTo>
                    <a:pt x="51" y="301"/>
                  </a:lnTo>
                  <a:lnTo>
                    <a:pt x="35" y="304"/>
                  </a:lnTo>
                  <a:lnTo>
                    <a:pt x="23" y="302"/>
                  </a:lnTo>
                  <a:lnTo>
                    <a:pt x="32" y="293"/>
                  </a:lnTo>
                  <a:lnTo>
                    <a:pt x="35" y="283"/>
                  </a:lnTo>
                  <a:lnTo>
                    <a:pt x="31" y="274"/>
                  </a:lnTo>
                  <a:lnTo>
                    <a:pt x="21" y="270"/>
                  </a:lnTo>
                  <a:lnTo>
                    <a:pt x="13" y="272"/>
                  </a:lnTo>
                  <a:lnTo>
                    <a:pt x="6" y="276"/>
                  </a:lnTo>
                  <a:lnTo>
                    <a:pt x="2" y="283"/>
                  </a:lnTo>
                  <a:lnTo>
                    <a:pt x="0" y="291"/>
                  </a:lnTo>
                  <a:lnTo>
                    <a:pt x="3" y="301"/>
                  </a:lnTo>
                  <a:lnTo>
                    <a:pt x="10" y="308"/>
                  </a:lnTo>
                  <a:lnTo>
                    <a:pt x="21" y="313"/>
                  </a:lnTo>
                  <a:lnTo>
                    <a:pt x="36" y="314"/>
                  </a:lnTo>
                  <a:lnTo>
                    <a:pt x="45" y="314"/>
                  </a:lnTo>
                  <a:lnTo>
                    <a:pt x="55" y="311"/>
                  </a:lnTo>
                  <a:lnTo>
                    <a:pt x="66" y="308"/>
                  </a:lnTo>
                  <a:lnTo>
                    <a:pt x="77" y="302"/>
                  </a:lnTo>
                  <a:lnTo>
                    <a:pt x="88" y="295"/>
                  </a:lnTo>
                  <a:lnTo>
                    <a:pt x="98" y="285"/>
                  </a:lnTo>
                  <a:lnTo>
                    <a:pt x="106" y="272"/>
                  </a:lnTo>
                  <a:lnTo>
                    <a:pt x="111" y="257"/>
                  </a:lnTo>
                  <a:lnTo>
                    <a:pt x="143" y="127"/>
                  </a:lnTo>
                  <a:lnTo>
                    <a:pt x="145" y="115"/>
                  </a:lnTo>
                  <a:lnTo>
                    <a:pt x="142" y="101"/>
                  </a:lnTo>
                  <a:lnTo>
                    <a:pt x="134" y="90"/>
                  </a:lnTo>
                  <a:lnTo>
                    <a:pt x="122" y="83"/>
                  </a:lnTo>
                  <a:lnTo>
                    <a:pt x="107" y="80"/>
                  </a:lnTo>
                  <a:lnTo>
                    <a:pt x="92" y="83"/>
                  </a:lnTo>
                  <a:lnTo>
                    <a:pt x="80" y="88"/>
                  </a:lnTo>
                  <a:lnTo>
                    <a:pt x="69" y="96"/>
                  </a:lnTo>
                  <a:lnTo>
                    <a:pt x="60" y="106"/>
                  </a:lnTo>
                  <a:lnTo>
                    <a:pt x="53" y="116"/>
                  </a:lnTo>
                  <a:lnTo>
                    <a:pt x="48" y="125"/>
                  </a:lnTo>
                  <a:lnTo>
                    <a:pt x="45" y="132"/>
                  </a:lnTo>
                  <a:lnTo>
                    <a:pt x="44" y="136"/>
                  </a:lnTo>
                  <a:lnTo>
                    <a:pt x="46" y="140"/>
                  </a:lnTo>
                  <a:lnTo>
                    <a:pt x="50" y="141"/>
                  </a:lnTo>
                  <a:lnTo>
                    <a:pt x="54" y="139"/>
                  </a:lnTo>
                  <a:lnTo>
                    <a:pt x="57" y="134"/>
                  </a:lnTo>
                  <a:lnTo>
                    <a:pt x="65" y="118"/>
                  </a:lnTo>
                  <a:lnTo>
                    <a:pt x="77" y="104"/>
                  </a:lnTo>
                  <a:lnTo>
                    <a:pt x="90" y="95"/>
                  </a:lnTo>
                  <a:lnTo>
                    <a:pt x="106" y="91"/>
                  </a:lnTo>
                  <a:lnTo>
                    <a:pt x="115" y="95"/>
                  </a:lnTo>
                  <a:lnTo>
                    <a:pt x="118" y="108"/>
                  </a:lnTo>
                  <a:lnTo>
                    <a:pt x="118" y="115"/>
                  </a:lnTo>
                  <a:lnTo>
                    <a:pt x="117" y="119"/>
                  </a:lnTo>
                  <a:lnTo>
                    <a:pt x="82" y="2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3" name="Freeform 227"/>
            <p:cNvSpPr>
              <a:spLocks noChangeAspect="1" noEditPoints="1"/>
            </p:cNvSpPr>
            <p:nvPr/>
          </p:nvSpPr>
          <p:spPr bwMode="auto">
            <a:xfrm>
              <a:off x="815" y="400"/>
              <a:ext cx="343" cy="122"/>
            </a:xfrm>
            <a:custGeom>
              <a:avLst/>
              <a:gdLst>
                <a:gd name="T0" fmla="*/ 325 w 343"/>
                <a:gd name="T1" fmla="*/ 21 h 122"/>
                <a:gd name="T2" fmla="*/ 331 w 343"/>
                <a:gd name="T3" fmla="*/ 21 h 122"/>
                <a:gd name="T4" fmla="*/ 337 w 343"/>
                <a:gd name="T5" fmla="*/ 20 h 122"/>
                <a:gd name="T6" fmla="*/ 341 w 343"/>
                <a:gd name="T7" fmla="*/ 17 h 122"/>
                <a:gd name="T8" fmla="*/ 343 w 343"/>
                <a:gd name="T9" fmla="*/ 11 h 122"/>
                <a:gd name="T10" fmla="*/ 341 w 343"/>
                <a:gd name="T11" fmla="*/ 5 h 122"/>
                <a:gd name="T12" fmla="*/ 337 w 343"/>
                <a:gd name="T13" fmla="*/ 2 h 122"/>
                <a:gd name="T14" fmla="*/ 331 w 343"/>
                <a:gd name="T15" fmla="*/ 1 h 122"/>
                <a:gd name="T16" fmla="*/ 326 w 343"/>
                <a:gd name="T17" fmla="*/ 0 h 122"/>
                <a:gd name="T18" fmla="*/ 17 w 343"/>
                <a:gd name="T19" fmla="*/ 0 h 122"/>
                <a:gd name="T20" fmla="*/ 11 w 343"/>
                <a:gd name="T21" fmla="*/ 1 h 122"/>
                <a:gd name="T22" fmla="*/ 6 w 343"/>
                <a:gd name="T23" fmla="*/ 2 h 122"/>
                <a:gd name="T24" fmla="*/ 1 w 343"/>
                <a:gd name="T25" fmla="*/ 5 h 122"/>
                <a:gd name="T26" fmla="*/ 0 w 343"/>
                <a:gd name="T27" fmla="*/ 11 h 122"/>
                <a:gd name="T28" fmla="*/ 1 w 343"/>
                <a:gd name="T29" fmla="*/ 17 h 122"/>
                <a:gd name="T30" fmla="*/ 6 w 343"/>
                <a:gd name="T31" fmla="*/ 20 h 122"/>
                <a:gd name="T32" fmla="*/ 11 w 343"/>
                <a:gd name="T33" fmla="*/ 21 h 122"/>
                <a:gd name="T34" fmla="*/ 17 w 343"/>
                <a:gd name="T35" fmla="*/ 21 h 122"/>
                <a:gd name="T36" fmla="*/ 325 w 343"/>
                <a:gd name="T37" fmla="*/ 21 h 122"/>
                <a:gd name="T38" fmla="*/ 326 w 343"/>
                <a:gd name="T39" fmla="*/ 122 h 122"/>
                <a:gd name="T40" fmla="*/ 331 w 343"/>
                <a:gd name="T41" fmla="*/ 122 h 122"/>
                <a:gd name="T42" fmla="*/ 337 w 343"/>
                <a:gd name="T43" fmla="*/ 120 h 122"/>
                <a:gd name="T44" fmla="*/ 341 w 343"/>
                <a:gd name="T45" fmla="*/ 117 h 122"/>
                <a:gd name="T46" fmla="*/ 343 w 343"/>
                <a:gd name="T47" fmla="*/ 111 h 122"/>
                <a:gd name="T48" fmla="*/ 341 w 343"/>
                <a:gd name="T49" fmla="*/ 105 h 122"/>
                <a:gd name="T50" fmla="*/ 337 w 343"/>
                <a:gd name="T51" fmla="*/ 102 h 122"/>
                <a:gd name="T52" fmla="*/ 331 w 343"/>
                <a:gd name="T53" fmla="*/ 101 h 122"/>
                <a:gd name="T54" fmla="*/ 325 w 343"/>
                <a:gd name="T55" fmla="*/ 101 h 122"/>
                <a:gd name="T56" fmla="*/ 17 w 343"/>
                <a:gd name="T57" fmla="*/ 101 h 122"/>
                <a:gd name="T58" fmla="*/ 11 w 343"/>
                <a:gd name="T59" fmla="*/ 101 h 122"/>
                <a:gd name="T60" fmla="*/ 6 w 343"/>
                <a:gd name="T61" fmla="*/ 102 h 122"/>
                <a:gd name="T62" fmla="*/ 1 w 343"/>
                <a:gd name="T63" fmla="*/ 105 h 122"/>
                <a:gd name="T64" fmla="*/ 0 w 343"/>
                <a:gd name="T65" fmla="*/ 111 h 122"/>
                <a:gd name="T66" fmla="*/ 1 w 343"/>
                <a:gd name="T67" fmla="*/ 117 h 122"/>
                <a:gd name="T68" fmla="*/ 6 w 343"/>
                <a:gd name="T69" fmla="*/ 120 h 122"/>
                <a:gd name="T70" fmla="*/ 11 w 343"/>
                <a:gd name="T71" fmla="*/ 122 h 122"/>
                <a:gd name="T72" fmla="*/ 17 w 343"/>
                <a:gd name="T73" fmla="*/ 122 h 122"/>
                <a:gd name="T74" fmla="*/ 326 w 343"/>
                <a:gd name="T7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3" h="122">
                  <a:moveTo>
                    <a:pt x="325" y="21"/>
                  </a:moveTo>
                  <a:lnTo>
                    <a:pt x="331" y="21"/>
                  </a:lnTo>
                  <a:lnTo>
                    <a:pt x="337" y="20"/>
                  </a:lnTo>
                  <a:lnTo>
                    <a:pt x="341" y="17"/>
                  </a:lnTo>
                  <a:lnTo>
                    <a:pt x="343" y="11"/>
                  </a:lnTo>
                  <a:lnTo>
                    <a:pt x="341" y="5"/>
                  </a:lnTo>
                  <a:lnTo>
                    <a:pt x="337" y="2"/>
                  </a:lnTo>
                  <a:lnTo>
                    <a:pt x="331" y="1"/>
                  </a:lnTo>
                  <a:lnTo>
                    <a:pt x="326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6" y="2"/>
                  </a:lnTo>
                  <a:lnTo>
                    <a:pt x="1" y="5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6" y="20"/>
                  </a:lnTo>
                  <a:lnTo>
                    <a:pt x="11" y="21"/>
                  </a:lnTo>
                  <a:lnTo>
                    <a:pt x="17" y="21"/>
                  </a:lnTo>
                  <a:lnTo>
                    <a:pt x="325" y="21"/>
                  </a:lnTo>
                  <a:close/>
                  <a:moveTo>
                    <a:pt x="326" y="122"/>
                  </a:moveTo>
                  <a:lnTo>
                    <a:pt x="331" y="122"/>
                  </a:lnTo>
                  <a:lnTo>
                    <a:pt x="337" y="120"/>
                  </a:lnTo>
                  <a:lnTo>
                    <a:pt x="341" y="117"/>
                  </a:lnTo>
                  <a:lnTo>
                    <a:pt x="343" y="111"/>
                  </a:lnTo>
                  <a:lnTo>
                    <a:pt x="341" y="105"/>
                  </a:lnTo>
                  <a:lnTo>
                    <a:pt x="337" y="102"/>
                  </a:lnTo>
                  <a:lnTo>
                    <a:pt x="331" y="101"/>
                  </a:lnTo>
                  <a:lnTo>
                    <a:pt x="325" y="101"/>
                  </a:lnTo>
                  <a:lnTo>
                    <a:pt x="17" y="101"/>
                  </a:lnTo>
                  <a:lnTo>
                    <a:pt x="11" y="101"/>
                  </a:lnTo>
                  <a:lnTo>
                    <a:pt x="6" y="102"/>
                  </a:lnTo>
                  <a:lnTo>
                    <a:pt x="1" y="105"/>
                  </a:lnTo>
                  <a:lnTo>
                    <a:pt x="0" y="111"/>
                  </a:lnTo>
                  <a:lnTo>
                    <a:pt x="1" y="117"/>
                  </a:lnTo>
                  <a:lnTo>
                    <a:pt x="6" y="120"/>
                  </a:lnTo>
                  <a:lnTo>
                    <a:pt x="11" y="122"/>
                  </a:lnTo>
                  <a:lnTo>
                    <a:pt x="17" y="122"/>
                  </a:lnTo>
                  <a:lnTo>
                    <a:pt x="326" y="12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4" name="Freeform 228"/>
            <p:cNvSpPr>
              <a:spLocks noChangeAspect="1"/>
            </p:cNvSpPr>
            <p:nvPr/>
          </p:nvSpPr>
          <p:spPr bwMode="auto">
            <a:xfrm>
              <a:off x="1358" y="225"/>
              <a:ext cx="257" cy="472"/>
            </a:xfrm>
            <a:custGeom>
              <a:avLst/>
              <a:gdLst>
                <a:gd name="T0" fmla="*/ 206 w 257"/>
                <a:gd name="T1" fmla="*/ 158 h 472"/>
                <a:gd name="T2" fmla="*/ 217 w 257"/>
                <a:gd name="T3" fmla="*/ 157 h 472"/>
                <a:gd name="T4" fmla="*/ 221 w 257"/>
                <a:gd name="T5" fmla="*/ 148 h 472"/>
                <a:gd name="T6" fmla="*/ 208 w 257"/>
                <a:gd name="T7" fmla="*/ 143 h 472"/>
                <a:gd name="T8" fmla="*/ 176 w 257"/>
                <a:gd name="T9" fmla="*/ 83 h 472"/>
                <a:gd name="T10" fmla="*/ 181 w 257"/>
                <a:gd name="T11" fmla="*/ 55 h 472"/>
                <a:gd name="T12" fmla="*/ 188 w 257"/>
                <a:gd name="T13" fmla="*/ 30 h 472"/>
                <a:gd name="T14" fmla="*/ 212 w 257"/>
                <a:gd name="T15" fmla="*/ 12 h 472"/>
                <a:gd name="T16" fmla="*/ 222 w 257"/>
                <a:gd name="T17" fmla="*/ 13 h 472"/>
                <a:gd name="T18" fmla="*/ 237 w 257"/>
                <a:gd name="T19" fmla="*/ 21 h 472"/>
                <a:gd name="T20" fmla="*/ 215 w 257"/>
                <a:gd name="T21" fmla="*/ 33 h 472"/>
                <a:gd name="T22" fmla="*/ 210 w 257"/>
                <a:gd name="T23" fmla="*/ 49 h 472"/>
                <a:gd name="T24" fmla="*/ 215 w 257"/>
                <a:gd name="T25" fmla="*/ 63 h 472"/>
                <a:gd name="T26" fmla="*/ 229 w 257"/>
                <a:gd name="T27" fmla="*/ 67 h 472"/>
                <a:gd name="T28" fmla="*/ 248 w 257"/>
                <a:gd name="T29" fmla="*/ 59 h 472"/>
                <a:gd name="T30" fmla="*/ 257 w 257"/>
                <a:gd name="T31" fmla="*/ 36 h 472"/>
                <a:gd name="T32" fmla="*/ 243 w 257"/>
                <a:gd name="T33" fmla="*/ 10 h 472"/>
                <a:gd name="T34" fmla="*/ 212 w 257"/>
                <a:gd name="T35" fmla="*/ 0 h 472"/>
                <a:gd name="T36" fmla="*/ 197 w 257"/>
                <a:gd name="T37" fmla="*/ 3 h 472"/>
                <a:gd name="T38" fmla="*/ 179 w 257"/>
                <a:gd name="T39" fmla="*/ 11 h 472"/>
                <a:gd name="T40" fmla="*/ 161 w 257"/>
                <a:gd name="T41" fmla="*/ 30 h 472"/>
                <a:gd name="T42" fmla="*/ 147 w 257"/>
                <a:gd name="T43" fmla="*/ 61 h 472"/>
                <a:gd name="T44" fmla="*/ 142 w 257"/>
                <a:gd name="T45" fmla="*/ 81 h 472"/>
                <a:gd name="T46" fmla="*/ 130 w 257"/>
                <a:gd name="T47" fmla="*/ 143 h 472"/>
                <a:gd name="T48" fmla="*/ 87 w 257"/>
                <a:gd name="T49" fmla="*/ 143 h 472"/>
                <a:gd name="T50" fmla="*/ 80 w 257"/>
                <a:gd name="T51" fmla="*/ 146 h 472"/>
                <a:gd name="T52" fmla="*/ 82 w 257"/>
                <a:gd name="T53" fmla="*/ 158 h 472"/>
                <a:gd name="T54" fmla="*/ 127 w 257"/>
                <a:gd name="T55" fmla="*/ 158 h 472"/>
                <a:gd name="T56" fmla="*/ 81 w 257"/>
                <a:gd name="T57" fmla="*/ 399 h 472"/>
                <a:gd name="T58" fmla="*/ 61 w 257"/>
                <a:gd name="T59" fmla="*/ 452 h 472"/>
                <a:gd name="T60" fmla="*/ 40 w 257"/>
                <a:gd name="T61" fmla="*/ 460 h 472"/>
                <a:gd name="T62" fmla="*/ 27 w 257"/>
                <a:gd name="T63" fmla="*/ 456 h 472"/>
                <a:gd name="T64" fmla="*/ 33 w 257"/>
                <a:gd name="T65" fmla="*/ 447 h 472"/>
                <a:gd name="T66" fmla="*/ 46 w 257"/>
                <a:gd name="T67" fmla="*/ 431 h 472"/>
                <a:gd name="T68" fmla="*/ 46 w 257"/>
                <a:gd name="T69" fmla="*/ 415 h 472"/>
                <a:gd name="T70" fmla="*/ 35 w 257"/>
                <a:gd name="T71" fmla="*/ 406 h 472"/>
                <a:gd name="T72" fmla="*/ 18 w 257"/>
                <a:gd name="T73" fmla="*/ 407 h 472"/>
                <a:gd name="T74" fmla="*/ 2 w 257"/>
                <a:gd name="T75" fmla="*/ 423 h 472"/>
                <a:gd name="T76" fmla="*/ 4 w 257"/>
                <a:gd name="T77" fmla="*/ 451 h 472"/>
                <a:gd name="T78" fmla="*/ 28 w 257"/>
                <a:gd name="T79" fmla="*/ 469 h 472"/>
                <a:gd name="T80" fmla="*/ 63 w 257"/>
                <a:gd name="T81" fmla="*/ 466 h 472"/>
                <a:gd name="T82" fmla="*/ 93 w 257"/>
                <a:gd name="T83" fmla="*/ 438 h 472"/>
                <a:gd name="T84" fmla="*/ 113 w 257"/>
                <a:gd name="T85" fmla="*/ 393 h 472"/>
                <a:gd name="T86" fmla="*/ 128 w 257"/>
                <a:gd name="T87" fmla="*/ 335 h 472"/>
                <a:gd name="T88" fmla="*/ 162 w 257"/>
                <a:gd name="T89" fmla="*/ 158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" h="472">
                  <a:moveTo>
                    <a:pt x="162" y="158"/>
                  </a:moveTo>
                  <a:lnTo>
                    <a:pt x="206" y="158"/>
                  </a:lnTo>
                  <a:lnTo>
                    <a:pt x="213" y="158"/>
                  </a:lnTo>
                  <a:lnTo>
                    <a:pt x="217" y="157"/>
                  </a:lnTo>
                  <a:lnTo>
                    <a:pt x="220" y="154"/>
                  </a:lnTo>
                  <a:lnTo>
                    <a:pt x="221" y="148"/>
                  </a:lnTo>
                  <a:lnTo>
                    <a:pt x="218" y="143"/>
                  </a:lnTo>
                  <a:lnTo>
                    <a:pt x="208" y="143"/>
                  </a:lnTo>
                  <a:lnTo>
                    <a:pt x="165" y="143"/>
                  </a:lnTo>
                  <a:lnTo>
                    <a:pt x="176" y="83"/>
                  </a:lnTo>
                  <a:lnTo>
                    <a:pt x="178" y="71"/>
                  </a:lnTo>
                  <a:lnTo>
                    <a:pt x="181" y="55"/>
                  </a:lnTo>
                  <a:lnTo>
                    <a:pt x="185" y="39"/>
                  </a:lnTo>
                  <a:lnTo>
                    <a:pt x="188" y="30"/>
                  </a:lnTo>
                  <a:lnTo>
                    <a:pt x="198" y="17"/>
                  </a:lnTo>
                  <a:lnTo>
                    <a:pt x="212" y="12"/>
                  </a:lnTo>
                  <a:lnTo>
                    <a:pt x="216" y="12"/>
                  </a:lnTo>
                  <a:lnTo>
                    <a:pt x="222" y="13"/>
                  </a:lnTo>
                  <a:lnTo>
                    <a:pt x="230" y="16"/>
                  </a:lnTo>
                  <a:lnTo>
                    <a:pt x="237" y="21"/>
                  </a:lnTo>
                  <a:lnTo>
                    <a:pt x="223" y="25"/>
                  </a:lnTo>
                  <a:lnTo>
                    <a:pt x="215" y="33"/>
                  </a:lnTo>
                  <a:lnTo>
                    <a:pt x="211" y="42"/>
                  </a:lnTo>
                  <a:lnTo>
                    <a:pt x="210" y="49"/>
                  </a:lnTo>
                  <a:lnTo>
                    <a:pt x="211" y="57"/>
                  </a:lnTo>
                  <a:lnTo>
                    <a:pt x="215" y="63"/>
                  </a:lnTo>
                  <a:lnTo>
                    <a:pt x="222" y="66"/>
                  </a:lnTo>
                  <a:lnTo>
                    <a:pt x="229" y="67"/>
                  </a:lnTo>
                  <a:lnTo>
                    <a:pt x="239" y="65"/>
                  </a:lnTo>
                  <a:lnTo>
                    <a:pt x="248" y="59"/>
                  </a:lnTo>
                  <a:lnTo>
                    <a:pt x="254" y="49"/>
                  </a:lnTo>
                  <a:lnTo>
                    <a:pt x="257" y="36"/>
                  </a:lnTo>
                  <a:lnTo>
                    <a:pt x="253" y="21"/>
                  </a:lnTo>
                  <a:lnTo>
                    <a:pt x="243" y="10"/>
                  </a:lnTo>
                  <a:lnTo>
                    <a:pt x="228" y="3"/>
                  </a:lnTo>
                  <a:lnTo>
                    <a:pt x="212" y="0"/>
                  </a:lnTo>
                  <a:lnTo>
                    <a:pt x="205" y="1"/>
                  </a:lnTo>
                  <a:lnTo>
                    <a:pt x="197" y="3"/>
                  </a:lnTo>
                  <a:lnTo>
                    <a:pt x="188" y="6"/>
                  </a:lnTo>
                  <a:lnTo>
                    <a:pt x="179" y="11"/>
                  </a:lnTo>
                  <a:lnTo>
                    <a:pt x="170" y="19"/>
                  </a:lnTo>
                  <a:lnTo>
                    <a:pt x="161" y="30"/>
                  </a:lnTo>
                  <a:lnTo>
                    <a:pt x="153" y="44"/>
                  </a:lnTo>
                  <a:lnTo>
                    <a:pt x="147" y="61"/>
                  </a:lnTo>
                  <a:lnTo>
                    <a:pt x="144" y="69"/>
                  </a:lnTo>
                  <a:lnTo>
                    <a:pt x="142" y="81"/>
                  </a:lnTo>
                  <a:lnTo>
                    <a:pt x="137" y="104"/>
                  </a:lnTo>
                  <a:lnTo>
                    <a:pt x="130" y="143"/>
                  </a:lnTo>
                  <a:lnTo>
                    <a:pt x="94" y="143"/>
                  </a:lnTo>
                  <a:lnTo>
                    <a:pt x="87" y="143"/>
                  </a:lnTo>
                  <a:lnTo>
                    <a:pt x="83" y="143"/>
                  </a:lnTo>
                  <a:lnTo>
                    <a:pt x="80" y="146"/>
                  </a:lnTo>
                  <a:lnTo>
                    <a:pt x="79" y="152"/>
                  </a:lnTo>
                  <a:lnTo>
                    <a:pt x="82" y="158"/>
                  </a:lnTo>
                  <a:lnTo>
                    <a:pt x="93" y="158"/>
                  </a:lnTo>
                  <a:lnTo>
                    <a:pt x="127" y="158"/>
                  </a:lnTo>
                  <a:lnTo>
                    <a:pt x="88" y="363"/>
                  </a:lnTo>
                  <a:lnTo>
                    <a:pt x="81" y="399"/>
                  </a:lnTo>
                  <a:lnTo>
                    <a:pt x="73" y="431"/>
                  </a:lnTo>
                  <a:lnTo>
                    <a:pt x="61" y="452"/>
                  </a:lnTo>
                  <a:lnTo>
                    <a:pt x="44" y="460"/>
                  </a:lnTo>
                  <a:lnTo>
                    <a:pt x="40" y="460"/>
                  </a:lnTo>
                  <a:lnTo>
                    <a:pt x="34" y="459"/>
                  </a:lnTo>
                  <a:lnTo>
                    <a:pt x="27" y="456"/>
                  </a:lnTo>
                  <a:lnTo>
                    <a:pt x="19" y="451"/>
                  </a:lnTo>
                  <a:lnTo>
                    <a:pt x="33" y="447"/>
                  </a:lnTo>
                  <a:lnTo>
                    <a:pt x="42" y="439"/>
                  </a:lnTo>
                  <a:lnTo>
                    <a:pt x="46" y="431"/>
                  </a:lnTo>
                  <a:lnTo>
                    <a:pt x="47" y="423"/>
                  </a:lnTo>
                  <a:lnTo>
                    <a:pt x="46" y="415"/>
                  </a:lnTo>
                  <a:lnTo>
                    <a:pt x="41" y="409"/>
                  </a:lnTo>
                  <a:lnTo>
                    <a:pt x="35" y="406"/>
                  </a:lnTo>
                  <a:lnTo>
                    <a:pt x="28" y="405"/>
                  </a:lnTo>
                  <a:lnTo>
                    <a:pt x="18" y="407"/>
                  </a:lnTo>
                  <a:lnTo>
                    <a:pt x="9" y="413"/>
                  </a:lnTo>
                  <a:lnTo>
                    <a:pt x="2" y="423"/>
                  </a:lnTo>
                  <a:lnTo>
                    <a:pt x="0" y="436"/>
                  </a:lnTo>
                  <a:lnTo>
                    <a:pt x="4" y="451"/>
                  </a:lnTo>
                  <a:lnTo>
                    <a:pt x="14" y="462"/>
                  </a:lnTo>
                  <a:lnTo>
                    <a:pt x="28" y="469"/>
                  </a:lnTo>
                  <a:lnTo>
                    <a:pt x="44" y="472"/>
                  </a:lnTo>
                  <a:lnTo>
                    <a:pt x="63" y="466"/>
                  </a:lnTo>
                  <a:lnTo>
                    <a:pt x="80" y="454"/>
                  </a:lnTo>
                  <a:lnTo>
                    <a:pt x="93" y="438"/>
                  </a:lnTo>
                  <a:lnTo>
                    <a:pt x="102" y="421"/>
                  </a:lnTo>
                  <a:lnTo>
                    <a:pt x="113" y="393"/>
                  </a:lnTo>
                  <a:lnTo>
                    <a:pt x="122" y="361"/>
                  </a:lnTo>
                  <a:lnTo>
                    <a:pt x="128" y="335"/>
                  </a:lnTo>
                  <a:lnTo>
                    <a:pt x="131" y="323"/>
                  </a:lnTo>
                  <a:lnTo>
                    <a:pt x="162" y="1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5" name="Freeform 229"/>
            <p:cNvSpPr>
              <a:spLocks noChangeAspect="1" noEditPoints="1"/>
            </p:cNvSpPr>
            <p:nvPr/>
          </p:nvSpPr>
          <p:spPr bwMode="auto">
            <a:xfrm>
              <a:off x="1583" y="428"/>
              <a:ext cx="158" cy="314"/>
            </a:xfrm>
            <a:custGeom>
              <a:avLst/>
              <a:gdLst>
                <a:gd name="T0" fmla="*/ 155 w 158"/>
                <a:gd name="T1" fmla="*/ 4 h 314"/>
                <a:gd name="T2" fmla="*/ 136 w 158"/>
                <a:gd name="T3" fmla="*/ 1 h 314"/>
                <a:gd name="T4" fmla="*/ 125 w 158"/>
                <a:gd name="T5" fmla="*/ 13 h 314"/>
                <a:gd name="T6" fmla="*/ 125 w 158"/>
                <a:gd name="T7" fmla="*/ 24 h 314"/>
                <a:gd name="T8" fmla="*/ 132 w 158"/>
                <a:gd name="T9" fmla="*/ 32 h 314"/>
                <a:gd name="T10" fmla="*/ 145 w 158"/>
                <a:gd name="T11" fmla="*/ 32 h 314"/>
                <a:gd name="T12" fmla="*/ 157 w 158"/>
                <a:gd name="T13" fmla="*/ 21 h 314"/>
                <a:gd name="T14" fmla="*/ 82 w 158"/>
                <a:gd name="T15" fmla="*/ 258 h 314"/>
                <a:gd name="T16" fmla="*/ 64 w 158"/>
                <a:gd name="T17" fmla="*/ 290 h 314"/>
                <a:gd name="T18" fmla="*/ 35 w 158"/>
                <a:gd name="T19" fmla="*/ 304 h 314"/>
                <a:gd name="T20" fmla="*/ 32 w 158"/>
                <a:gd name="T21" fmla="*/ 293 h 314"/>
                <a:gd name="T22" fmla="*/ 30 w 158"/>
                <a:gd name="T23" fmla="*/ 273 h 314"/>
                <a:gd name="T24" fmla="*/ 12 w 158"/>
                <a:gd name="T25" fmla="*/ 272 h 314"/>
                <a:gd name="T26" fmla="*/ 2 w 158"/>
                <a:gd name="T27" fmla="*/ 283 h 314"/>
                <a:gd name="T28" fmla="*/ 2 w 158"/>
                <a:gd name="T29" fmla="*/ 301 h 314"/>
                <a:gd name="T30" fmla="*/ 21 w 158"/>
                <a:gd name="T31" fmla="*/ 312 h 314"/>
                <a:gd name="T32" fmla="*/ 45 w 158"/>
                <a:gd name="T33" fmla="*/ 313 h 314"/>
                <a:gd name="T34" fmla="*/ 66 w 158"/>
                <a:gd name="T35" fmla="*/ 308 h 314"/>
                <a:gd name="T36" fmla="*/ 88 w 158"/>
                <a:gd name="T37" fmla="*/ 294 h 314"/>
                <a:gd name="T38" fmla="*/ 105 w 158"/>
                <a:gd name="T39" fmla="*/ 272 h 314"/>
                <a:gd name="T40" fmla="*/ 143 w 158"/>
                <a:gd name="T41" fmla="*/ 127 h 314"/>
                <a:gd name="T42" fmla="*/ 142 w 158"/>
                <a:gd name="T43" fmla="*/ 101 h 314"/>
                <a:gd name="T44" fmla="*/ 122 w 158"/>
                <a:gd name="T45" fmla="*/ 83 h 314"/>
                <a:gd name="T46" fmla="*/ 92 w 158"/>
                <a:gd name="T47" fmla="*/ 82 h 314"/>
                <a:gd name="T48" fmla="*/ 69 w 158"/>
                <a:gd name="T49" fmla="*/ 97 h 314"/>
                <a:gd name="T50" fmla="*/ 53 w 158"/>
                <a:gd name="T51" fmla="*/ 116 h 314"/>
                <a:gd name="T52" fmla="*/ 44 w 158"/>
                <a:gd name="T53" fmla="*/ 132 h 314"/>
                <a:gd name="T54" fmla="*/ 46 w 158"/>
                <a:gd name="T55" fmla="*/ 140 h 314"/>
                <a:gd name="T56" fmla="*/ 54 w 158"/>
                <a:gd name="T57" fmla="*/ 139 h 314"/>
                <a:gd name="T58" fmla="*/ 65 w 158"/>
                <a:gd name="T59" fmla="*/ 118 h 314"/>
                <a:gd name="T60" fmla="*/ 90 w 158"/>
                <a:gd name="T61" fmla="*/ 94 h 314"/>
                <a:gd name="T62" fmla="*/ 115 w 158"/>
                <a:gd name="T63" fmla="*/ 95 h 314"/>
                <a:gd name="T64" fmla="*/ 117 w 158"/>
                <a:gd name="T65" fmla="*/ 114 h 314"/>
                <a:gd name="T66" fmla="*/ 82 w 158"/>
                <a:gd name="T67" fmla="*/ 25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8" h="314">
                  <a:moveTo>
                    <a:pt x="158" y="14"/>
                  </a:moveTo>
                  <a:lnTo>
                    <a:pt x="155" y="4"/>
                  </a:lnTo>
                  <a:lnTo>
                    <a:pt x="144" y="0"/>
                  </a:lnTo>
                  <a:lnTo>
                    <a:pt x="136" y="1"/>
                  </a:lnTo>
                  <a:lnTo>
                    <a:pt x="130" y="6"/>
                  </a:lnTo>
                  <a:lnTo>
                    <a:pt x="125" y="13"/>
                  </a:lnTo>
                  <a:lnTo>
                    <a:pt x="124" y="20"/>
                  </a:lnTo>
                  <a:lnTo>
                    <a:pt x="125" y="24"/>
                  </a:lnTo>
                  <a:lnTo>
                    <a:pt x="127" y="29"/>
                  </a:lnTo>
                  <a:lnTo>
                    <a:pt x="132" y="32"/>
                  </a:lnTo>
                  <a:lnTo>
                    <a:pt x="138" y="34"/>
                  </a:lnTo>
                  <a:lnTo>
                    <a:pt x="145" y="32"/>
                  </a:lnTo>
                  <a:lnTo>
                    <a:pt x="152" y="27"/>
                  </a:lnTo>
                  <a:lnTo>
                    <a:pt x="157" y="21"/>
                  </a:lnTo>
                  <a:lnTo>
                    <a:pt x="158" y="14"/>
                  </a:lnTo>
                  <a:close/>
                  <a:moveTo>
                    <a:pt x="82" y="258"/>
                  </a:moveTo>
                  <a:lnTo>
                    <a:pt x="75" y="276"/>
                  </a:lnTo>
                  <a:lnTo>
                    <a:pt x="64" y="290"/>
                  </a:lnTo>
                  <a:lnTo>
                    <a:pt x="51" y="300"/>
                  </a:lnTo>
                  <a:lnTo>
                    <a:pt x="35" y="304"/>
                  </a:lnTo>
                  <a:lnTo>
                    <a:pt x="22" y="302"/>
                  </a:lnTo>
                  <a:lnTo>
                    <a:pt x="32" y="293"/>
                  </a:lnTo>
                  <a:lnTo>
                    <a:pt x="35" y="283"/>
                  </a:lnTo>
                  <a:lnTo>
                    <a:pt x="30" y="273"/>
                  </a:lnTo>
                  <a:lnTo>
                    <a:pt x="21" y="270"/>
                  </a:lnTo>
                  <a:lnTo>
                    <a:pt x="12" y="272"/>
                  </a:lnTo>
                  <a:lnTo>
                    <a:pt x="6" y="276"/>
                  </a:lnTo>
                  <a:lnTo>
                    <a:pt x="2" y="283"/>
                  </a:lnTo>
                  <a:lnTo>
                    <a:pt x="0" y="291"/>
                  </a:lnTo>
                  <a:lnTo>
                    <a:pt x="2" y="301"/>
                  </a:lnTo>
                  <a:lnTo>
                    <a:pt x="10" y="308"/>
                  </a:lnTo>
                  <a:lnTo>
                    <a:pt x="21" y="312"/>
                  </a:lnTo>
                  <a:lnTo>
                    <a:pt x="36" y="314"/>
                  </a:lnTo>
                  <a:lnTo>
                    <a:pt x="45" y="313"/>
                  </a:lnTo>
                  <a:lnTo>
                    <a:pt x="55" y="312"/>
                  </a:lnTo>
                  <a:lnTo>
                    <a:pt x="66" y="308"/>
                  </a:lnTo>
                  <a:lnTo>
                    <a:pt x="77" y="302"/>
                  </a:lnTo>
                  <a:lnTo>
                    <a:pt x="88" y="294"/>
                  </a:lnTo>
                  <a:lnTo>
                    <a:pt x="97" y="285"/>
                  </a:lnTo>
                  <a:lnTo>
                    <a:pt x="105" y="272"/>
                  </a:lnTo>
                  <a:lnTo>
                    <a:pt x="111" y="257"/>
                  </a:lnTo>
                  <a:lnTo>
                    <a:pt x="143" y="127"/>
                  </a:lnTo>
                  <a:lnTo>
                    <a:pt x="145" y="114"/>
                  </a:lnTo>
                  <a:lnTo>
                    <a:pt x="142" y="101"/>
                  </a:lnTo>
                  <a:lnTo>
                    <a:pt x="134" y="90"/>
                  </a:lnTo>
                  <a:lnTo>
                    <a:pt x="122" y="83"/>
                  </a:lnTo>
                  <a:lnTo>
                    <a:pt x="106" y="80"/>
                  </a:lnTo>
                  <a:lnTo>
                    <a:pt x="92" y="82"/>
                  </a:lnTo>
                  <a:lnTo>
                    <a:pt x="80" y="88"/>
                  </a:lnTo>
                  <a:lnTo>
                    <a:pt x="69" y="97"/>
                  </a:lnTo>
                  <a:lnTo>
                    <a:pt x="60" y="106"/>
                  </a:lnTo>
                  <a:lnTo>
                    <a:pt x="53" y="116"/>
                  </a:lnTo>
                  <a:lnTo>
                    <a:pt x="47" y="125"/>
                  </a:lnTo>
                  <a:lnTo>
                    <a:pt x="44" y="132"/>
                  </a:lnTo>
                  <a:lnTo>
                    <a:pt x="43" y="136"/>
                  </a:lnTo>
                  <a:lnTo>
                    <a:pt x="46" y="140"/>
                  </a:lnTo>
                  <a:lnTo>
                    <a:pt x="49" y="141"/>
                  </a:lnTo>
                  <a:lnTo>
                    <a:pt x="54" y="139"/>
                  </a:lnTo>
                  <a:lnTo>
                    <a:pt x="57" y="134"/>
                  </a:lnTo>
                  <a:lnTo>
                    <a:pt x="65" y="118"/>
                  </a:lnTo>
                  <a:lnTo>
                    <a:pt x="77" y="104"/>
                  </a:lnTo>
                  <a:lnTo>
                    <a:pt x="90" y="94"/>
                  </a:lnTo>
                  <a:lnTo>
                    <a:pt x="105" y="90"/>
                  </a:lnTo>
                  <a:lnTo>
                    <a:pt x="115" y="95"/>
                  </a:lnTo>
                  <a:lnTo>
                    <a:pt x="118" y="108"/>
                  </a:lnTo>
                  <a:lnTo>
                    <a:pt x="117" y="114"/>
                  </a:lnTo>
                  <a:lnTo>
                    <a:pt x="117" y="119"/>
                  </a:lnTo>
                  <a:lnTo>
                    <a:pt x="82" y="2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6" name="Freeform 230"/>
            <p:cNvSpPr>
              <a:spLocks noChangeAspect="1" noEditPoints="1"/>
            </p:cNvSpPr>
            <p:nvPr/>
          </p:nvSpPr>
          <p:spPr bwMode="auto">
            <a:xfrm>
              <a:off x="1888" y="80"/>
              <a:ext cx="281" cy="255"/>
            </a:xfrm>
            <a:custGeom>
              <a:avLst/>
              <a:gdLst>
                <a:gd name="T0" fmla="*/ 125 w 281"/>
                <a:gd name="T1" fmla="*/ 19 h 255"/>
                <a:gd name="T2" fmla="*/ 130 w 281"/>
                <a:gd name="T3" fmla="*/ 14 h 255"/>
                <a:gd name="T4" fmla="*/ 158 w 281"/>
                <a:gd name="T5" fmla="*/ 13 h 255"/>
                <a:gd name="T6" fmla="*/ 184 w 281"/>
                <a:gd name="T7" fmla="*/ 14 h 255"/>
                <a:gd name="T8" fmla="*/ 208 w 281"/>
                <a:gd name="T9" fmla="*/ 18 h 255"/>
                <a:gd name="T10" fmla="*/ 226 w 281"/>
                <a:gd name="T11" fmla="*/ 29 h 255"/>
                <a:gd name="T12" fmla="*/ 233 w 281"/>
                <a:gd name="T13" fmla="*/ 50 h 255"/>
                <a:gd name="T14" fmla="*/ 227 w 281"/>
                <a:gd name="T15" fmla="*/ 76 h 255"/>
                <a:gd name="T16" fmla="*/ 209 w 281"/>
                <a:gd name="T17" fmla="*/ 101 h 255"/>
                <a:gd name="T18" fmla="*/ 182 w 281"/>
                <a:gd name="T19" fmla="*/ 114 h 255"/>
                <a:gd name="T20" fmla="*/ 147 w 281"/>
                <a:gd name="T21" fmla="*/ 119 h 255"/>
                <a:gd name="T22" fmla="*/ 124 w 281"/>
                <a:gd name="T23" fmla="*/ 25 h 255"/>
                <a:gd name="T24" fmla="*/ 220 w 281"/>
                <a:gd name="T25" fmla="*/ 114 h 255"/>
                <a:gd name="T26" fmla="*/ 264 w 281"/>
                <a:gd name="T27" fmla="*/ 79 h 255"/>
                <a:gd name="T28" fmla="*/ 264 w 281"/>
                <a:gd name="T29" fmla="*/ 34 h 255"/>
                <a:gd name="T30" fmla="*/ 217 w 281"/>
                <a:gd name="T31" fmla="*/ 4 h 255"/>
                <a:gd name="T32" fmla="*/ 70 w 281"/>
                <a:gd name="T33" fmla="*/ 0 h 255"/>
                <a:gd name="T34" fmla="*/ 59 w 281"/>
                <a:gd name="T35" fmla="*/ 8 h 255"/>
                <a:gd name="T36" fmla="*/ 70 w 281"/>
                <a:gd name="T37" fmla="*/ 13 h 255"/>
                <a:gd name="T38" fmla="*/ 84 w 281"/>
                <a:gd name="T39" fmla="*/ 14 h 255"/>
                <a:gd name="T40" fmla="*/ 92 w 281"/>
                <a:gd name="T41" fmla="*/ 19 h 255"/>
                <a:gd name="T42" fmla="*/ 91 w 281"/>
                <a:gd name="T43" fmla="*/ 27 h 255"/>
                <a:gd name="T44" fmla="*/ 40 w 281"/>
                <a:gd name="T45" fmla="*/ 227 h 255"/>
                <a:gd name="T46" fmla="*/ 27 w 281"/>
                <a:gd name="T47" fmla="*/ 234 h 255"/>
                <a:gd name="T48" fmla="*/ 3 w 281"/>
                <a:gd name="T49" fmla="*/ 235 h 255"/>
                <a:gd name="T50" fmla="*/ 2 w 281"/>
                <a:gd name="T51" fmla="*/ 246 h 255"/>
                <a:gd name="T52" fmla="*/ 28 w 281"/>
                <a:gd name="T53" fmla="*/ 246 h 255"/>
                <a:gd name="T54" fmla="*/ 52 w 281"/>
                <a:gd name="T55" fmla="*/ 246 h 255"/>
                <a:gd name="T56" fmla="*/ 99 w 281"/>
                <a:gd name="T57" fmla="*/ 248 h 255"/>
                <a:gd name="T58" fmla="*/ 104 w 281"/>
                <a:gd name="T59" fmla="*/ 247 h 255"/>
                <a:gd name="T60" fmla="*/ 107 w 281"/>
                <a:gd name="T61" fmla="*/ 240 h 255"/>
                <a:gd name="T62" fmla="*/ 95 w 281"/>
                <a:gd name="T63" fmla="*/ 235 h 255"/>
                <a:gd name="T64" fmla="*/ 81 w 281"/>
                <a:gd name="T65" fmla="*/ 234 h 255"/>
                <a:gd name="T66" fmla="*/ 73 w 281"/>
                <a:gd name="T67" fmla="*/ 228 h 255"/>
                <a:gd name="T68" fmla="*/ 75 w 281"/>
                <a:gd name="T69" fmla="*/ 220 h 255"/>
                <a:gd name="T70" fmla="*/ 147 w 281"/>
                <a:gd name="T71" fmla="*/ 129 h 255"/>
                <a:gd name="T72" fmla="*/ 180 w 281"/>
                <a:gd name="T73" fmla="*/ 139 h 255"/>
                <a:gd name="T74" fmla="*/ 191 w 281"/>
                <a:gd name="T75" fmla="*/ 161 h 255"/>
                <a:gd name="T76" fmla="*/ 186 w 281"/>
                <a:gd name="T77" fmla="*/ 187 h 255"/>
                <a:gd name="T78" fmla="*/ 181 w 281"/>
                <a:gd name="T79" fmla="*/ 205 h 255"/>
                <a:gd name="T80" fmla="*/ 180 w 281"/>
                <a:gd name="T81" fmla="*/ 215 h 255"/>
                <a:gd name="T82" fmla="*/ 197 w 281"/>
                <a:gd name="T83" fmla="*/ 246 h 255"/>
                <a:gd name="T84" fmla="*/ 233 w 281"/>
                <a:gd name="T85" fmla="*/ 255 h 255"/>
                <a:gd name="T86" fmla="*/ 255 w 281"/>
                <a:gd name="T87" fmla="*/ 249 h 255"/>
                <a:gd name="T88" fmla="*/ 270 w 281"/>
                <a:gd name="T89" fmla="*/ 236 h 255"/>
                <a:gd name="T90" fmla="*/ 278 w 281"/>
                <a:gd name="T91" fmla="*/ 222 h 255"/>
                <a:gd name="T92" fmla="*/ 281 w 281"/>
                <a:gd name="T93" fmla="*/ 213 h 255"/>
                <a:gd name="T94" fmla="*/ 275 w 281"/>
                <a:gd name="T95" fmla="*/ 208 h 255"/>
                <a:gd name="T96" fmla="*/ 269 w 281"/>
                <a:gd name="T97" fmla="*/ 214 h 255"/>
                <a:gd name="T98" fmla="*/ 255 w 281"/>
                <a:gd name="T99" fmla="*/ 235 h 255"/>
                <a:gd name="T100" fmla="*/ 235 w 281"/>
                <a:gd name="T101" fmla="*/ 245 h 255"/>
                <a:gd name="T102" fmla="*/ 223 w 281"/>
                <a:gd name="T103" fmla="*/ 240 h 255"/>
                <a:gd name="T104" fmla="*/ 218 w 281"/>
                <a:gd name="T105" fmla="*/ 221 h 255"/>
                <a:gd name="T106" fmla="*/ 222 w 281"/>
                <a:gd name="T107" fmla="*/ 183 h 255"/>
                <a:gd name="T108" fmla="*/ 224 w 281"/>
                <a:gd name="T109" fmla="*/ 166 h 255"/>
                <a:gd name="T110" fmla="*/ 222 w 281"/>
                <a:gd name="T111" fmla="*/ 155 h 255"/>
                <a:gd name="T112" fmla="*/ 214 w 281"/>
                <a:gd name="T113" fmla="*/ 140 h 255"/>
                <a:gd name="T114" fmla="*/ 189 w 281"/>
                <a:gd name="T115" fmla="*/ 12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1" h="255">
                  <a:moveTo>
                    <a:pt x="124" y="25"/>
                  </a:moveTo>
                  <a:lnTo>
                    <a:pt x="125" y="19"/>
                  </a:lnTo>
                  <a:lnTo>
                    <a:pt x="127" y="16"/>
                  </a:lnTo>
                  <a:lnTo>
                    <a:pt x="130" y="14"/>
                  </a:lnTo>
                  <a:lnTo>
                    <a:pt x="135" y="13"/>
                  </a:lnTo>
                  <a:lnTo>
                    <a:pt x="158" y="13"/>
                  </a:lnTo>
                  <a:lnTo>
                    <a:pt x="171" y="13"/>
                  </a:lnTo>
                  <a:lnTo>
                    <a:pt x="184" y="14"/>
                  </a:lnTo>
                  <a:lnTo>
                    <a:pt x="197" y="15"/>
                  </a:lnTo>
                  <a:lnTo>
                    <a:pt x="208" y="18"/>
                  </a:lnTo>
                  <a:lnTo>
                    <a:pt x="218" y="22"/>
                  </a:lnTo>
                  <a:lnTo>
                    <a:pt x="226" y="29"/>
                  </a:lnTo>
                  <a:lnTo>
                    <a:pt x="231" y="38"/>
                  </a:lnTo>
                  <a:lnTo>
                    <a:pt x="233" y="50"/>
                  </a:lnTo>
                  <a:lnTo>
                    <a:pt x="232" y="63"/>
                  </a:lnTo>
                  <a:lnTo>
                    <a:pt x="227" y="76"/>
                  </a:lnTo>
                  <a:lnTo>
                    <a:pt x="220" y="90"/>
                  </a:lnTo>
                  <a:lnTo>
                    <a:pt x="209" y="101"/>
                  </a:lnTo>
                  <a:lnTo>
                    <a:pt x="197" y="109"/>
                  </a:lnTo>
                  <a:lnTo>
                    <a:pt x="182" y="114"/>
                  </a:lnTo>
                  <a:lnTo>
                    <a:pt x="165" y="117"/>
                  </a:lnTo>
                  <a:lnTo>
                    <a:pt x="147" y="119"/>
                  </a:lnTo>
                  <a:lnTo>
                    <a:pt x="101" y="119"/>
                  </a:lnTo>
                  <a:lnTo>
                    <a:pt x="124" y="25"/>
                  </a:lnTo>
                  <a:close/>
                  <a:moveTo>
                    <a:pt x="189" y="124"/>
                  </a:moveTo>
                  <a:lnTo>
                    <a:pt x="220" y="114"/>
                  </a:lnTo>
                  <a:lnTo>
                    <a:pt x="246" y="98"/>
                  </a:lnTo>
                  <a:lnTo>
                    <a:pt x="264" y="79"/>
                  </a:lnTo>
                  <a:lnTo>
                    <a:pt x="270" y="56"/>
                  </a:lnTo>
                  <a:lnTo>
                    <a:pt x="264" y="34"/>
                  </a:lnTo>
                  <a:lnTo>
                    <a:pt x="245" y="16"/>
                  </a:lnTo>
                  <a:lnTo>
                    <a:pt x="217" y="4"/>
                  </a:lnTo>
                  <a:lnTo>
                    <a:pt x="181" y="0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9" y="8"/>
                  </a:lnTo>
                  <a:lnTo>
                    <a:pt x="62" y="12"/>
                  </a:lnTo>
                  <a:lnTo>
                    <a:pt x="70" y="13"/>
                  </a:lnTo>
                  <a:lnTo>
                    <a:pt x="75" y="13"/>
                  </a:lnTo>
                  <a:lnTo>
                    <a:pt x="84" y="14"/>
                  </a:lnTo>
                  <a:lnTo>
                    <a:pt x="91" y="15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1" y="27"/>
                  </a:lnTo>
                  <a:lnTo>
                    <a:pt x="43" y="219"/>
                  </a:lnTo>
                  <a:lnTo>
                    <a:pt x="40" y="227"/>
                  </a:lnTo>
                  <a:lnTo>
                    <a:pt x="36" y="232"/>
                  </a:lnTo>
                  <a:lnTo>
                    <a:pt x="27" y="234"/>
                  </a:lnTo>
                  <a:lnTo>
                    <a:pt x="11" y="235"/>
                  </a:lnTo>
                  <a:lnTo>
                    <a:pt x="3" y="235"/>
                  </a:lnTo>
                  <a:lnTo>
                    <a:pt x="0" y="242"/>
                  </a:lnTo>
                  <a:lnTo>
                    <a:pt x="2" y="246"/>
                  </a:lnTo>
                  <a:lnTo>
                    <a:pt x="6" y="248"/>
                  </a:lnTo>
                  <a:lnTo>
                    <a:pt x="28" y="246"/>
                  </a:lnTo>
                  <a:lnTo>
                    <a:pt x="40" y="246"/>
                  </a:lnTo>
                  <a:lnTo>
                    <a:pt x="52" y="246"/>
                  </a:lnTo>
                  <a:lnTo>
                    <a:pt x="75" y="246"/>
                  </a:lnTo>
                  <a:lnTo>
                    <a:pt x="99" y="248"/>
                  </a:lnTo>
                  <a:lnTo>
                    <a:pt x="101" y="247"/>
                  </a:lnTo>
                  <a:lnTo>
                    <a:pt x="104" y="247"/>
                  </a:lnTo>
                  <a:lnTo>
                    <a:pt x="106" y="244"/>
                  </a:lnTo>
                  <a:lnTo>
                    <a:pt x="107" y="240"/>
                  </a:lnTo>
                  <a:lnTo>
                    <a:pt x="104" y="235"/>
                  </a:lnTo>
                  <a:lnTo>
                    <a:pt x="95" y="235"/>
                  </a:lnTo>
                  <a:lnTo>
                    <a:pt x="88" y="235"/>
                  </a:lnTo>
                  <a:lnTo>
                    <a:pt x="81" y="234"/>
                  </a:lnTo>
                  <a:lnTo>
                    <a:pt x="74" y="232"/>
                  </a:lnTo>
                  <a:lnTo>
                    <a:pt x="73" y="228"/>
                  </a:lnTo>
                  <a:lnTo>
                    <a:pt x="74" y="226"/>
                  </a:lnTo>
                  <a:lnTo>
                    <a:pt x="75" y="220"/>
                  </a:lnTo>
                  <a:lnTo>
                    <a:pt x="98" y="129"/>
                  </a:lnTo>
                  <a:lnTo>
                    <a:pt x="147" y="129"/>
                  </a:lnTo>
                  <a:lnTo>
                    <a:pt x="167" y="131"/>
                  </a:lnTo>
                  <a:lnTo>
                    <a:pt x="180" y="139"/>
                  </a:lnTo>
                  <a:lnTo>
                    <a:pt x="189" y="149"/>
                  </a:lnTo>
                  <a:lnTo>
                    <a:pt x="191" y="161"/>
                  </a:lnTo>
                  <a:lnTo>
                    <a:pt x="189" y="173"/>
                  </a:lnTo>
                  <a:lnTo>
                    <a:pt x="186" y="187"/>
                  </a:lnTo>
                  <a:lnTo>
                    <a:pt x="183" y="197"/>
                  </a:lnTo>
                  <a:lnTo>
                    <a:pt x="181" y="205"/>
                  </a:lnTo>
                  <a:lnTo>
                    <a:pt x="180" y="210"/>
                  </a:lnTo>
                  <a:lnTo>
                    <a:pt x="180" y="215"/>
                  </a:lnTo>
                  <a:lnTo>
                    <a:pt x="185" y="233"/>
                  </a:lnTo>
                  <a:lnTo>
                    <a:pt x="197" y="246"/>
                  </a:lnTo>
                  <a:lnTo>
                    <a:pt x="214" y="253"/>
                  </a:lnTo>
                  <a:lnTo>
                    <a:pt x="233" y="255"/>
                  </a:lnTo>
                  <a:lnTo>
                    <a:pt x="245" y="253"/>
                  </a:lnTo>
                  <a:lnTo>
                    <a:pt x="255" y="249"/>
                  </a:lnTo>
                  <a:lnTo>
                    <a:pt x="263" y="243"/>
                  </a:lnTo>
                  <a:lnTo>
                    <a:pt x="270" y="236"/>
                  </a:lnTo>
                  <a:lnTo>
                    <a:pt x="275" y="229"/>
                  </a:lnTo>
                  <a:lnTo>
                    <a:pt x="278" y="222"/>
                  </a:lnTo>
                  <a:lnTo>
                    <a:pt x="280" y="216"/>
                  </a:lnTo>
                  <a:lnTo>
                    <a:pt x="281" y="213"/>
                  </a:lnTo>
                  <a:lnTo>
                    <a:pt x="280" y="210"/>
                  </a:lnTo>
                  <a:lnTo>
                    <a:pt x="275" y="208"/>
                  </a:lnTo>
                  <a:lnTo>
                    <a:pt x="270" y="209"/>
                  </a:lnTo>
                  <a:lnTo>
                    <a:pt x="269" y="214"/>
                  </a:lnTo>
                  <a:lnTo>
                    <a:pt x="263" y="225"/>
                  </a:lnTo>
                  <a:lnTo>
                    <a:pt x="255" y="235"/>
                  </a:lnTo>
                  <a:lnTo>
                    <a:pt x="246" y="242"/>
                  </a:lnTo>
                  <a:lnTo>
                    <a:pt x="235" y="245"/>
                  </a:lnTo>
                  <a:lnTo>
                    <a:pt x="228" y="244"/>
                  </a:lnTo>
                  <a:lnTo>
                    <a:pt x="223" y="240"/>
                  </a:lnTo>
                  <a:lnTo>
                    <a:pt x="220" y="233"/>
                  </a:lnTo>
                  <a:lnTo>
                    <a:pt x="218" y="221"/>
                  </a:lnTo>
                  <a:lnTo>
                    <a:pt x="220" y="203"/>
                  </a:lnTo>
                  <a:lnTo>
                    <a:pt x="222" y="183"/>
                  </a:lnTo>
                  <a:lnTo>
                    <a:pt x="223" y="173"/>
                  </a:lnTo>
                  <a:lnTo>
                    <a:pt x="224" y="166"/>
                  </a:lnTo>
                  <a:lnTo>
                    <a:pt x="223" y="162"/>
                  </a:lnTo>
                  <a:lnTo>
                    <a:pt x="222" y="155"/>
                  </a:lnTo>
                  <a:lnTo>
                    <a:pt x="219" y="148"/>
                  </a:lnTo>
                  <a:lnTo>
                    <a:pt x="214" y="140"/>
                  </a:lnTo>
                  <a:lnTo>
                    <a:pt x="202" y="130"/>
                  </a:lnTo>
                  <a:lnTo>
                    <a:pt x="18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7" name="Freeform 231"/>
            <p:cNvSpPr>
              <a:spLocks noChangeAspect="1"/>
            </p:cNvSpPr>
            <p:nvPr/>
          </p:nvSpPr>
          <p:spPr bwMode="auto">
            <a:xfrm>
              <a:off x="2216" y="56"/>
              <a:ext cx="94" cy="362"/>
            </a:xfrm>
            <a:custGeom>
              <a:avLst/>
              <a:gdLst>
                <a:gd name="T0" fmla="*/ 87 w 94"/>
                <a:gd name="T1" fmla="*/ 0 h 362"/>
                <a:gd name="T2" fmla="*/ 45 w 94"/>
                <a:gd name="T3" fmla="*/ 41 h 362"/>
                <a:gd name="T4" fmla="*/ 18 w 94"/>
                <a:gd name="T5" fmla="*/ 88 h 362"/>
                <a:gd name="T6" fmla="*/ 4 w 94"/>
                <a:gd name="T7" fmla="*/ 136 h 362"/>
                <a:gd name="T8" fmla="*/ 0 w 94"/>
                <a:gd name="T9" fmla="*/ 180 h 362"/>
                <a:gd name="T10" fmla="*/ 4 w 94"/>
                <a:gd name="T11" fmla="*/ 223 h 362"/>
                <a:gd name="T12" fmla="*/ 17 w 94"/>
                <a:gd name="T13" fmla="*/ 271 h 362"/>
                <a:gd name="T14" fmla="*/ 43 w 94"/>
                <a:gd name="T15" fmla="*/ 319 h 362"/>
                <a:gd name="T16" fmla="*/ 87 w 94"/>
                <a:gd name="T17" fmla="*/ 362 h 362"/>
                <a:gd name="T18" fmla="*/ 92 w 94"/>
                <a:gd name="T19" fmla="*/ 361 h 362"/>
                <a:gd name="T20" fmla="*/ 94 w 94"/>
                <a:gd name="T21" fmla="*/ 358 h 362"/>
                <a:gd name="T22" fmla="*/ 93 w 94"/>
                <a:gd name="T23" fmla="*/ 355 h 362"/>
                <a:gd name="T24" fmla="*/ 91 w 94"/>
                <a:gd name="T25" fmla="*/ 352 h 362"/>
                <a:gd name="T26" fmla="*/ 60 w 94"/>
                <a:gd name="T27" fmla="*/ 316 h 362"/>
                <a:gd name="T28" fmla="*/ 40 w 94"/>
                <a:gd name="T29" fmla="*/ 275 h 362"/>
                <a:gd name="T30" fmla="*/ 29 w 94"/>
                <a:gd name="T31" fmla="*/ 229 h 362"/>
                <a:gd name="T32" fmla="*/ 25 w 94"/>
                <a:gd name="T33" fmla="*/ 181 h 362"/>
                <a:gd name="T34" fmla="*/ 31 w 94"/>
                <a:gd name="T35" fmla="*/ 116 h 362"/>
                <a:gd name="T36" fmla="*/ 47 w 94"/>
                <a:gd name="T37" fmla="*/ 68 h 362"/>
                <a:gd name="T38" fmla="*/ 69 w 94"/>
                <a:gd name="T39" fmla="*/ 33 h 362"/>
                <a:gd name="T40" fmla="*/ 92 w 94"/>
                <a:gd name="T41" fmla="*/ 8 h 362"/>
                <a:gd name="T42" fmla="*/ 94 w 94"/>
                <a:gd name="T43" fmla="*/ 4 h 362"/>
                <a:gd name="T44" fmla="*/ 92 w 94"/>
                <a:gd name="T45" fmla="*/ 0 h 362"/>
                <a:gd name="T46" fmla="*/ 87 w 94"/>
                <a:gd name="T4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362">
                  <a:moveTo>
                    <a:pt x="87" y="0"/>
                  </a:moveTo>
                  <a:lnTo>
                    <a:pt x="45" y="41"/>
                  </a:lnTo>
                  <a:lnTo>
                    <a:pt x="18" y="88"/>
                  </a:lnTo>
                  <a:lnTo>
                    <a:pt x="4" y="136"/>
                  </a:lnTo>
                  <a:lnTo>
                    <a:pt x="0" y="180"/>
                  </a:lnTo>
                  <a:lnTo>
                    <a:pt x="4" y="223"/>
                  </a:lnTo>
                  <a:lnTo>
                    <a:pt x="17" y="271"/>
                  </a:lnTo>
                  <a:lnTo>
                    <a:pt x="43" y="319"/>
                  </a:lnTo>
                  <a:lnTo>
                    <a:pt x="87" y="362"/>
                  </a:lnTo>
                  <a:lnTo>
                    <a:pt x="92" y="361"/>
                  </a:lnTo>
                  <a:lnTo>
                    <a:pt x="94" y="358"/>
                  </a:lnTo>
                  <a:lnTo>
                    <a:pt x="93" y="355"/>
                  </a:lnTo>
                  <a:lnTo>
                    <a:pt x="91" y="352"/>
                  </a:lnTo>
                  <a:lnTo>
                    <a:pt x="60" y="316"/>
                  </a:lnTo>
                  <a:lnTo>
                    <a:pt x="40" y="275"/>
                  </a:lnTo>
                  <a:lnTo>
                    <a:pt x="29" y="229"/>
                  </a:lnTo>
                  <a:lnTo>
                    <a:pt x="25" y="181"/>
                  </a:lnTo>
                  <a:lnTo>
                    <a:pt x="31" y="116"/>
                  </a:lnTo>
                  <a:lnTo>
                    <a:pt x="47" y="68"/>
                  </a:lnTo>
                  <a:lnTo>
                    <a:pt x="69" y="33"/>
                  </a:lnTo>
                  <a:lnTo>
                    <a:pt x="92" y="8"/>
                  </a:lnTo>
                  <a:lnTo>
                    <a:pt x="94" y="4"/>
                  </a:lnTo>
                  <a:lnTo>
                    <a:pt x="92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8" name="Freeform 232"/>
            <p:cNvSpPr>
              <a:spLocks noChangeAspect="1" noEditPoints="1"/>
            </p:cNvSpPr>
            <p:nvPr/>
          </p:nvSpPr>
          <p:spPr bwMode="auto">
            <a:xfrm>
              <a:off x="2359" y="168"/>
              <a:ext cx="221" cy="163"/>
            </a:xfrm>
            <a:custGeom>
              <a:avLst/>
              <a:gdLst>
                <a:gd name="T0" fmla="*/ 196 w 221"/>
                <a:gd name="T1" fmla="*/ 81 h 163"/>
                <a:gd name="T2" fmla="*/ 219 w 221"/>
                <a:gd name="T3" fmla="*/ 32 h 163"/>
                <a:gd name="T4" fmla="*/ 219 w 221"/>
                <a:gd name="T5" fmla="*/ 18 h 163"/>
                <a:gd name="T6" fmla="*/ 210 w 221"/>
                <a:gd name="T7" fmla="*/ 19 h 163"/>
                <a:gd name="T8" fmla="*/ 194 w 221"/>
                <a:gd name="T9" fmla="*/ 61 h 163"/>
                <a:gd name="T10" fmla="*/ 174 w 221"/>
                <a:gd name="T11" fmla="*/ 85 h 163"/>
                <a:gd name="T12" fmla="*/ 173 w 221"/>
                <a:gd name="T13" fmla="*/ 65 h 163"/>
                <a:gd name="T14" fmla="*/ 164 w 221"/>
                <a:gd name="T15" fmla="*/ 34 h 163"/>
                <a:gd name="T16" fmla="*/ 129 w 221"/>
                <a:gd name="T17" fmla="*/ 4 h 163"/>
                <a:gd name="T18" fmla="*/ 65 w 221"/>
                <a:gd name="T19" fmla="*/ 8 h 163"/>
                <a:gd name="T20" fmla="*/ 8 w 221"/>
                <a:gd name="T21" fmla="*/ 63 h 163"/>
                <a:gd name="T22" fmla="*/ 1 w 221"/>
                <a:gd name="T23" fmla="*/ 112 h 163"/>
                <a:gd name="T24" fmla="*/ 9 w 221"/>
                <a:gd name="T25" fmla="*/ 135 h 163"/>
                <a:gd name="T26" fmla="*/ 26 w 221"/>
                <a:gd name="T27" fmla="*/ 152 h 163"/>
                <a:gd name="T28" fmla="*/ 51 w 221"/>
                <a:gd name="T29" fmla="*/ 162 h 163"/>
                <a:gd name="T30" fmla="*/ 112 w 221"/>
                <a:gd name="T31" fmla="*/ 154 h 163"/>
                <a:gd name="T32" fmla="*/ 157 w 221"/>
                <a:gd name="T33" fmla="*/ 148 h 163"/>
                <a:gd name="T34" fmla="*/ 177 w 221"/>
                <a:gd name="T35" fmla="*/ 162 h 163"/>
                <a:gd name="T36" fmla="*/ 201 w 221"/>
                <a:gd name="T37" fmla="*/ 160 h 163"/>
                <a:gd name="T38" fmla="*/ 218 w 221"/>
                <a:gd name="T39" fmla="*/ 145 h 163"/>
                <a:gd name="T40" fmla="*/ 218 w 221"/>
                <a:gd name="T41" fmla="*/ 134 h 163"/>
                <a:gd name="T42" fmla="*/ 210 w 221"/>
                <a:gd name="T43" fmla="*/ 134 h 163"/>
                <a:gd name="T44" fmla="*/ 203 w 221"/>
                <a:gd name="T45" fmla="*/ 146 h 163"/>
                <a:gd name="T46" fmla="*/ 192 w 221"/>
                <a:gd name="T47" fmla="*/ 152 h 163"/>
                <a:gd name="T48" fmla="*/ 184 w 221"/>
                <a:gd name="T49" fmla="*/ 152 h 163"/>
                <a:gd name="T50" fmla="*/ 177 w 221"/>
                <a:gd name="T51" fmla="*/ 134 h 163"/>
                <a:gd name="T52" fmla="*/ 146 w 221"/>
                <a:gd name="T53" fmla="*/ 121 h 163"/>
                <a:gd name="T54" fmla="*/ 98 w 221"/>
                <a:gd name="T55" fmla="*/ 148 h 163"/>
                <a:gd name="T56" fmla="*/ 67 w 221"/>
                <a:gd name="T57" fmla="*/ 153 h 163"/>
                <a:gd name="T58" fmla="*/ 39 w 221"/>
                <a:gd name="T59" fmla="*/ 142 h 163"/>
                <a:gd name="T60" fmla="*/ 30 w 221"/>
                <a:gd name="T61" fmla="*/ 113 h 163"/>
                <a:gd name="T62" fmla="*/ 35 w 221"/>
                <a:gd name="T63" fmla="*/ 81 h 163"/>
                <a:gd name="T64" fmla="*/ 54 w 221"/>
                <a:gd name="T65" fmla="*/ 38 h 163"/>
                <a:gd name="T66" fmla="*/ 80 w 221"/>
                <a:gd name="T67" fmla="*/ 16 h 163"/>
                <a:gd name="T68" fmla="*/ 103 w 221"/>
                <a:gd name="T69" fmla="*/ 10 h 163"/>
                <a:gd name="T70" fmla="*/ 133 w 221"/>
                <a:gd name="T71" fmla="*/ 27 h 163"/>
                <a:gd name="T72" fmla="*/ 143 w 221"/>
                <a:gd name="T73" fmla="*/ 60 h 163"/>
                <a:gd name="T74" fmla="*/ 146 w 221"/>
                <a:gd name="T75" fmla="*/ 12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163">
                  <a:moveTo>
                    <a:pt x="175" y="108"/>
                  </a:moveTo>
                  <a:lnTo>
                    <a:pt x="196" y="81"/>
                  </a:lnTo>
                  <a:lnTo>
                    <a:pt x="210" y="54"/>
                  </a:lnTo>
                  <a:lnTo>
                    <a:pt x="219" y="32"/>
                  </a:lnTo>
                  <a:lnTo>
                    <a:pt x="221" y="22"/>
                  </a:lnTo>
                  <a:lnTo>
                    <a:pt x="219" y="18"/>
                  </a:lnTo>
                  <a:lnTo>
                    <a:pt x="215" y="17"/>
                  </a:lnTo>
                  <a:lnTo>
                    <a:pt x="210" y="19"/>
                  </a:lnTo>
                  <a:lnTo>
                    <a:pt x="208" y="26"/>
                  </a:lnTo>
                  <a:lnTo>
                    <a:pt x="194" y="61"/>
                  </a:lnTo>
                  <a:lnTo>
                    <a:pt x="174" y="92"/>
                  </a:lnTo>
                  <a:lnTo>
                    <a:pt x="174" y="85"/>
                  </a:lnTo>
                  <a:lnTo>
                    <a:pt x="173" y="74"/>
                  </a:lnTo>
                  <a:lnTo>
                    <a:pt x="173" y="65"/>
                  </a:lnTo>
                  <a:lnTo>
                    <a:pt x="172" y="59"/>
                  </a:lnTo>
                  <a:lnTo>
                    <a:pt x="164" y="34"/>
                  </a:lnTo>
                  <a:lnTo>
                    <a:pt x="149" y="16"/>
                  </a:lnTo>
                  <a:lnTo>
                    <a:pt x="129" y="4"/>
                  </a:lnTo>
                  <a:lnTo>
                    <a:pt x="104" y="0"/>
                  </a:lnTo>
                  <a:lnTo>
                    <a:pt x="65" y="8"/>
                  </a:lnTo>
                  <a:lnTo>
                    <a:pt x="32" y="31"/>
                  </a:lnTo>
                  <a:lnTo>
                    <a:pt x="8" y="63"/>
                  </a:lnTo>
                  <a:lnTo>
                    <a:pt x="0" y="100"/>
                  </a:lnTo>
                  <a:lnTo>
                    <a:pt x="1" y="112"/>
                  </a:lnTo>
                  <a:lnTo>
                    <a:pt x="4" y="124"/>
                  </a:lnTo>
                  <a:lnTo>
                    <a:pt x="9" y="135"/>
                  </a:lnTo>
                  <a:lnTo>
                    <a:pt x="17" y="144"/>
                  </a:lnTo>
                  <a:lnTo>
                    <a:pt x="26" y="152"/>
                  </a:lnTo>
                  <a:lnTo>
                    <a:pt x="38" y="158"/>
                  </a:lnTo>
                  <a:lnTo>
                    <a:pt x="51" y="162"/>
                  </a:lnTo>
                  <a:lnTo>
                    <a:pt x="66" y="163"/>
                  </a:lnTo>
                  <a:lnTo>
                    <a:pt x="112" y="154"/>
                  </a:lnTo>
                  <a:lnTo>
                    <a:pt x="149" y="132"/>
                  </a:lnTo>
                  <a:lnTo>
                    <a:pt x="157" y="148"/>
                  </a:lnTo>
                  <a:lnTo>
                    <a:pt x="167" y="158"/>
                  </a:lnTo>
                  <a:lnTo>
                    <a:pt x="177" y="162"/>
                  </a:lnTo>
                  <a:lnTo>
                    <a:pt x="187" y="163"/>
                  </a:lnTo>
                  <a:lnTo>
                    <a:pt x="201" y="160"/>
                  </a:lnTo>
                  <a:lnTo>
                    <a:pt x="211" y="153"/>
                  </a:lnTo>
                  <a:lnTo>
                    <a:pt x="218" y="145"/>
                  </a:lnTo>
                  <a:lnTo>
                    <a:pt x="220" y="138"/>
                  </a:lnTo>
                  <a:lnTo>
                    <a:pt x="218" y="134"/>
                  </a:lnTo>
                  <a:lnTo>
                    <a:pt x="214" y="133"/>
                  </a:lnTo>
                  <a:lnTo>
                    <a:pt x="210" y="134"/>
                  </a:lnTo>
                  <a:lnTo>
                    <a:pt x="208" y="137"/>
                  </a:lnTo>
                  <a:lnTo>
                    <a:pt x="203" y="146"/>
                  </a:lnTo>
                  <a:lnTo>
                    <a:pt x="198" y="150"/>
                  </a:lnTo>
                  <a:lnTo>
                    <a:pt x="192" y="152"/>
                  </a:lnTo>
                  <a:lnTo>
                    <a:pt x="188" y="153"/>
                  </a:lnTo>
                  <a:lnTo>
                    <a:pt x="184" y="152"/>
                  </a:lnTo>
                  <a:lnTo>
                    <a:pt x="180" y="147"/>
                  </a:lnTo>
                  <a:lnTo>
                    <a:pt x="177" y="134"/>
                  </a:lnTo>
                  <a:lnTo>
                    <a:pt x="175" y="108"/>
                  </a:lnTo>
                  <a:close/>
                  <a:moveTo>
                    <a:pt x="146" y="121"/>
                  </a:moveTo>
                  <a:lnTo>
                    <a:pt x="121" y="138"/>
                  </a:lnTo>
                  <a:lnTo>
                    <a:pt x="98" y="148"/>
                  </a:lnTo>
                  <a:lnTo>
                    <a:pt x="80" y="152"/>
                  </a:lnTo>
                  <a:lnTo>
                    <a:pt x="67" y="153"/>
                  </a:lnTo>
                  <a:lnTo>
                    <a:pt x="51" y="150"/>
                  </a:lnTo>
                  <a:lnTo>
                    <a:pt x="39" y="142"/>
                  </a:lnTo>
                  <a:lnTo>
                    <a:pt x="32" y="129"/>
                  </a:lnTo>
                  <a:lnTo>
                    <a:pt x="30" y="113"/>
                  </a:lnTo>
                  <a:lnTo>
                    <a:pt x="31" y="100"/>
                  </a:lnTo>
                  <a:lnTo>
                    <a:pt x="35" y="81"/>
                  </a:lnTo>
                  <a:lnTo>
                    <a:pt x="42" y="59"/>
                  </a:lnTo>
                  <a:lnTo>
                    <a:pt x="54" y="38"/>
                  </a:lnTo>
                  <a:lnTo>
                    <a:pt x="66" y="24"/>
                  </a:lnTo>
                  <a:lnTo>
                    <a:pt x="80" y="16"/>
                  </a:lnTo>
                  <a:lnTo>
                    <a:pt x="92" y="11"/>
                  </a:lnTo>
                  <a:lnTo>
                    <a:pt x="103" y="10"/>
                  </a:lnTo>
                  <a:lnTo>
                    <a:pt x="121" y="14"/>
                  </a:lnTo>
                  <a:lnTo>
                    <a:pt x="133" y="27"/>
                  </a:lnTo>
                  <a:lnTo>
                    <a:pt x="140" y="43"/>
                  </a:lnTo>
                  <a:lnTo>
                    <a:pt x="143" y="60"/>
                  </a:lnTo>
                  <a:lnTo>
                    <a:pt x="145" y="89"/>
                  </a:lnTo>
                  <a:lnTo>
                    <a:pt x="14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9" name="Freeform 233"/>
            <p:cNvSpPr>
              <a:spLocks noChangeAspect="1" noEditPoints="1"/>
            </p:cNvSpPr>
            <p:nvPr/>
          </p:nvSpPr>
          <p:spPr bwMode="auto">
            <a:xfrm>
              <a:off x="2614" y="207"/>
              <a:ext cx="122" cy="226"/>
            </a:xfrm>
            <a:custGeom>
              <a:avLst/>
              <a:gdLst>
                <a:gd name="T0" fmla="*/ 122 w 122"/>
                <a:gd name="T1" fmla="*/ 11 h 226"/>
                <a:gd name="T2" fmla="*/ 119 w 122"/>
                <a:gd name="T3" fmla="*/ 3 h 226"/>
                <a:gd name="T4" fmla="*/ 111 w 122"/>
                <a:gd name="T5" fmla="*/ 0 h 226"/>
                <a:gd name="T6" fmla="*/ 105 w 122"/>
                <a:gd name="T7" fmla="*/ 1 h 226"/>
                <a:gd name="T8" fmla="*/ 99 w 122"/>
                <a:gd name="T9" fmla="*/ 5 h 226"/>
                <a:gd name="T10" fmla="*/ 96 w 122"/>
                <a:gd name="T11" fmla="*/ 10 h 226"/>
                <a:gd name="T12" fmla="*/ 94 w 122"/>
                <a:gd name="T13" fmla="*/ 15 h 226"/>
                <a:gd name="T14" fmla="*/ 98 w 122"/>
                <a:gd name="T15" fmla="*/ 23 h 226"/>
                <a:gd name="T16" fmla="*/ 106 w 122"/>
                <a:gd name="T17" fmla="*/ 27 h 226"/>
                <a:gd name="T18" fmla="*/ 112 w 122"/>
                <a:gd name="T19" fmla="*/ 25 h 226"/>
                <a:gd name="T20" fmla="*/ 117 w 122"/>
                <a:gd name="T21" fmla="*/ 21 h 226"/>
                <a:gd name="T22" fmla="*/ 121 w 122"/>
                <a:gd name="T23" fmla="*/ 16 h 226"/>
                <a:gd name="T24" fmla="*/ 122 w 122"/>
                <a:gd name="T25" fmla="*/ 11 h 226"/>
                <a:gd name="T26" fmla="*/ 66 w 122"/>
                <a:gd name="T27" fmla="*/ 184 h 226"/>
                <a:gd name="T28" fmla="*/ 60 w 122"/>
                <a:gd name="T29" fmla="*/ 197 h 226"/>
                <a:gd name="T30" fmla="*/ 51 w 122"/>
                <a:gd name="T31" fmla="*/ 208 h 226"/>
                <a:gd name="T32" fmla="*/ 40 w 122"/>
                <a:gd name="T33" fmla="*/ 214 h 226"/>
                <a:gd name="T34" fmla="*/ 29 w 122"/>
                <a:gd name="T35" fmla="*/ 217 h 226"/>
                <a:gd name="T36" fmla="*/ 19 w 122"/>
                <a:gd name="T37" fmla="*/ 215 h 226"/>
                <a:gd name="T38" fmla="*/ 26 w 122"/>
                <a:gd name="T39" fmla="*/ 209 h 226"/>
                <a:gd name="T40" fmla="*/ 27 w 122"/>
                <a:gd name="T41" fmla="*/ 202 h 226"/>
                <a:gd name="T42" fmla="*/ 25 w 122"/>
                <a:gd name="T43" fmla="*/ 195 h 226"/>
                <a:gd name="T44" fmla="*/ 16 w 122"/>
                <a:gd name="T45" fmla="*/ 191 h 226"/>
                <a:gd name="T46" fmla="*/ 10 w 122"/>
                <a:gd name="T47" fmla="*/ 192 h 226"/>
                <a:gd name="T48" fmla="*/ 4 w 122"/>
                <a:gd name="T49" fmla="*/ 196 h 226"/>
                <a:gd name="T50" fmla="*/ 1 w 122"/>
                <a:gd name="T51" fmla="*/ 202 h 226"/>
                <a:gd name="T52" fmla="*/ 0 w 122"/>
                <a:gd name="T53" fmla="*/ 208 h 226"/>
                <a:gd name="T54" fmla="*/ 2 w 122"/>
                <a:gd name="T55" fmla="*/ 215 h 226"/>
                <a:gd name="T56" fmla="*/ 8 w 122"/>
                <a:gd name="T57" fmla="*/ 221 h 226"/>
                <a:gd name="T58" fmla="*/ 17 w 122"/>
                <a:gd name="T59" fmla="*/ 224 h 226"/>
                <a:gd name="T60" fmla="*/ 29 w 122"/>
                <a:gd name="T61" fmla="*/ 226 h 226"/>
                <a:gd name="T62" fmla="*/ 44 w 122"/>
                <a:gd name="T63" fmla="*/ 224 h 226"/>
                <a:gd name="T64" fmla="*/ 62 w 122"/>
                <a:gd name="T65" fmla="*/ 217 h 226"/>
                <a:gd name="T66" fmla="*/ 78 w 122"/>
                <a:gd name="T67" fmla="*/ 204 h 226"/>
                <a:gd name="T68" fmla="*/ 88 w 122"/>
                <a:gd name="T69" fmla="*/ 184 h 226"/>
                <a:gd name="T70" fmla="*/ 111 w 122"/>
                <a:gd name="T71" fmla="*/ 92 h 226"/>
                <a:gd name="T72" fmla="*/ 112 w 122"/>
                <a:gd name="T73" fmla="*/ 83 h 226"/>
                <a:gd name="T74" fmla="*/ 110 w 122"/>
                <a:gd name="T75" fmla="*/ 73 h 226"/>
                <a:gd name="T76" fmla="*/ 103 w 122"/>
                <a:gd name="T77" fmla="*/ 65 h 226"/>
                <a:gd name="T78" fmla="*/ 93 w 122"/>
                <a:gd name="T79" fmla="*/ 60 h 226"/>
                <a:gd name="T80" fmla="*/ 81 w 122"/>
                <a:gd name="T81" fmla="*/ 58 h 226"/>
                <a:gd name="T82" fmla="*/ 70 w 122"/>
                <a:gd name="T83" fmla="*/ 59 h 226"/>
                <a:gd name="T84" fmla="*/ 60 w 122"/>
                <a:gd name="T85" fmla="*/ 63 h 226"/>
                <a:gd name="T86" fmla="*/ 51 w 122"/>
                <a:gd name="T87" fmla="*/ 69 h 226"/>
                <a:gd name="T88" fmla="*/ 44 w 122"/>
                <a:gd name="T89" fmla="*/ 76 h 226"/>
                <a:gd name="T90" fmla="*/ 38 w 122"/>
                <a:gd name="T91" fmla="*/ 83 h 226"/>
                <a:gd name="T92" fmla="*/ 34 w 122"/>
                <a:gd name="T93" fmla="*/ 90 h 226"/>
                <a:gd name="T94" fmla="*/ 31 w 122"/>
                <a:gd name="T95" fmla="*/ 95 h 226"/>
                <a:gd name="T96" fmla="*/ 31 w 122"/>
                <a:gd name="T97" fmla="*/ 98 h 226"/>
                <a:gd name="T98" fmla="*/ 33 w 122"/>
                <a:gd name="T99" fmla="*/ 101 h 226"/>
                <a:gd name="T100" fmla="*/ 36 w 122"/>
                <a:gd name="T101" fmla="*/ 102 h 226"/>
                <a:gd name="T102" fmla="*/ 40 w 122"/>
                <a:gd name="T103" fmla="*/ 101 h 226"/>
                <a:gd name="T104" fmla="*/ 42 w 122"/>
                <a:gd name="T105" fmla="*/ 98 h 226"/>
                <a:gd name="T106" fmla="*/ 51 w 122"/>
                <a:gd name="T107" fmla="*/ 82 h 226"/>
                <a:gd name="T108" fmla="*/ 62 w 122"/>
                <a:gd name="T109" fmla="*/ 73 h 226"/>
                <a:gd name="T110" fmla="*/ 72 w 122"/>
                <a:gd name="T111" fmla="*/ 68 h 226"/>
                <a:gd name="T112" fmla="*/ 80 w 122"/>
                <a:gd name="T113" fmla="*/ 67 h 226"/>
                <a:gd name="T114" fmla="*/ 86 w 122"/>
                <a:gd name="T115" fmla="*/ 68 h 226"/>
                <a:gd name="T116" fmla="*/ 89 w 122"/>
                <a:gd name="T117" fmla="*/ 72 h 226"/>
                <a:gd name="T118" fmla="*/ 90 w 122"/>
                <a:gd name="T119" fmla="*/ 77 h 226"/>
                <a:gd name="T120" fmla="*/ 91 w 122"/>
                <a:gd name="T121" fmla="*/ 81 h 226"/>
                <a:gd name="T122" fmla="*/ 90 w 122"/>
                <a:gd name="T123" fmla="*/ 87 h 226"/>
                <a:gd name="T124" fmla="*/ 66 w 122"/>
                <a:gd name="T125" fmla="*/ 1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6">
                  <a:moveTo>
                    <a:pt x="122" y="11"/>
                  </a:moveTo>
                  <a:lnTo>
                    <a:pt x="119" y="3"/>
                  </a:lnTo>
                  <a:lnTo>
                    <a:pt x="111" y="0"/>
                  </a:lnTo>
                  <a:lnTo>
                    <a:pt x="105" y="1"/>
                  </a:lnTo>
                  <a:lnTo>
                    <a:pt x="99" y="5"/>
                  </a:lnTo>
                  <a:lnTo>
                    <a:pt x="96" y="10"/>
                  </a:lnTo>
                  <a:lnTo>
                    <a:pt x="94" y="15"/>
                  </a:lnTo>
                  <a:lnTo>
                    <a:pt x="98" y="23"/>
                  </a:lnTo>
                  <a:lnTo>
                    <a:pt x="106" y="27"/>
                  </a:lnTo>
                  <a:lnTo>
                    <a:pt x="112" y="25"/>
                  </a:lnTo>
                  <a:lnTo>
                    <a:pt x="117" y="21"/>
                  </a:lnTo>
                  <a:lnTo>
                    <a:pt x="121" y="16"/>
                  </a:lnTo>
                  <a:lnTo>
                    <a:pt x="122" y="11"/>
                  </a:lnTo>
                  <a:close/>
                  <a:moveTo>
                    <a:pt x="66" y="184"/>
                  </a:moveTo>
                  <a:lnTo>
                    <a:pt x="60" y="197"/>
                  </a:lnTo>
                  <a:lnTo>
                    <a:pt x="51" y="208"/>
                  </a:lnTo>
                  <a:lnTo>
                    <a:pt x="40" y="214"/>
                  </a:lnTo>
                  <a:lnTo>
                    <a:pt x="29" y="217"/>
                  </a:lnTo>
                  <a:lnTo>
                    <a:pt x="19" y="215"/>
                  </a:lnTo>
                  <a:lnTo>
                    <a:pt x="26" y="209"/>
                  </a:lnTo>
                  <a:lnTo>
                    <a:pt x="27" y="202"/>
                  </a:lnTo>
                  <a:lnTo>
                    <a:pt x="25" y="195"/>
                  </a:lnTo>
                  <a:lnTo>
                    <a:pt x="16" y="191"/>
                  </a:lnTo>
                  <a:lnTo>
                    <a:pt x="10" y="192"/>
                  </a:lnTo>
                  <a:lnTo>
                    <a:pt x="4" y="196"/>
                  </a:lnTo>
                  <a:lnTo>
                    <a:pt x="1" y="202"/>
                  </a:lnTo>
                  <a:lnTo>
                    <a:pt x="0" y="208"/>
                  </a:lnTo>
                  <a:lnTo>
                    <a:pt x="2" y="215"/>
                  </a:lnTo>
                  <a:lnTo>
                    <a:pt x="8" y="221"/>
                  </a:lnTo>
                  <a:lnTo>
                    <a:pt x="17" y="224"/>
                  </a:lnTo>
                  <a:lnTo>
                    <a:pt x="29" y="226"/>
                  </a:lnTo>
                  <a:lnTo>
                    <a:pt x="44" y="224"/>
                  </a:lnTo>
                  <a:lnTo>
                    <a:pt x="62" y="217"/>
                  </a:lnTo>
                  <a:lnTo>
                    <a:pt x="78" y="204"/>
                  </a:lnTo>
                  <a:lnTo>
                    <a:pt x="88" y="184"/>
                  </a:lnTo>
                  <a:lnTo>
                    <a:pt x="111" y="92"/>
                  </a:lnTo>
                  <a:lnTo>
                    <a:pt x="112" y="83"/>
                  </a:lnTo>
                  <a:lnTo>
                    <a:pt x="110" y="73"/>
                  </a:lnTo>
                  <a:lnTo>
                    <a:pt x="103" y="65"/>
                  </a:lnTo>
                  <a:lnTo>
                    <a:pt x="93" y="60"/>
                  </a:lnTo>
                  <a:lnTo>
                    <a:pt x="81" y="58"/>
                  </a:lnTo>
                  <a:lnTo>
                    <a:pt x="70" y="59"/>
                  </a:lnTo>
                  <a:lnTo>
                    <a:pt x="60" y="63"/>
                  </a:lnTo>
                  <a:lnTo>
                    <a:pt x="51" y="69"/>
                  </a:lnTo>
                  <a:lnTo>
                    <a:pt x="44" y="76"/>
                  </a:lnTo>
                  <a:lnTo>
                    <a:pt x="38" y="83"/>
                  </a:lnTo>
                  <a:lnTo>
                    <a:pt x="34" y="90"/>
                  </a:lnTo>
                  <a:lnTo>
                    <a:pt x="31" y="95"/>
                  </a:lnTo>
                  <a:lnTo>
                    <a:pt x="31" y="98"/>
                  </a:lnTo>
                  <a:lnTo>
                    <a:pt x="33" y="101"/>
                  </a:lnTo>
                  <a:lnTo>
                    <a:pt x="36" y="102"/>
                  </a:lnTo>
                  <a:lnTo>
                    <a:pt x="40" y="101"/>
                  </a:lnTo>
                  <a:lnTo>
                    <a:pt x="42" y="98"/>
                  </a:lnTo>
                  <a:lnTo>
                    <a:pt x="51" y="82"/>
                  </a:lnTo>
                  <a:lnTo>
                    <a:pt x="62" y="73"/>
                  </a:lnTo>
                  <a:lnTo>
                    <a:pt x="72" y="68"/>
                  </a:lnTo>
                  <a:lnTo>
                    <a:pt x="80" y="67"/>
                  </a:lnTo>
                  <a:lnTo>
                    <a:pt x="86" y="68"/>
                  </a:lnTo>
                  <a:lnTo>
                    <a:pt x="89" y="72"/>
                  </a:lnTo>
                  <a:lnTo>
                    <a:pt x="90" y="77"/>
                  </a:lnTo>
                  <a:lnTo>
                    <a:pt x="91" y="81"/>
                  </a:lnTo>
                  <a:lnTo>
                    <a:pt x="90" y="87"/>
                  </a:lnTo>
                  <a:lnTo>
                    <a:pt x="66" y="1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0" name="Freeform 234"/>
            <p:cNvSpPr>
              <a:spLocks noChangeAspect="1"/>
            </p:cNvSpPr>
            <p:nvPr/>
          </p:nvSpPr>
          <p:spPr bwMode="auto">
            <a:xfrm>
              <a:off x="2838" y="286"/>
              <a:ext cx="46" cy="111"/>
            </a:xfrm>
            <a:custGeom>
              <a:avLst/>
              <a:gdLst>
                <a:gd name="T0" fmla="*/ 36 w 46"/>
                <a:gd name="T1" fmla="*/ 36 h 111"/>
                <a:gd name="T2" fmla="*/ 35 w 46"/>
                <a:gd name="T3" fmla="*/ 51 h 111"/>
                <a:gd name="T4" fmla="*/ 31 w 46"/>
                <a:gd name="T5" fmla="*/ 68 h 111"/>
                <a:gd name="T6" fmla="*/ 22 w 46"/>
                <a:gd name="T7" fmla="*/ 85 h 111"/>
                <a:gd name="T8" fmla="*/ 8 w 46"/>
                <a:gd name="T9" fmla="*/ 102 h 111"/>
                <a:gd name="T10" fmla="*/ 5 w 46"/>
                <a:gd name="T11" fmla="*/ 107 h 111"/>
                <a:gd name="T12" fmla="*/ 7 w 46"/>
                <a:gd name="T13" fmla="*/ 110 h 111"/>
                <a:gd name="T14" fmla="*/ 10 w 46"/>
                <a:gd name="T15" fmla="*/ 111 h 111"/>
                <a:gd name="T16" fmla="*/ 13 w 46"/>
                <a:gd name="T17" fmla="*/ 110 h 111"/>
                <a:gd name="T18" fmla="*/ 18 w 46"/>
                <a:gd name="T19" fmla="*/ 106 h 111"/>
                <a:gd name="T20" fmla="*/ 24 w 46"/>
                <a:gd name="T21" fmla="*/ 100 h 111"/>
                <a:gd name="T22" fmla="*/ 30 w 46"/>
                <a:gd name="T23" fmla="*/ 92 h 111"/>
                <a:gd name="T24" fmla="*/ 36 w 46"/>
                <a:gd name="T25" fmla="*/ 81 h 111"/>
                <a:gd name="T26" fmla="*/ 41 w 46"/>
                <a:gd name="T27" fmla="*/ 69 h 111"/>
                <a:gd name="T28" fmla="*/ 44 w 46"/>
                <a:gd name="T29" fmla="*/ 55 h 111"/>
                <a:gd name="T30" fmla="*/ 46 w 46"/>
                <a:gd name="T31" fmla="*/ 39 h 111"/>
                <a:gd name="T32" fmla="*/ 44 w 46"/>
                <a:gd name="T33" fmla="*/ 24 h 111"/>
                <a:gd name="T34" fmla="*/ 39 w 46"/>
                <a:gd name="T35" fmla="*/ 11 h 111"/>
                <a:gd name="T36" fmla="*/ 32 w 46"/>
                <a:gd name="T37" fmla="*/ 3 h 111"/>
                <a:gd name="T38" fmla="*/ 20 w 46"/>
                <a:gd name="T39" fmla="*/ 0 h 111"/>
                <a:gd name="T40" fmla="*/ 12 w 46"/>
                <a:gd name="T41" fmla="*/ 2 h 111"/>
                <a:gd name="T42" fmla="*/ 6 w 46"/>
                <a:gd name="T43" fmla="*/ 6 h 111"/>
                <a:gd name="T44" fmla="*/ 1 w 46"/>
                <a:gd name="T45" fmla="*/ 13 h 111"/>
                <a:gd name="T46" fmla="*/ 0 w 46"/>
                <a:gd name="T47" fmla="*/ 21 h 111"/>
                <a:gd name="T48" fmla="*/ 1 w 46"/>
                <a:gd name="T49" fmla="*/ 29 h 111"/>
                <a:gd name="T50" fmla="*/ 6 w 46"/>
                <a:gd name="T51" fmla="*/ 35 h 111"/>
                <a:gd name="T52" fmla="*/ 12 w 46"/>
                <a:gd name="T53" fmla="*/ 40 h 111"/>
                <a:gd name="T54" fmla="*/ 21 w 46"/>
                <a:gd name="T55" fmla="*/ 42 h 111"/>
                <a:gd name="T56" fmla="*/ 31 w 46"/>
                <a:gd name="T57" fmla="*/ 39 h 111"/>
                <a:gd name="T58" fmla="*/ 36 w 46"/>
                <a:gd name="T59" fmla="*/ 3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111">
                  <a:moveTo>
                    <a:pt x="36" y="36"/>
                  </a:moveTo>
                  <a:lnTo>
                    <a:pt x="35" y="51"/>
                  </a:lnTo>
                  <a:lnTo>
                    <a:pt x="31" y="68"/>
                  </a:lnTo>
                  <a:lnTo>
                    <a:pt x="22" y="85"/>
                  </a:lnTo>
                  <a:lnTo>
                    <a:pt x="8" y="102"/>
                  </a:lnTo>
                  <a:lnTo>
                    <a:pt x="5" y="107"/>
                  </a:lnTo>
                  <a:lnTo>
                    <a:pt x="7" y="110"/>
                  </a:lnTo>
                  <a:lnTo>
                    <a:pt x="10" y="111"/>
                  </a:lnTo>
                  <a:lnTo>
                    <a:pt x="13" y="110"/>
                  </a:lnTo>
                  <a:lnTo>
                    <a:pt x="18" y="106"/>
                  </a:lnTo>
                  <a:lnTo>
                    <a:pt x="24" y="100"/>
                  </a:lnTo>
                  <a:lnTo>
                    <a:pt x="30" y="92"/>
                  </a:lnTo>
                  <a:lnTo>
                    <a:pt x="36" y="81"/>
                  </a:lnTo>
                  <a:lnTo>
                    <a:pt x="41" y="69"/>
                  </a:lnTo>
                  <a:lnTo>
                    <a:pt x="44" y="55"/>
                  </a:lnTo>
                  <a:lnTo>
                    <a:pt x="46" y="39"/>
                  </a:lnTo>
                  <a:lnTo>
                    <a:pt x="44" y="24"/>
                  </a:lnTo>
                  <a:lnTo>
                    <a:pt x="39" y="11"/>
                  </a:lnTo>
                  <a:lnTo>
                    <a:pt x="32" y="3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1" y="13"/>
                  </a:lnTo>
                  <a:lnTo>
                    <a:pt x="0" y="21"/>
                  </a:lnTo>
                  <a:lnTo>
                    <a:pt x="1" y="29"/>
                  </a:lnTo>
                  <a:lnTo>
                    <a:pt x="6" y="35"/>
                  </a:lnTo>
                  <a:lnTo>
                    <a:pt x="12" y="40"/>
                  </a:lnTo>
                  <a:lnTo>
                    <a:pt x="21" y="42"/>
                  </a:lnTo>
                  <a:lnTo>
                    <a:pt x="31" y="39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1" name="Freeform 235"/>
            <p:cNvSpPr>
              <a:spLocks noChangeAspect="1" noEditPoints="1"/>
            </p:cNvSpPr>
            <p:nvPr/>
          </p:nvSpPr>
          <p:spPr bwMode="auto">
            <a:xfrm>
              <a:off x="2938" y="72"/>
              <a:ext cx="210" cy="326"/>
            </a:xfrm>
            <a:custGeom>
              <a:avLst/>
              <a:gdLst>
                <a:gd name="T0" fmla="*/ 206 w 210"/>
                <a:gd name="T1" fmla="*/ 29 h 326"/>
                <a:gd name="T2" fmla="*/ 174 w 210"/>
                <a:gd name="T3" fmla="*/ 3 h 326"/>
                <a:gd name="T4" fmla="*/ 117 w 210"/>
                <a:gd name="T5" fmla="*/ 9 h 326"/>
                <a:gd name="T6" fmla="*/ 68 w 210"/>
                <a:gd name="T7" fmla="*/ 63 h 326"/>
                <a:gd name="T8" fmla="*/ 0 w 210"/>
                <a:gd name="T9" fmla="*/ 322 h 326"/>
                <a:gd name="T10" fmla="*/ 5 w 210"/>
                <a:gd name="T11" fmla="*/ 326 h 326"/>
                <a:gd name="T12" fmla="*/ 11 w 210"/>
                <a:gd name="T13" fmla="*/ 323 h 326"/>
                <a:gd name="T14" fmla="*/ 43 w 210"/>
                <a:gd name="T15" fmla="*/ 239 h 326"/>
                <a:gd name="T16" fmla="*/ 70 w 210"/>
                <a:gd name="T17" fmla="*/ 256 h 326"/>
                <a:gd name="T18" fmla="*/ 128 w 210"/>
                <a:gd name="T19" fmla="*/ 252 h 326"/>
                <a:gd name="T20" fmla="*/ 188 w 210"/>
                <a:gd name="T21" fmla="*/ 205 h 326"/>
                <a:gd name="T22" fmla="*/ 196 w 210"/>
                <a:gd name="T23" fmla="*/ 151 h 326"/>
                <a:gd name="T24" fmla="*/ 181 w 210"/>
                <a:gd name="T25" fmla="*/ 122 h 326"/>
                <a:gd name="T26" fmla="*/ 183 w 210"/>
                <a:gd name="T27" fmla="*/ 101 h 326"/>
                <a:gd name="T28" fmla="*/ 207 w 210"/>
                <a:gd name="T29" fmla="*/ 71 h 326"/>
                <a:gd name="T30" fmla="*/ 139 w 210"/>
                <a:gd name="T31" fmla="*/ 111 h 326"/>
                <a:gd name="T32" fmla="*/ 120 w 210"/>
                <a:gd name="T33" fmla="*/ 114 h 326"/>
                <a:gd name="T34" fmla="*/ 104 w 210"/>
                <a:gd name="T35" fmla="*/ 112 h 326"/>
                <a:gd name="T36" fmla="*/ 120 w 210"/>
                <a:gd name="T37" fmla="*/ 110 h 326"/>
                <a:gd name="T38" fmla="*/ 139 w 210"/>
                <a:gd name="T39" fmla="*/ 111 h 326"/>
                <a:gd name="T40" fmla="*/ 185 w 210"/>
                <a:gd name="T41" fmla="*/ 59 h 326"/>
                <a:gd name="T42" fmla="*/ 169 w 210"/>
                <a:gd name="T43" fmla="*/ 92 h 326"/>
                <a:gd name="T44" fmla="*/ 150 w 210"/>
                <a:gd name="T45" fmla="*/ 102 h 326"/>
                <a:gd name="T46" fmla="*/ 134 w 210"/>
                <a:gd name="T47" fmla="*/ 100 h 326"/>
                <a:gd name="T48" fmla="*/ 111 w 210"/>
                <a:gd name="T49" fmla="*/ 100 h 326"/>
                <a:gd name="T50" fmla="*/ 93 w 210"/>
                <a:gd name="T51" fmla="*/ 105 h 326"/>
                <a:gd name="T52" fmla="*/ 92 w 210"/>
                <a:gd name="T53" fmla="*/ 119 h 326"/>
                <a:gd name="T54" fmla="*/ 107 w 210"/>
                <a:gd name="T55" fmla="*/ 123 h 326"/>
                <a:gd name="T56" fmla="*/ 154 w 210"/>
                <a:gd name="T57" fmla="*/ 118 h 326"/>
                <a:gd name="T58" fmla="*/ 171 w 210"/>
                <a:gd name="T59" fmla="*/ 157 h 326"/>
                <a:gd name="T60" fmla="*/ 147 w 210"/>
                <a:gd name="T61" fmla="*/ 222 h 326"/>
                <a:gd name="T62" fmla="*/ 91 w 210"/>
                <a:gd name="T63" fmla="*/ 249 h 326"/>
                <a:gd name="T64" fmla="*/ 57 w 210"/>
                <a:gd name="T65" fmla="*/ 237 h 326"/>
                <a:gd name="T66" fmla="*/ 43 w 210"/>
                <a:gd name="T67" fmla="*/ 203 h 326"/>
                <a:gd name="T68" fmla="*/ 68 w 210"/>
                <a:gd name="T69" fmla="*/ 96 h 326"/>
                <a:gd name="T70" fmla="*/ 97 w 210"/>
                <a:gd name="T71" fmla="*/ 40 h 326"/>
                <a:gd name="T72" fmla="*/ 151 w 210"/>
                <a:gd name="T73" fmla="*/ 10 h 326"/>
                <a:gd name="T74" fmla="*/ 177 w 210"/>
                <a:gd name="T75" fmla="*/ 19 h 326"/>
                <a:gd name="T76" fmla="*/ 187 w 210"/>
                <a:gd name="T77" fmla="*/ 4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0" h="326">
                  <a:moveTo>
                    <a:pt x="210" y="50"/>
                  </a:moveTo>
                  <a:lnTo>
                    <a:pt x="206" y="29"/>
                  </a:lnTo>
                  <a:lnTo>
                    <a:pt x="193" y="13"/>
                  </a:lnTo>
                  <a:lnTo>
                    <a:pt x="174" y="3"/>
                  </a:lnTo>
                  <a:lnTo>
                    <a:pt x="151" y="0"/>
                  </a:lnTo>
                  <a:lnTo>
                    <a:pt x="117" y="9"/>
                  </a:lnTo>
                  <a:lnTo>
                    <a:pt x="89" y="33"/>
                  </a:lnTo>
                  <a:lnTo>
                    <a:pt x="68" y="63"/>
                  </a:lnTo>
                  <a:lnTo>
                    <a:pt x="56" y="93"/>
                  </a:lnTo>
                  <a:lnTo>
                    <a:pt x="0" y="322"/>
                  </a:lnTo>
                  <a:lnTo>
                    <a:pt x="1" y="325"/>
                  </a:lnTo>
                  <a:lnTo>
                    <a:pt x="5" y="326"/>
                  </a:lnTo>
                  <a:lnTo>
                    <a:pt x="9" y="325"/>
                  </a:lnTo>
                  <a:lnTo>
                    <a:pt x="11" y="323"/>
                  </a:lnTo>
                  <a:lnTo>
                    <a:pt x="36" y="227"/>
                  </a:lnTo>
                  <a:lnTo>
                    <a:pt x="43" y="239"/>
                  </a:lnTo>
                  <a:lnTo>
                    <a:pt x="55" y="249"/>
                  </a:lnTo>
                  <a:lnTo>
                    <a:pt x="70" y="256"/>
                  </a:lnTo>
                  <a:lnTo>
                    <a:pt x="90" y="259"/>
                  </a:lnTo>
                  <a:lnTo>
                    <a:pt x="128" y="252"/>
                  </a:lnTo>
                  <a:lnTo>
                    <a:pt x="163" y="234"/>
                  </a:lnTo>
                  <a:lnTo>
                    <a:pt x="188" y="205"/>
                  </a:lnTo>
                  <a:lnTo>
                    <a:pt x="197" y="167"/>
                  </a:lnTo>
                  <a:lnTo>
                    <a:pt x="196" y="151"/>
                  </a:lnTo>
                  <a:lnTo>
                    <a:pt x="190" y="136"/>
                  </a:lnTo>
                  <a:lnTo>
                    <a:pt x="181" y="122"/>
                  </a:lnTo>
                  <a:lnTo>
                    <a:pt x="169" y="112"/>
                  </a:lnTo>
                  <a:lnTo>
                    <a:pt x="183" y="101"/>
                  </a:lnTo>
                  <a:lnTo>
                    <a:pt x="197" y="88"/>
                  </a:lnTo>
                  <a:lnTo>
                    <a:pt x="207" y="71"/>
                  </a:lnTo>
                  <a:lnTo>
                    <a:pt x="210" y="50"/>
                  </a:lnTo>
                  <a:close/>
                  <a:moveTo>
                    <a:pt x="139" y="111"/>
                  </a:moveTo>
                  <a:lnTo>
                    <a:pt x="132" y="113"/>
                  </a:lnTo>
                  <a:lnTo>
                    <a:pt x="120" y="114"/>
                  </a:lnTo>
                  <a:lnTo>
                    <a:pt x="111" y="113"/>
                  </a:lnTo>
                  <a:lnTo>
                    <a:pt x="104" y="112"/>
                  </a:lnTo>
                  <a:lnTo>
                    <a:pt x="112" y="110"/>
                  </a:lnTo>
                  <a:lnTo>
                    <a:pt x="120" y="110"/>
                  </a:lnTo>
                  <a:lnTo>
                    <a:pt x="130" y="110"/>
                  </a:lnTo>
                  <a:lnTo>
                    <a:pt x="139" y="111"/>
                  </a:lnTo>
                  <a:close/>
                  <a:moveTo>
                    <a:pt x="187" y="44"/>
                  </a:moveTo>
                  <a:lnTo>
                    <a:pt x="185" y="59"/>
                  </a:lnTo>
                  <a:lnTo>
                    <a:pt x="179" y="76"/>
                  </a:lnTo>
                  <a:lnTo>
                    <a:pt x="169" y="92"/>
                  </a:lnTo>
                  <a:lnTo>
                    <a:pt x="155" y="104"/>
                  </a:lnTo>
                  <a:lnTo>
                    <a:pt x="150" y="102"/>
                  </a:lnTo>
                  <a:lnTo>
                    <a:pt x="143" y="101"/>
                  </a:lnTo>
                  <a:lnTo>
                    <a:pt x="134" y="100"/>
                  </a:lnTo>
                  <a:lnTo>
                    <a:pt x="121" y="99"/>
                  </a:lnTo>
                  <a:lnTo>
                    <a:pt x="111" y="100"/>
                  </a:lnTo>
                  <a:lnTo>
                    <a:pt x="101" y="101"/>
                  </a:lnTo>
                  <a:lnTo>
                    <a:pt x="93" y="105"/>
                  </a:lnTo>
                  <a:lnTo>
                    <a:pt x="90" y="113"/>
                  </a:lnTo>
                  <a:lnTo>
                    <a:pt x="92" y="119"/>
                  </a:lnTo>
                  <a:lnTo>
                    <a:pt x="98" y="122"/>
                  </a:lnTo>
                  <a:lnTo>
                    <a:pt x="107" y="123"/>
                  </a:lnTo>
                  <a:lnTo>
                    <a:pt x="120" y="124"/>
                  </a:lnTo>
                  <a:lnTo>
                    <a:pt x="154" y="118"/>
                  </a:lnTo>
                  <a:lnTo>
                    <a:pt x="167" y="135"/>
                  </a:lnTo>
                  <a:lnTo>
                    <a:pt x="171" y="157"/>
                  </a:lnTo>
                  <a:lnTo>
                    <a:pt x="164" y="193"/>
                  </a:lnTo>
                  <a:lnTo>
                    <a:pt x="147" y="222"/>
                  </a:lnTo>
                  <a:lnTo>
                    <a:pt x="122" y="242"/>
                  </a:lnTo>
                  <a:lnTo>
                    <a:pt x="91" y="249"/>
                  </a:lnTo>
                  <a:lnTo>
                    <a:pt x="72" y="245"/>
                  </a:lnTo>
                  <a:lnTo>
                    <a:pt x="57" y="237"/>
                  </a:lnTo>
                  <a:lnTo>
                    <a:pt x="47" y="222"/>
                  </a:lnTo>
                  <a:lnTo>
                    <a:pt x="43" y="203"/>
                  </a:lnTo>
                  <a:lnTo>
                    <a:pt x="44" y="192"/>
                  </a:lnTo>
                  <a:lnTo>
                    <a:pt x="68" y="96"/>
                  </a:lnTo>
                  <a:lnTo>
                    <a:pt x="79" y="68"/>
                  </a:lnTo>
                  <a:lnTo>
                    <a:pt x="97" y="40"/>
                  </a:lnTo>
                  <a:lnTo>
                    <a:pt x="121" y="19"/>
                  </a:lnTo>
                  <a:lnTo>
                    <a:pt x="151" y="10"/>
                  </a:lnTo>
                  <a:lnTo>
                    <a:pt x="165" y="12"/>
                  </a:lnTo>
                  <a:lnTo>
                    <a:pt x="177" y="19"/>
                  </a:lnTo>
                  <a:lnTo>
                    <a:pt x="184" y="29"/>
                  </a:lnTo>
                  <a:lnTo>
                    <a:pt x="187" y="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2" name="Freeform 236"/>
            <p:cNvSpPr>
              <a:spLocks noChangeAspect="1" noEditPoints="1"/>
            </p:cNvSpPr>
            <p:nvPr/>
          </p:nvSpPr>
          <p:spPr bwMode="auto">
            <a:xfrm>
              <a:off x="3163" y="207"/>
              <a:ext cx="123" cy="226"/>
            </a:xfrm>
            <a:custGeom>
              <a:avLst/>
              <a:gdLst>
                <a:gd name="T0" fmla="*/ 123 w 123"/>
                <a:gd name="T1" fmla="*/ 11 h 226"/>
                <a:gd name="T2" fmla="*/ 119 w 123"/>
                <a:gd name="T3" fmla="*/ 3 h 226"/>
                <a:gd name="T4" fmla="*/ 111 w 123"/>
                <a:gd name="T5" fmla="*/ 0 h 226"/>
                <a:gd name="T6" fmla="*/ 105 w 123"/>
                <a:gd name="T7" fmla="*/ 1 h 226"/>
                <a:gd name="T8" fmla="*/ 100 w 123"/>
                <a:gd name="T9" fmla="*/ 5 h 226"/>
                <a:gd name="T10" fmla="*/ 96 w 123"/>
                <a:gd name="T11" fmla="*/ 10 h 226"/>
                <a:gd name="T12" fmla="*/ 95 w 123"/>
                <a:gd name="T13" fmla="*/ 15 h 226"/>
                <a:gd name="T14" fmla="*/ 98 w 123"/>
                <a:gd name="T15" fmla="*/ 23 h 226"/>
                <a:gd name="T16" fmla="*/ 107 w 123"/>
                <a:gd name="T17" fmla="*/ 27 h 226"/>
                <a:gd name="T18" fmla="*/ 113 w 123"/>
                <a:gd name="T19" fmla="*/ 25 h 226"/>
                <a:gd name="T20" fmla="*/ 118 w 123"/>
                <a:gd name="T21" fmla="*/ 21 h 226"/>
                <a:gd name="T22" fmla="*/ 121 w 123"/>
                <a:gd name="T23" fmla="*/ 16 h 226"/>
                <a:gd name="T24" fmla="*/ 123 w 123"/>
                <a:gd name="T25" fmla="*/ 11 h 226"/>
                <a:gd name="T26" fmla="*/ 66 w 123"/>
                <a:gd name="T27" fmla="*/ 184 h 226"/>
                <a:gd name="T28" fmla="*/ 61 w 123"/>
                <a:gd name="T29" fmla="*/ 197 h 226"/>
                <a:gd name="T30" fmla="*/ 52 w 123"/>
                <a:gd name="T31" fmla="*/ 208 h 226"/>
                <a:gd name="T32" fmla="*/ 41 w 123"/>
                <a:gd name="T33" fmla="*/ 214 h 226"/>
                <a:gd name="T34" fmla="*/ 29 w 123"/>
                <a:gd name="T35" fmla="*/ 217 h 226"/>
                <a:gd name="T36" fmla="*/ 20 w 123"/>
                <a:gd name="T37" fmla="*/ 215 h 226"/>
                <a:gd name="T38" fmla="*/ 26 w 123"/>
                <a:gd name="T39" fmla="*/ 209 h 226"/>
                <a:gd name="T40" fmla="*/ 28 w 123"/>
                <a:gd name="T41" fmla="*/ 202 h 226"/>
                <a:gd name="T42" fmla="*/ 26 w 123"/>
                <a:gd name="T43" fmla="*/ 195 h 226"/>
                <a:gd name="T44" fmla="*/ 17 w 123"/>
                <a:gd name="T45" fmla="*/ 191 h 226"/>
                <a:gd name="T46" fmla="*/ 10 w 123"/>
                <a:gd name="T47" fmla="*/ 192 h 226"/>
                <a:gd name="T48" fmla="*/ 5 w 123"/>
                <a:gd name="T49" fmla="*/ 196 h 226"/>
                <a:gd name="T50" fmla="*/ 2 w 123"/>
                <a:gd name="T51" fmla="*/ 202 h 226"/>
                <a:gd name="T52" fmla="*/ 0 w 123"/>
                <a:gd name="T53" fmla="*/ 208 h 226"/>
                <a:gd name="T54" fmla="*/ 3 w 123"/>
                <a:gd name="T55" fmla="*/ 215 h 226"/>
                <a:gd name="T56" fmla="*/ 9 w 123"/>
                <a:gd name="T57" fmla="*/ 221 h 226"/>
                <a:gd name="T58" fmla="*/ 18 w 123"/>
                <a:gd name="T59" fmla="*/ 224 h 226"/>
                <a:gd name="T60" fmla="*/ 30 w 123"/>
                <a:gd name="T61" fmla="*/ 226 h 226"/>
                <a:gd name="T62" fmla="*/ 45 w 123"/>
                <a:gd name="T63" fmla="*/ 224 h 226"/>
                <a:gd name="T64" fmla="*/ 63 w 123"/>
                <a:gd name="T65" fmla="*/ 217 h 226"/>
                <a:gd name="T66" fmla="*/ 79 w 123"/>
                <a:gd name="T67" fmla="*/ 204 h 226"/>
                <a:gd name="T68" fmla="*/ 89 w 123"/>
                <a:gd name="T69" fmla="*/ 184 h 226"/>
                <a:gd name="T70" fmla="*/ 112 w 123"/>
                <a:gd name="T71" fmla="*/ 92 h 226"/>
                <a:gd name="T72" fmla="*/ 113 w 123"/>
                <a:gd name="T73" fmla="*/ 83 h 226"/>
                <a:gd name="T74" fmla="*/ 111 w 123"/>
                <a:gd name="T75" fmla="*/ 73 h 226"/>
                <a:gd name="T76" fmla="*/ 104 w 123"/>
                <a:gd name="T77" fmla="*/ 65 h 226"/>
                <a:gd name="T78" fmla="*/ 94 w 123"/>
                <a:gd name="T79" fmla="*/ 60 h 226"/>
                <a:gd name="T80" fmla="*/ 81 w 123"/>
                <a:gd name="T81" fmla="*/ 58 h 226"/>
                <a:gd name="T82" fmla="*/ 70 w 123"/>
                <a:gd name="T83" fmla="*/ 59 h 226"/>
                <a:gd name="T84" fmla="*/ 60 w 123"/>
                <a:gd name="T85" fmla="*/ 63 h 226"/>
                <a:gd name="T86" fmla="*/ 52 w 123"/>
                <a:gd name="T87" fmla="*/ 69 h 226"/>
                <a:gd name="T88" fmla="*/ 45 w 123"/>
                <a:gd name="T89" fmla="*/ 76 h 226"/>
                <a:gd name="T90" fmla="*/ 39 w 123"/>
                <a:gd name="T91" fmla="*/ 83 h 226"/>
                <a:gd name="T92" fmla="*/ 35 w 123"/>
                <a:gd name="T93" fmla="*/ 90 h 226"/>
                <a:gd name="T94" fmla="*/ 32 w 123"/>
                <a:gd name="T95" fmla="*/ 95 h 226"/>
                <a:gd name="T96" fmla="*/ 31 w 123"/>
                <a:gd name="T97" fmla="*/ 98 h 226"/>
                <a:gd name="T98" fmla="*/ 34 w 123"/>
                <a:gd name="T99" fmla="*/ 101 h 226"/>
                <a:gd name="T100" fmla="*/ 37 w 123"/>
                <a:gd name="T101" fmla="*/ 102 h 226"/>
                <a:gd name="T102" fmla="*/ 40 w 123"/>
                <a:gd name="T103" fmla="*/ 101 h 226"/>
                <a:gd name="T104" fmla="*/ 42 w 123"/>
                <a:gd name="T105" fmla="*/ 98 h 226"/>
                <a:gd name="T106" fmla="*/ 52 w 123"/>
                <a:gd name="T107" fmla="*/ 82 h 226"/>
                <a:gd name="T108" fmla="*/ 63 w 123"/>
                <a:gd name="T109" fmla="*/ 73 h 226"/>
                <a:gd name="T110" fmla="*/ 73 w 123"/>
                <a:gd name="T111" fmla="*/ 68 h 226"/>
                <a:gd name="T112" fmla="*/ 80 w 123"/>
                <a:gd name="T113" fmla="*/ 67 h 226"/>
                <a:gd name="T114" fmla="*/ 87 w 123"/>
                <a:gd name="T115" fmla="*/ 68 h 226"/>
                <a:gd name="T116" fmla="*/ 90 w 123"/>
                <a:gd name="T117" fmla="*/ 72 h 226"/>
                <a:gd name="T118" fmla="*/ 91 w 123"/>
                <a:gd name="T119" fmla="*/ 77 h 226"/>
                <a:gd name="T120" fmla="*/ 91 w 123"/>
                <a:gd name="T121" fmla="*/ 81 h 226"/>
                <a:gd name="T122" fmla="*/ 91 w 123"/>
                <a:gd name="T123" fmla="*/ 87 h 226"/>
                <a:gd name="T124" fmla="*/ 66 w 123"/>
                <a:gd name="T125" fmla="*/ 1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226">
                  <a:moveTo>
                    <a:pt x="123" y="11"/>
                  </a:moveTo>
                  <a:lnTo>
                    <a:pt x="119" y="3"/>
                  </a:lnTo>
                  <a:lnTo>
                    <a:pt x="111" y="0"/>
                  </a:lnTo>
                  <a:lnTo>
                    <a:pt x="105" y="1"/>
                  </a:lnTo>
                  <a:lnTo>
                    <a:pt x="100" y="5"/>
                  </a:lnTo>
                  <a:lnTo>
                    <a:pt x="96" y="10"/>
                  </a:lnTo>
                  <a:lnTo>
                    <a:pt x="95" y="15"/>
                  </a:lnTo>
                  <a:lnTo>
                    <a:pt x="98" y="23"/>
                  </a:lnTo>
                  <a:lnTo>
                    <a:pt x="107" y="27"/>
                  </a:lnTo>
                  <a:lnTo>
                    <a:pt x="113" y="25"/>
                  </a:lnTo>
                  <a:lnTo>
                    <a:pt x="118" y="21"/>
                  </a:lnTo>
                  <a:lnTo>
                    <a:pt x="121" y="16"/>
                  </a:lnTo>
                  <a:lnTo>
                    <a:pt x="123" y="11"/>
                  </a:lnTo>
                  <a:close/>
                  <a:moveTo>
                    <a:pt x="66" y="184"/>
                  </a:moveTo>
                  <a:lnTo>
                    <a:pt x="61" y="197"/>
                  </a:lnTo>
                  <a:lnTo>
                    <a:pt x="52" y="208"/>
                  </a:lnTo>
                  <a:lnTo>
                    <a:pt x="41" y="214"/>
                  </a:lnTo>
                  <a:lnTo>
                    <a:pt x="29" y="217"/>
                  </a:lnTo>
                  <a:lnTo>
                    <a:pt x="20" y="215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6" y="195"/>
                  </a:lnTo>
                  <a:lnTo>
                    <a:pt x="17" y="191"/>
                  </a:lnTo>
                  <a:lnTo>
                    <a:pt x="10" y="192"/>
                  </a:lnTo>
                  <a:lnTo>
                    <a:pt x="5" y="196"/>
                  </a:lnTo>
                  <a:lnTo>
                    <a:pt x="2" y="202"/>
                  </a:lnTo>
                  <a:lnTo>
                    <a:pt x="0" y="208"/>
                  </a:lnTo>
                  <a:lnTo>
                    <a:pt x="3" y="215"/>
                  </a:lnTo>
                  <a:lnTo>
                    <a:pt x="9" y="221"/>
                  </a:lnTo>
                  <a:lnTo>
                    <a:pt x="18" y="224"/>
                  </a:lnTo>
                  <a:lnTo>
                    <a:pt x="30" y="226"/>
                  </a:lnTo>
                  <a:lnTo>
                    <a:pt x="45" y="224"/>
                  </a:lnTo>
                  <a:lnTo>
                    <a:pt x="63" y="217"/>
                  </a:lnTo>
                  <a:lnTo>
                    <a:pt x="79" y="204"/>
                  </a:lnTo>
                  <a:lnTo>
                    <a:pt x="89" y="184"/>
                  </a:lnTo>
                  <a:lnTo>
                    <a:pt x="112" y="92"/>
                  </a:lnTo>
                  <a:lnTo>
                    <a:pt x="113" y="83"/>
                  </a:lnTo>
                  <a:lnTo>
                    <a:pt x="111" y="73"/>
                  </a:lnTo>
                  <a:lnTo>
                    <a:pt x="104" y="65"/>
                  </a:lnTo>
                  <a:lnTo>
                    <a:pt x="94" y="60"/>
                  </a:lnTo>
                  <a:lnTo>
                    <a:pt x="81" y="58"/>
                  </a:lnTo>
                  <a:lnTo>
                    <a:pt x="70" y="59"/>
                  </a:lnTo>
                  <a:lnTo>
                    <a:pt x="60" y="63"/>
                  </a:lnTo>
                  <a:lnTo>
                    <a:pt x="52" y="69"/>
                  </a:lnTo>
                  <a:lnTo>
                    <a:pt x="45" y="76"/>
                  </a:lnTo>
                  <a:lnTo>
                    <a:pt x="39" y="83"/>
                  </a:lnTo>
                  <a:lnTo>
                    <a:pt x="35" y="90"/>
                  </a:lnTo>
                  <a:lnTo>
                    <a:pt x="32" y="95"/>
                  </a:lnTo>
                  <a:lnTo>
                    <a:pt x="31" y="98"/>
                  </a:lnTo>
                  <a:lnTo>
                    <a:pt x="34" y="101"/>
                  </a:lnTo>
                  <a:lnTo>
                    <a:pt x="37" y="102"/>
                  </a:lnTo>
                  <a:lnTo>
                    <a:pt x="40" y="101"/>
                  </a:lnTo>
                  <a:lnTo>
                    <a:pt x="42" y="98"/>
                  </a:lnTo>
                  <a:lnTo>
                    <a:pt x="52" y="82"/>
                  </a:lnTo>
                  <a:lnTo>
                    <a:pt x="63" y="73"/>
                  </a:lnTo>
                  <a:lnTo>
                    <a:pt x="73" y="68"/>
                  </a:lnTo>
                  <a:lnTo>
                    <a:pt x="80" y="67"/>
                  </a:lnTo>
                  <a:lnTo>
                    <a:pt x="87" y="68"/>
                  </a:lnTo>
                  <a:lnTo>
                    <a:pt x="90" y="72"/>
                  </a:lnTo>
                  <a:lnTo>
                    <a:pt x="91" y="77"/>
                  </a:lnTo>
                  <a:lnTo>
                    <a:pt x="91" y="81"/>
                  </a:lnTo>
                  <a:lnTo>
                    <a:pt x="91" y="87"/>
                  </a:lnTo>
                  <a:lnTo>
                    <a:pt x="66" y="1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3" name="Freeform 237"/>
            <p:cNvSpPr>
              <a:spLocks noChangeAspect="1"/>
            </p:cNvSpPr>
            <p:nvPr/>
          </p:nvSpPr>
          <p:spPr bwMode="auto">
            <a:xfrm>
              <a:off x="3387" y="286"/>
              <a:ext cx="46" cy="111"/>
            </a:xfrm>
            <a:custGeom>
              <a:avLst/>
              <a:gdLst>
                <a:gd name="T0" fmla="*/ 36 w 46"/>
                <a:gd name="T1" fmla="*/ 36 h 111"/>
                <a:gd name="T2" fmla="*/ 35 w 46"/>
                <a:gd name="T3" fmla="*/ 51 h 111"/>
                <a:gd name="T4" fmla="*/ 31 w 46"/>
                <a:gd name="T5" fmla="*/ 68 h 111"/>
                <a:gd name="T6" fmla="*/ 23 w 46"/>
                <a:gd name="T7" fmla="*/ 85 h 111"/>
                <a:gd name="T8" fmla="*/ 8 w 46"/>
                <a:gd name="T9" fmla="*/ 102 h 111"/>
                <a:gd name="T10" fmla="*/ 5 w 46"/>
                <a:gd name="T11" fmla="*/ 107 h 111"/>
                <a:gd name="T12" fmla="*/ 7 w 46"/>
                <a:gd name="T13" fmla="*/ 110 h 111"/>
                <a:gd name="T14" fmla="*/ 10 w 46"/>
                <a:gd name="T15" fmla="*/ 111 h 111"/>
                <a:gd name="T16" fmla="*/ 13 w 46"/>
                <a:gd name="T17" fmla="*/ 110 h 111"/>
                <a:gd name="T18" fmla="*/ 18 w 46"/>
                <a:gd name="T19" fmla="*/ 106 h 111"/>
                <a:gd name="T20" fmla="*/ 24 w 46"/>
                <a:gd name="T21" fmla="*/ 100 h 111"/>
                <a:gd name="T22" fmla="*/ 30 w 46"/>
                <a:gd name="T23" fmla="*/ 92 h 111"/>
                <a:gd name="T24" fmla="*/ 36 w 46"/>
                <a:gd name="T25" fmla="*/ 81 h 111"/>
                <a:gd name="T26" fmla="*/ 41 w 46"/>
                <a:gd name="T27" fmla="*/ 69 h 111"/>
                <a:gd name="T28" fmla="*/ 45 w 46"/>
                <a:gd name="T29" fmla="*/ 55 h 111"/>
                <a:gd name="T30" fmla="*/ 46 w 46"/>
                <a:gd name="T31" fmla="*/ 39 h 111"/>
                <a:gd name="T32" fmla="*/ 45 w 46"/>
                <a:gd name="T33" fmla="*/ 24 h 111"/>
                <a:gd name="T34" fmla="*/ 40 w 46"/>
                <a:gd name="T35" fmla="*/ 11 h 111"/>
                <a:gd name="T36" fmla="*/ 32 w 46"/>
                <a:gd name="T37" fmla="*/ 3 h 111"/>
                <a:gd name="T38" fmla="*/ 21 w 46"/>
                <a:gd name="T39" fmla="*/ 0 h 111"/>
                <a:gd name="T40" fmla="*/ 13 w 46"/>
                <a:gd name="T41" fmla="*/ 2 h 111"/>
                <a:gd name="T42" fmla="*/ 6 w 46"/>
                <a:gd name="T43" fmla="*/ 6 h 111"/>
                <a:gd name="T44" fmla="*/ 2 w 46"/>
                <a:gd name="T45" fmla="*/ 13 h 111"/>
                <a:gd name="T46" fmla="*/ 0 w 46"/>
                <a:gd name="T47" fmla="*/ 21 h 111"/>
                <a:gd name="T48" fmla="*/ 2 w 46"/>
                <a:gd name="T49" fmla="*/ 29 h 111"/>
                <a:gd name="T50" fmla="*/ 6 w 46"/>
                <a:gd name="T51" fmla="*/ 35 h 111"/>
                <a:gd name="T52" fmla="*/ 13 w 46"/>
                <a:gd name="T53" fmla="*/ 40 h 111"/>
                <a:gd name="T54" fmla="*/ 21 w 46"/>
                <a:gd name="T55" fmla="*/ 42 h 111"/>
                <a:gd name="T56" fmla="*/ 32 w 46"/>
                <a:gd name="T57" fmla="*/ 39 h 111"/>
                <a:gd name="T58" fmla="*/ 36 w 46"/>
                <a:gd name="T59" fmla="*/ 3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111">
                  <a:moveTo>
                    <a:pt x="36" y="36"/>
                  </a:moveTo>
                  <a:lnTo>
                    <a:pt x="35" y="51"/>
                  </a:lnTo>
                  <a:lnTo>
                    <a:pt x="31" y="68"/>
                  </a:lnTo>
                  <a:lnTo>
                    <a:pt x="23" y="85"/>
                  </a:lnTo>
                  <a:lnTo>
                    <a:pt x="8" y="102"/>
                  </a:lnTo>
                  <a:lnTo>
                    <a:pt x="5" y="107"/>
                  </a:lnTo>
                  <a:lnTo>
                    <a:pt x="7" y="110"/>
                  </a:lnTo>
                  <a:lnTo>
                    <a:pt x="10" y="111"/>
                  </a:lnTo>
                  <a:lnTo>
                    <a:pt x="13" y="110"/>
                  </a:lnTo>
                  <a:lnTo>
                    <a:pt x="18" y="106"/>
                  </a:lnTo>
                  <a:lnTo>
                    <a:pt x="24" y="100"/>
                  </a:lnTo>
                  <a:lnTo>
                    <a:pt x="30" y="92"/>
                  </a:lnTo>
                  <a:lnTo>
                    <a:pt x="36" y="81"/>
                  </a:lnTo>
                  <a:lnTo>
                    <a:pt x="41" y="69"/>
                  </a:lnTo>
                  <a:lnTo>
                    <a:pt x="45" y="55"/>
                  </a:lnTo>
                  <a:lnTo>
                    <a:pt x="46" y="39"/>
                  </a:lnTo>
                  <a:lnTo>
                    <a:pt x="45" y="24"/>
                  </a:lnTo>
                  <a:lnTo>
                    <a:pt x="40" y="11"/>
                  </a:lnTo>
                  <a:lnTo>
                    <a:pt x="32" y="3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5"/>
                  </a:lnTo>
                  <a:lnTo>
                    <a:pt x="13" y="40"/>
                  </a:lnTo>
                  <a:lnTo>
                    <a:pt x="21" y="42"/>
                  </a:lnTo>
                  <a:lnTo>
                    <a:pt x="32" y="39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4" name="Freeform 238"/>
            <p:cNvSpPr>
              <a:spLocks noChangeAspect="1"/>
            </p:cNvSpPr>
            <p:nvPr/>
          </p:nvSpPr>
          <p:spPr bwMode="auto">
            <a:xfrm>
              <a:off x="3481" y="168"/>
              <a:ext cx="209" cy="237"/>
            </a:xfrm>
            <a:custGeom>
              <a:avLst/>
              <a:gdLst>
                <a:gd name="T0" fmla="*/ 148 w 209"/>
                <a:gd name="T1" fmla="*/ 98 h 237"/>
                <a:gd name="T2" fmla="*/ 141 w 209"/>
                <a:gd name="T3" fmla="*/ 65 h 237"/>
                <a:gd name="T4" fmla="*/ 125 w 209"/>
                <a:gd name="T5" fmla="*/ 29 h 237"/>
                <a:gd name="T6" fmla="*/ 97 w 209"/>
                <a:gd name="T7" fmla="*/ 4 h 237"/>
                <a:gd name="T8" fmla="*/ 61 w 209"/>
                <a:gd name="T9" fmla="*/ 2 h 237"/>
                <a:gd name="T10" fmla="*/ 36 w 209"/>
                <a:gd name="T11" fmla="*/ 14 h 237"/>
                <a:gd name="T12" fmla="*/ 13 w 209"/>
                <a:gd name="T13" fmla="*/ 36 h 237"/>
                <a:gd name="T14" fmla="*/ 2 w 209"/>
                <a:gd name="T15" fmla="*/ 60 h 237"/>
                <a:gd name="T16" fmla="*/ 3 w 209"/>
                <a:gd name="T17" fmla="*/ 69 h 237"/>
                <a:gd name="T18" fmla="*/ 11 w 209"/>
                <a:gd name="T19" fmla="*/ 68 h 237"/>
                <a:gd name="T20" fmla="*/ 22 w 209"/>
                <a:gd name="T21" fmla="*/ 49 h 237"/>
                <a:gd name="T22" fmla="*/ 53 w 209"/>
                <a:gd name="T23" fmla="*/ 31 h 237"/>
                <a:gd name="T24" fmla="*/ 91 w 209"/>
                <a:gd name="T25" fmla="*/ 31 h 237"/>
                <a:gd name="T26" fmla="*/ 118 w 209"/>
                <a:gd name="T27" fmla="*/ 49 h 237"/>
                <a:gd name="T28" fmla="*/ 132 w 209"/>
                <a:gd name="T29" fmla="*/ 78 h 237"/>
                <a:gd name="T30" fmla="*/ 137 w 209"/>
                <a:gd name="T31" fmla="*/ 109 h 237"/>
                <a:gd name="T32" fmla="*/ 137 w 209"/>
                <a:gd name="T33" fmla="*/ 135 h 237"/>
                <a:gd name="T34" fmla="*/ 136 w 209"/>
                <a:gd name="T35" fmla="*/ 147 h 237"/>
                <a:gd name="T36" fmla="*/ 128 w 209"/>
                <a:gd name="T37" fmla="*/ 172 h 237"/>
                <a:gd name="T38" fmla="*/ 118 w 209"/>
                <a:gd name="T39" fmla="*/ 215 h 237"/>
                <a:gd name="T40" fmla="*/ 117 w 209"/>
                <a:gd name="T41" fmla="*/ 234 h 237"/>
                <a:gd name="T42" fmla="*/ 124 w 209"/>
                <a:gd name="T43" fmla="*/ 237 h 237"/>
                <a:gd name="T44" fmla="*/ 130 w 209"/>
                <a:gd name="T45" fmla="*/ 229 h 237"/>
                <a:gd name="T46" fmla="*/ 138 w 209"/>
                <a:gd name="T47" fmla="*/ 205 h 237"/>
                <a:gd name="T48" fmla="*/ 145 w 209"/>
                <a:gd name="T49" fmla="*/ 171 h 237"/>
                <a:gd name="T50" fmla="*/ 150 w 209"/>
                <a:gd name="T51" fmla="*/ 145 h 237"/>
                <a:gd name="T52" fmla="*/ 156 w 209"/>
                <a:gd name="T53" fmla="*/ 125 h 237"/>
                <a:gd name="T54" fmla="*/ 165 w 209"/>
                <a:gd name="T55" fmla="*/ 101 h 237"/>
                <a:gd name="T56" fmla="*/ 174 w 209"/>
                <a:gd name="T57" fmla="*/ 80 h 237"/>
                <a:gd name="T58" fmla="*/ 182 w 209"/>
                <a:gd name="T59" fmla="*/ 63 h 237"/>
                <a:gd name="T60" fmla="*/ 196 w 209"/>
                <a:gd name="T61" fmla="*/ 33 h 237"/>
                <a:gd name="T62" fmla="*/ 209 w 209"/>
                <a:gd name="T63" fmla="*/ 8 h 237"/>
                <a:gd name="T64" fmla="*/ 203 w 209"/>
                <a:gd name="T65" fmla="*/ 3 h 237"/>
                <a:gd name="T66" fmla="*/ 198 w 209"/>
                <a:gd name="T67" fmla="*/ 5 h 237"/>
                <a:gd name="T68" fmla="*/ 178 w 209"/>
                <a:gd name="T69" fmla="*/ 43 h 237"/>
                <a:gd name="T70" fmla="*/ 150 w 209"/>
                <a:gd name="T71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37">
                  <a:moveTo>
                    <a:pt x="150" y="109"/>
                  </a:moveTo>
                  <a:lnTo>
                    <a:pt x="148" y="98"/>
                  </a:lnTo>
                  <a:lnTo>
                    <a:pt x="146" y="83"/>
                  </a:lnTo>
                  <a:lnTo>
                    <a:pt x="141" y="65"/>
                  </a:lnTo>
                  <a:lnTo>
                    <a:pt x="135" y="46"/>
                  </a:lnTo>
                  <a:lnTo>
                    <a:pt x="125" y="29"/>
                  </a:lnTo>
                  <a:lnTo>
                    <a:pt x="113" y="14"/>
                  </a:lnTo>
                  <a:lnTo>
                    <a:pt x="97" y="4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7" y="21"/>
                  </a:lnTo>
                  <a:lnTo>
                    <a:pt x="13" y="36"/>
                  </a:lnTo>
                  <a:lnTo>
                    <a:pt x="5" y="50"/>
                  </a:lnTo>
                  <a:lnTo>
                    <a:pt x="2" y="60"/>
                  </a:lnTo>
                  <a:lnTo>
                    <a:pt x="0" y="65"/>
                  </a:lnTo>
                  <a:lnTo>
                    <a:pt x="3" y="69"/>
                  </a:lnTo>
                  <a:lnTo>
                    <a:pt x="6" y="69"/>
                  </a:lnTo>
                  <a:lnTo>
                    <a:pt x="11" y="68"/>
                  </a:lnTo>
                  <a:lnTo>
                    <a:pt x="13" y="63"/>
                  </a:lnTo>
                  <a:lnTo>
                    <a:pt x="22" y="49"/>
                  </a:lnTo>
                  <a:lnTo>
                    <a:pt x="36" y="38"/>
                  </a:lnTo>
                  <a:lnTo>
                    <a:pt x="53" y="31"/>
                  </a:lnTo>
                  <a:lnTo>
                    <a:pt x="72" y="29"/>
                  </a:lnTo>
                  <a:lnTo>
                    <a:pt x="91" y="31"/>
                  </a:lnTo>
                  <a:lnTo>
                    <a:pt x="106" y="38"/>
                  </a:lnTo>
                  <a:lnTo>
                    <a:pt x="118" y="49"/>
                  </a:lnTo>
                  <a:lnTo>
                    <a:pt x="126" y="63"/>
                  </a:lnTo>
                  <a:lnTo>
                    <a:pt x="132" y="78"/>
                  </a:lnTo>
                  <a:lnTo>
                    <a:pt x="135" y="94"/>
                  </a:lnTo>
                  <a:lnTo>
                    <a:pt x="137" y="109"/>
                  </a:lnTo>
                  <a:lnTo>
                    <a:pt x="137" y="124"/>
                  </a:lnTo>
                  <a:lnTo>
                    <a:pt x="137" y="135"/>
                  </a:lnTo>
                  <a:lnTo>
                    <a:pt x="137" y="142"/>
                  </a:lnTo>
                  <a:lnTo>
                    <a:pt x="136" y="147"/>
                  </a:lnTo>
                  <a:lnTo>
                    <a:pt x="135" y="150"/>
                  </a:lnTo>
                  <a:lnTo>
                    <a:pt x="128" y="172"/>
                  </a:lnTo>
                  <a:lnTo>
                    <a:pt x="122" y="196"/>
                  </a:lnTo>
                  <a:lnTo>
                    <a:pt x="118" y="215"/>
                  </a:lnTo>
                  <a:lnTo>
                    <a:pt x="116" y="228"/>
                  </a:lnTo>
                  <a:lnTo>
                    <a:pt x="117" y="234"/>
                  </a:lnTo>
                  <a:lnTo>
                    <a:pt x="122" y="237"/>
                  </a:lnTo>
                  <a:lnTo>
                    <a:pt x="124" y="237"/>
                  </a:lnTo>
                  <a:lnTo>
                    <a:pt x="127" y="235"/>
                  </a:lnTo>
                  <a:lnTo>
                    <a:pt x="130" y="229"/>
                  </a:lnTo>
                  <a:lnTo>
                    <a:pt x="134" y="218"/>
                  </a:lnTo>
                  <a:lnTo>
                    <a:pt x="138" y="205"/>
                  </a:lnTo>
                  <a:lnTo>
                    <a:pt x="142" y="189"/>
                  </a:lnTo>
                  <a:lnTo>
                    <a:pt x="145" y="171"/>
                  </a:lnTo>
                  <a:lnTo>
                    <a:pt x="148" y="151"/>
                  </a:lnTo>
                  <a:lnTo>
                    <a:pt x="150" y="145"/>
                  </a:lnTo>
                  <a:lnTo>
                    <a:pt x="152" y="136"/>
                  </a:lnTo>
                  <a:lnTo>
                    <a:pt x="156" y="125"/>
                  </a:lnTo>
                  <a:lnTo>
                    <a:pt x="160" y="114"/>
                  </a:lnTo>
                  <a:lnTo>
                    <a:pt x="165" y="101"/>
                  </a:lnTo>
                  <a:lnTo>
                    <a:pt x="170" y="90"/>
                  </a:lnTo>
                  <a:lnTo>
                    <a:pt x="174" y="80"/>
                  </a:lnTo>
                  <a:lnTo>
                    <a:pt x="177" y="72"/>
                  </a:lnTo>
                  <a:lnTo>
                    <a:pt x="182" y="63"/>
                  </a:lnTo>
                  <a:lnTo>
                    <a:pt x="188" y="50"/>
                  </a:lnTo>
                  <a:lnTo>
                    <a:pt x="196" y="33"/>
                  </a:lnTo>
                  <a:lnTo>
                    <a:pt x="207" y="12"/>
                  </a:lnTo>
                  <a:lnTo>
                    <a:pt x="209" y="8"/>
                  </a:lnTo>
                  <a:lnTo>
                    <a:pt x="206" y="4"/>
                  </a:lnTo>
                  <a:lnTo>
                    <a:pt x="203" y="3"/>
                  </a:lnTo>
                  <a:lnTo>
                    <a:pt x="200" y="4"/>
                  </a:lnTo>
                  <a:lnTo>
                    <a:pt x="198" y="5"/>
                  </a:lnTo>
                  <a:lnTo>
                    <a:pt x="191" y="18"/>
                  </a:lnTo>
                  <a:lnTo>
                    <a:pt x="178" y="43"/>
                  </a:lnTo>
                  <a:lnTo>
                    <a:pt x="163" y="75"/>
                  </a:lnTo>
                  <a:lnTo>
                    <a:pt x="150" y="1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5" name="Freeform 239"/>
            <p:cNvSpPr>
              <a:spLocks noChangeAspect="1" noEditPoints="1"/>
            </p:cNvSpPr>
            <p:nvPr/>
          </p:nvSpPr>
          <p:spPr bwMode="auto">
            <a:xfrm>
              <a:off x="3695" y="207"/>
              <a:ext cx="123" cy="226"/>
            </a:xfrm>
            <a:custGeom>
              <a:avLst/>
              <a:gdLst>
                <a:gd name="T0" fmla="*/ 123 w 123"/>
                <a:gd name="T1" fmla="*/ 11 h 226"/>
                <a:gd name="T2" fmla="*/ 119 w 123"/>
                <a:gd name="T3" fmla="*/ 3 h 226"/>
                <a:gd name="T4" fmla="*/ 111 w 123"/>
                <a:gd name="T5" fmla="*/ 0 h 226"/>
                <a:gd name="T6" fmla="*/ 105 w 123"/>
                <a:gd name="T7" fmla="*/ 1 h 226"/>
                <a:gd name="T8" fmla="*/ 100 w 123"/>
                <a:gd name="T9" fmla="*/ 5 h 226"/>
                <a:gd name="T10" fmla="*/ 96 w 123"/>
                <a:gd name="T11" fmla="*/ 10 h 226"/>
                <a:gd name="T12" fmla="*/ 95 w 123"/>
                <a:gd name="T13" fmla="*/ 15 h 226"/>
                <a:gd name="T14" fmla="*/ 98 w 123"/>
                <a:gd name="T15" fmla="*/ 23 h 226"/>
                <a:gd name="T16" fmla="*/ 107 w 123"/>
                <a:gd name="T17" fmla="*/ 27 h 226"/>
                <a:gd name="T18" fmla="*/ 113 w 123"/>
                <a:gd name="T19" fmla="*/ 25 h 226"/>
                <a:gd name="T20" fmla="*/ 118 w 123"/>
                <a:gd name="T21" fmla="*/ 21 h 226"/>
                <a:gd name="T22" fmla="*/ 121 w 123"/>
                <a:gd name="T23" fmla="*/ 16 h 226"/>
                <a:gd name="T24" fmla="*/ 123 w 123"/>
                <a:gd name="T25" fmla="*/ 11 h 226"/>
                <a:gd name="T26" fmla="*/ 66 w 123"/>
                <a:gd name="T27" fmla="*/ 184 h 226"/>
                <a:gd name="T28" fmla="*/ 61 w 123"/>
                <a:gd name="T29" fmla="*/ 197 h 226"/>
                <a:gd name="T30" fmla="*/ 52 w 123"/>
                <a:gd name="T31" fmla="*/ 208 h 226"/>
                <a:gd name="T32" fmla="*/ 41 w 123"/>
                <a:gd name="T33" fmla="*/ 214 h 226"/>
                <a:gd name="T34" fmla="*/ 29 w 123"/>
                <a:gd name="T35" fmla="*/ 217 h 226"/>
                <a:gd name="T36" fmla="*/ 20 w 123"/>
                <a:gd name="T37" fmla="*/ 215 h 226"/>
                <a:gd name="T38" fmla="*/ 26 w 123"/>
                <a:gd name="T39" fmla="*/ 209 h 226"/>
                <a:gd name="T40" fmla="*/ 28 w 123"/>
                <a:gd name="T41" fmla="*/ 202 h 226"/>
                <a:gd name="T42" fmla="*/ 26 w 123"/>
                <a:gd name="T43" fmla="*/ 195 h 226"/>
                <a:gd name="T44" fmla="*/ 16 w 123"/>
                <a:gd name="T45" fmla="*/ 191 h 226"/>
                <a:gd name="T46" fmla="*/ 10 w 123"/>
                <a:gd name="T47" fmla="*/ 192 h 226"/>
                <a:gd name="T48" fmla="*/ 5 w 123"/>
                <a:gd name="T49" fmla="*/ 196 h 226"/>
                <a:gd name="T50" fmla="*/ 2 w 123"/>
                <a:gd name="T51" fmla="*/ 202 h 226"/>
                <a:gd name="T52" fmla="*/ 0 w 123"/>
                <a:gd name="T53" fmla="*/ 208 h 226"/>
                <a:gd name="T54" fmla="*/ 3 w 123"/>
                <a:gd name="T55" fmla="*/ 215 h 226"/>
                <a:gd name="T56" fmla="*/ 9 w 123"/>
                <a:gd name="T57" fmla="*/ 221 h 226"/>
                <a:gd name="T58" fmla="*/ 18 w 123"/>
                <a:gd name="T59" fmla="*/ 224 h 226"/>
                <a:gd name="T60" fmla="*/ 30 w 123"/>
                <a:gd name="T61" fmla="*/ 226 h 226"/>
                <a:gd name="T62" fmla="*/ 45 w 123"/>
                <a:gd name="T63" fmla="*/ 224 h 226"/>
                <a:gd name="T64" fmla="*/ 63 w 123"/>
                <a:gd name="T65" fmla="*/ 217 h 226"/>
                <a:gd name="T66" fmla="*/ 79 w 123"/>
                <a:gd name="T67" fmla="*/ 204 h 226"/>
                <a:gd name="T68" fmla="*/ 89 w 123"/>
                <a:gd name="T69" fmla="*/ 184 h 226"/>
                <a:gd name="T70" fmla="*/ 112 w 123"/>
                <a:gd name="T71" fmla="*/ 92 h 226"/>
                <a:gd name="T72" fmla="*/ 113 w 123"/>
                <a:gd name="T73" fmla="*/ 83 h 226"/>
                <a:gd name="T74" fmla="*/ 111 w 123"/>
                <a:gd name="T75" fmla="*/ 73 h 226"/>
                <a:gd name="T76" fmla="*/ 104 w 123"/>
                <a:gd name="T77" fmla="*/ 65 h 226"/>
                <a:gd name="T78" fmla="*/ 94 w 123"/>
                <a:gd name="T79" fmla="*/ 60 h 226"/>
                <a:gd name="T80" fmla="*/ 82 w 123"/>
                <a:gd name="T81" fmla="*/ 58 h 226"/>
                <a:gd name="T82" fmla="*/ 70 w 123"/>
                <a:gd name="T83" fmla="*/ 59 h 226"/>
                <a:gd name="T84" fmla="*/ 60 w 123"/>
                <a:gd name="T85" fmla="*/ 63 h 226"/>
                <a:gd name="T86" fmla="*/ 52 w 123"/>
                <a:gd name="T87" fmla="*/ 69 h 226"/>
                <a:gd name="T88" fmla="*/ 45 w 123"/>
                <a:gd name="T89" fmla="*/ 76 h 226"/>
                <a:gd name="T90" fmla="*/ 39 w 123"/>
                <a:gd name="T91" fmla="*/ 83 h 226"/>
                <a:gd name="T92" fmla="*/ 35 w 123"/>
                <a:gd name="T93" fmla="*/ 90 h 226"/>
                <a:gd name="T94" fmla="*/ 32 w 123"/>
                <a:gd name="T95" fmla="*/ 95 h 226"/>
                <a:gd name="T96" fmla="*/ 31 w 123"/>
                <a:gd name="T97" fmla="*/ 98 h 226"/>
                <a:gd name="T98" fmla="*/ 34 w 123"/>
                <a:gd name="T99" fmla="*/ 101 h 226"/>
                <a:gd name="T100" fmla="*/ 37 w 123"/>
                <a:gd name="T101" fmla="*/ 102 h 226"/>
                <a:gd name="T102" fmla="*/ 40 w 123"/>
                <a:gd name="T103" fmla="*/ 101 h 226"/>
                <a:gd name="T104" fmla="*/ 42 w 123"/>
                <a:gd name="T105" fmla="*/ 98 h 226"/>
                <a:gd name="T106" fmla="*/ 52 w 123"/>
                <a:gd name="T107" fmla="*/ 82 h 226"/>
                <a:gd name="T108" fmla="*/ 63 w 123"/>
                <a:gd name="T109" fmla="*/ 73 h 226"/>
                <a:gd name="T110" fmla="*/ 72 w 123"/>
                <a:gd name="T111" fmla="*/ 68 h 226"/>
                <a:gd name="T112" fmla="*/ 81 w 123"/>
                <a:gd name="T113" fmla="*/ 67 h 226"/>
                <a:gd name="T114" fmla="*/ 87 w 123"/>
                <a:gd name="T115" fmla="*/ 68 h 226"/>
                <a:gd name="T116" fmla="*/ 90 w 123"/>
                <a:gd name="T117" fmla="*/ 72 h 226"/>
                <a:gd name="T118" fmla="*/ 91 w 123"/>
                <a:gd name="T119" fmla="*/ 77 h 226"/>
                <a:gd name="T120" fmla="*/ 91 w 123"/>
                <a:gd name="T121" fmla="*/ 81 h 226"/>
                <a:gd name="T122" fmla="*/ 90 w 123"/>
                <a:gd name="T123" fmla="*/ 87 h 226"/>
                <a:gd name="T124" fmla="*/ 66 w 123"/>
                <a:gd name="T125" fmla="*/ 1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226">
                  <a:moveTo>
                    <a:pt x="123" y="11"/>
                  </a:moveTo>
                  <a:lnTo>
                    <a:pt x="119" y="3"/>
                  </a:lnTo>
                  <a:lnTo>
                    <a:pt x="111" y="0"/>
                  </a:lnTo>
                  <a:lnTo>
                    <a:pt x="105" y="1"/>
                  </a:lnTo>
                  <a:lnTo>
                    <a:pt x="100" y="5"/>
                  </a:lnTo>
                  <a:lnTo>
                    <a:pt x="96" y="10"/>
                  </a:lnTo>
                  <a:lnTo>
                    <a:pt x="95" y="15"/>
                  </a:lnTo>
                  <a:lnTo>
                    <a:pt x="98" y="23"/>
                  </a:lnTo>
                  <a:lnTo>
                    <a:pt x="107" y="27"/>
                  </a:lnTo>
                  <a:lnTo>
                    <a:pt x="113" y="25"/>
                  </a:lnTo>
                  <a:lnTo>
                    <a:pt x="118" y="21"/>
                  </a:lnTo>
                  <a:lnTo>
                    <a:pt x="121" y="16"/>
                  </a:lnTo>
                  <a:lnTo>
                    <a:pt x="123" y="11"/>
                  </a:lnTo>
                  <a:close/>
                  <a:moveTo>
                    <a:pt x="66" y="184"/>
                  </a:moveTo>
                  <a:lnTo>
                    <a:pt x="61" y="197"/>
                  </a:lnTo>
                  <a:lnTo>
                    <a:pt x="52" y="208"/>
                  </a:lnTo>
                  <a:lnTo>
                    <a:pt x="41" y="214"/>
                  </a:lnTo>
                  <a:lnTo>
                    <a:pt x="29" y="217"/>
                  </a:lnTo>
                  <a:lnTo>
                    <a:pt x="20" y="215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6" y="195"/>
                  </a:lnTo>
                  <a:lnTo>
                    <a:pt x="16" y="191"/>
                  </a:lnTo>
                  <a:lnTo>
                    <a:pt x="10" y="192"/>
                  </a:lnTo>
                  <a:lnTo>
                    <a:pt x="5" y="196"/>
                  </a:lnTo>
                  <a:lnTo>
                    <a:pt x="2" y="202"/>
                  </a:lnTo>
                  <a:lnTo>
                    <a:pt x="0" y="208"/>
                  </a:lnTo>
                  <a:lnTo>
                    <a:pt x="3" y="215"/>
                  </a:lnTo>
                  <a:lnTo>
                    <a:pt x="9" y="221"/>
                  </a:lnTo>
                  <a:lnTo>
                    <a:pt x="18" y="224"/>
                  </a:lnTo>
                  <a:lnTo>
                    <a:pt x="30" y="226"/>
                  </a:lnTo>
                  <a:lnTo>
                    <a:pt x="45" y="224"/>
                  </a:lnTo>
                  <a:lnTo>
                    <a:pt x="63" y="217"/>
                  </a:lnTo>
                  <a:lnTo>
                    <a:pt x="79" y="204"/>
                  </a:lnTo>
                  <a:lnTo>
                    <a:pt x="89" y="184"/>
                  </a:lnTo>
                  <a:lnTo>
                    <a:pt x="112" y="92"/>
                  </a:lnTo>
                  <a:lnTo>
                    <a:pt x="113" y="83"/>
                  </a:lnTo>
                  <a:lnTo>
                    <a:pt x="111" y="73"/>
                  </a:lnTo>
                  <a:lnTo>
                    <a:pt x="104" y="65"/>
                  </a:lnTo>
                  <a:lnTo>
                    <a:pt x="94" y="60"/>
                  </a:lnTo>
                  <a:lnTo>
                    <a:pt x="82" y="58"/>
                  </a:lnTo>
                  <a:lnTo>
                    <a:pt x="70" y="59"/>
                  </a:lnTo>
                  <a:lnTo>
                    <a:pt x="60" y="63"/>
                  </a:lnTo>
                  <a:lnTo>
                    <a:pt x="52" y="69"/>
                  </a:lnTo>
                  <a:lnTo>
                    <a:pt x="45" y="76"/>
                  </a:lnTo>
                  <a:lnTo>
                    <a:pt x="39" y="83"/>
                  </a:lnTo>
                  <a:lnTo>
                    <a:pt x="35" y="90"/>
                  </a:lnTo>
                  <a:lnTo>
                    <a:pt x="32" y="95"/>
                  </a:lnTo>
                  <a:lnTo>
                    <a:pt x="31" y="98"/>
                  </a:lnTo>
                  <a:lnTo>
                    <a:pt x="34" y="101"/>
                  </a:lnTo>
                  <a:lnTo>
                    <a:pt x="37" y="102"/>
                  </a:lnTo>
                  <a:lnTo>
                    <a:pt x="40" y="101"/>
                  </a:lnTo>
                  <a:lnTo>
                    <a:pt x="42" y="98"/>
                  </a:lnTo>
                  <a:lnTo>
                    <a:pt x="52" y="82"/>
                  </a:lnTo>
                  <a:lnTo>
                    <a:pt x="63" y="73"/>
                  </a:lnTo>
                  <a:lnTo>
                    <a:pt x="72" y="68"/>
                  </a:lnTo>
                  <a:lnTo>
                    <a:pt x="81" y="67"/>
                  </a:lnTo>
                  <a:lnTo>
                    <a:pt x="87" y="68"/>
                  </a:lnTo>
                  <a:lnTo>
                    <a:pt x="90" y="72"/>
                  </a:lnTo>
                  <a:lnTo>
                    <a:pt x="91" y="77"/>
                  </a:lnTo>
                  <a:lnTo>
                    <a:pt x="91" y="81"/>
                  </a:lnTo>
                  <a:lnTo>
                    <a:pt x="90" y="87"/>
                  </a:lnTo>
                  <a:lnTo>
                    <a:pt x="66" y="1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6" name="Freeform 240"/>
            <p:cNvSpPr>
              <a:spLocks noChangeAspect="1"/>
            </p:cNvSpPr>
            <p:nvPr/>
          </p:nvSpPr>
          <p:spPr bwMode="auto">
            <a:xfrm>
              <a:off x="3905" y="56"/>
              <a:ext cx="93" cy="362"/>
            </a:xfrm>
            <a:custGeom>
              <a:avLst/>
              <a:gdLst>
                <a:gd name="T0" fmla="*/ 6 w 93"/>
                <a:gd name="T1" fmla="*/ 0 h 362"/>
                <a:gd name="T2" fmla="*/ 2 w 93"/>
                <a:gd name="T3" fmla="*/ 0 h 362"/>
                <a:gd name="T4" fmla="*/ 0 w 93"/>
                <a:gd name="T5" fmla="*/ 4 h 362"/>
                <a:gd name="T6" fmla="*/ 3 w 93"/>
                <a:gd name="T7" fmla="*/ 9 h 362"/>
                <a:gd name="T8" fmla="*/ 26 w 93"/>
                <a:gd name="T9" fmla="*/ 35 h 362"/>
                <a:gd name="T10" fmla="*/ 47 w 93"/>
                <a:gd name="T11" fmla="*/ 71 h 362"/>
                <a:gd name="T12" fmla="*/ 62 w 93"/>
                <a:gd name="T13" fmla="*/ 118 h 362"/>
                <a:gd name="T14" fmla="*/ 68 w 93"/>
                <a:gd name="T15" fmla="*/ 180 h 362"/>
                <a:gd name="T16" fmla="*/ 64 w 93"/>
                <a:gd name="T17" fmla="*/ 234 h 362"/>
                <a:gd name="T18" fmla="*/ 52 w 93"/>
                <a:gd name="T19" fmla="*/ 280 h 362"/>
                <a:gd name="T20" fmla="*/ 32 w 93"/>
                <a:gd name="T21" fmla="*/ 318 h 362"/>
                <a:gd name="T22" fmla="*/ 6 w 93"/>
                <a:gd name="T23" fmla="*/ 349 h 362"/>
                <a:gd name="T24" fmla="*/ 0 w 93"/>
                <a:gd name="T25" fmla="*/ 355 h 362"/>
                <a:gd name="T26" fmla="*/ 0 w 93"/>
                <a:gd name="T27" fmla="*/ 358 h 362"/>
                <a:gd name="T28" fmla="*/ 1 w 93"/>
                <a:gd name="T29" fmla="*/ 360 h 362"/>
                <a:gd name="T30" fmla="*/ 4 w 93"/>
                <a:gd name="T31" fmla="*/ 362 h 362"/>
                <a:gd name="T32" fmla="*/ 7 w 93"/>
                <a:gd name="T33" fmla="*/ 361 h 362"/>
                <a:gd name="T34" fmla="*/ 12 w 93"/>
                <a:gd name="T35" fmla="*/ 357 h 362"/>
                <a:gd name="T36" fmla="*/ 20 w 93"/>
                <a:gd name="T37" fmla="*/ 352 h 362"/>
                <a:gd name="T38" fmla="*/ 28 w 93"/>
                <a:gd name="T39" fmla="*/ 344 h 362"/>
                <a:gd name="T40" fmla="*/ 38 w 93"/>
                <a:gd name="T41" fmla="*/ 335 h 362"/>
                <a:gd name="T42" fmla="*/ 47 w 93"/>
                <a:gd name="T43" fmla="*/ 323 h 362"/>
                <a:gd name="T44" fmla="*/ 57 w 93"/>
                <a:gd name="T45" fmla="*/ 309 h 362"/>
                <a:gd name="T46" fmla="*/ 67 w 93"/>
                <a:gd name="T47" fmla="*/ 293 h 362"/>
                <a:gd name="T48" fmla="*/ 86 w 93"/>
                <a:gd name="T49" fmla="*/ 241 h 362"/>
                <a:gd name="T50" fmla="*/ 93 w 93"/>
                <a:gd name="T51" fmla="*/ 181 h 362"/>
                <a:gd name="T52" fmla="*/ 89 w 93"/>
                <a:gd name="T53" fmla="*/ 138 h 362"/>
                <a:gd name="T54" fmla="*/ 77 w 93"/>
                <a:gd name="T55" fmla="*/ 90 h 362"/>
                <a:gd name="T56" fmla="*/ 50 w 93"/>
                <a:gd name="T57" fmla="*/ 42 h 362"/>
                <a:gd name="T58" fmla="*/ 6 w 93"/>
                <a:gd name="T5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362">
                  <a:moveTo>
                    <a:pt x="6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3" y="9"/>
                  </a:lnTo>
                  <a:lnTo>
                    <a:pt x="26" y="35"/>
                  </a:lnTo>
                  <a:lnTo>
                    <a:pt x="47" y="71"/>
                  </a:lnTo>
                  <a:lnTo>
                    <a:pt x="62" y="118"/>
                  </a:lnTo>
                  <a:lnTo>
                    <a:pt x="68" y="180"/>
                  </a:lnTo>
                  <a:lnTo>
                    <a:pt x="64" y="234"/>
                  </a:lnTo>
                  <a:lnTo>
                    <a:pt x="52" y="280"/>
                  </a:lnTo>
                  <a:lnTo>
                    <a:pt x="32" y="318"/>
                  </a:lnTo>
                  <a:lnTo>
                    <a:pt x="6" y="349"/>
                  </a:lnTo>
                  <a:lnTo>
                    <a:pt x="0" y="355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2"/>
                  </a:lnTo>
                  <a:lnTo>
                    <a:pt x="7" y="361"/>
                  </a:lnTo>
                  <a:lnTo>
                    <a:pt x="12" y="357"/>
                  </a:lnTo>
                  <a:lnTo>
                    <a:pt x="20" y="352"/>
                  </a:lnTo>
                  <a:lnTo>
                    <a:pt x="28" y="344"/>
                  </a:lnTo>
                  <a:lnTo>
                    <a:pt x="38" y="335"/>
                  </a:lnTo>
                  <a:lnTo>
                    <a:pt x="47" y="323"/>
                  </a:lnTo>
                  <a:lnTo>
                    <a:pt x="57" y="309"/>
                  </a:lnTo>
                  <a:lnTo>
                    <a:pt x="67" y="293"/>
                  </a:lnTo>
                  <a:lnTo>
                    <a:pt x="86" y="241"/>
                  </a:lnTo>
                  <a:lnTo>
                    <a:pt x="93" y="181"/>
                  </a:lnTo>
                  <a:lnTo>
                    <a:pt x="89" y="138"/>
                  </a:lnTo>
                  <a:lnTo>
                    <a:pt x="77" y="90"/>
                  </a:lnTo>
                  <a:lnTo>
                    <a:pt x="50" y="4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7" name="Freeform 241"/>
            <p:cNvSpPr>
              <a:spLocks noChangeAspect="1"/>
            </p:cNvSpPr>
            <p:nvPr/>
          </p:nvSpPr>
          <p:spPr bwMode="auto">
            <a:xfrm>
              <a:off x="4063" y="-1"/>
              <a:ext cx="129" cy="172"/>
            </a:xfrm>
            <a:custGeom>
              <a:avLst/>
              <a:gdLst>
                <a:gd name="T0" fmla="*/ 129 w 129"/>
                <a:gd name="T1" fmla="*/ 122 h 172"/>
                <a:gd name="T2" fmla="*/ 118 w 129"/>
                <a:gd name="T3" fmla="*/ 122 h 172"/>
                <a:gd name="T4" fmla="*/ 117 w 129"/>
                <a:gd name="T5" fmla="*/ 128 h 172"/>
                <a:gd name="T6" fmla="*/ 116 w 129"/>
                <a:gd name="T7" fmla="*/ 135 h 172"/>
                <a:gd name="T8" fmla="*/ 113 w 129"/>
                <a:gd name="T9" fmla="*/ 142 h 172"/>
                <a:gd name="T10" fmla="*/ 111 w 129"/>
                <a:gd name="T11" fmla="*/ 146 h 172"/>
                <a:gd name="T12" fmla="*/ 106 w 129"/>
                <a:gd name="T13" fmla="*/ 147 h 172"/>
                <a:gd name="T14" fmla="*/ 98 w 129"/>
                <a:gd name="T15" fmla="*/ 147 h 172"/>
                <a:gd name="T16" fmla="*/ 89 w 129"/>
                <a:gd name="T17" fmla="*/ 147 h 172"/>
                <a:gd name="T18" fmla="*/ 83 w 129"/>
                <a:gd name="T19" fmla="*/ 147 h 172"/>
                <a:gd name="T20" fmla="*/ 32 w 129"/>
                <a:gd name="T21" fmla="*/ 147 h 172"/>
                <a:gd name="T22" fmla="*/ 59 w 129"/>
                <a:gd name="T23" fmla="*/ 128 h 172"/>
                <a:gd name="T24" fmla="*/ 84 w 129"/>
                <a:gd name="T25" fmla="*/ 110 h 172"/>
                <a:gd name="T26" fmla="*/ 101 w 129"/>
                <a:gd name="T27" fmla="*/ 98 h 172"/>
                <a:gd name="T28" fmla="*/ 115 w 129"/>
                <a:gd name="T29" fmla="*/ 85 h 172"/>
                <a:gd name="T30" fmla="*/ 125 w 129"/>
                <a:gd name="T31" fmla="*/ 70 h 172"/>
                <a:gd name="T32" fmla="*/ 129 w 129"/>
                <a:gd name="T33" fmla="*/ 51 h 172"/>
                <a:gd name="T34" fmla="*/ 123 w 129"/>
                <a:gd name="T35" fmla="*/ 29 h 172"/>
                <a:gd name="T36" fmla="*/ 109 w 129"/>
                <a:gd name="T37" fmla="*/ 13 h 172"/>
                <a:gd name="T38" fmla="*/ 87 w 129"/>
                <a:gd name="T39" fmla="*/ 3 h 172"/>
                <a:gd name="T40" fmla="*/ 61 w 129"/>
                <a:gd name="T41" fmla="*/ 0 h 172"/>
                <a:gd name="T42" fmla="*/ 37 w 129"/>
                <a:gd name="T43" fmla="*/ 3 h 172"/>
                <a:gd name="T44" fmla="*/ 18 w 129"/>
                <a:gd name="T45" fmla="*/ 13 h 172"/>
                <a:gd name="T46" fmla="*/ 5 w 129"/>
                <a:gd name="T47" fmla="*/ 27 h 172"/>
                <a:gd name="T48" fmla="*/ 0 w 129"/>
                <a:gd name="T49" fmla="*/ 45 h 172"/>
                <a:gd name="T50" fmla="*/ 2 w 129"/>
                <a:gd name="T51" fmla="*/ 53 h 172"/>
                <a:gd name="T52" fmla="*/ 7 w 129"/>
                <a:gd name="T53" fmla="*/ 58 h 172"/>
                <a:gd name="T54" fmla="*/ 12 w 129"/>
                <a:gd name="T55" fmla="*/ 61 h 172"/>
                <a:gd name="T56" fmla="*/ 15 w 129"/>
                <a:gd name="T57" fmla="*/ 61 h 172"/>
                <a:gd name="T58" fmla="*/ 21 w 129"/>
                <a:gd name="T59" fmla="*/ 60 h 172"/>
                <a:gd name="T60" fmla="*/ 26 w 129"/>
                <a:gd name="T61" fmla="*/ 57 h 172"/>
                <a:gd name="T62" fmla="*/ 29 w 129"/>
                <a:gd name="T63" fmla="*/ 53 h 172"/>
                <a:gd name="T64" fmla="*/ 31 w 129"/>
                <a:gd name="T65" fmla="*/ 46 h 172"/>
                <a:gd name="T66" fmla="*/ 26 w 129"/>
                <a:gd name="T67" fmla="*/ 35 h 172"/>
                <a:gd name="T68" fmla="*/ 16 w 129"/>
                <a:gd name="T69" fmla="*/ 31 h 172"/>
                <a:gd name="T70" fmla="*/ 23 w 129"/>
                <a:gd name="T71" fmla="*/ 23 h 172"/>
                <a:gd name="T72" fmla="*/ 32 w 129"/>
                <a:gd name="T73" fmla="*/ 17 h 172"/>
                <a:gd name="T74" fmla="*/ 43 w 129"/>
                <a:gd name="T75" fmla="*/ 13 h 172"/>
                <a:gd name="T76" fmla="*/ 55 w 129"/>
                <a:gd name="T77" fmla="*/ 11 h 172"/>
                <a:gd name="T78" fmla="*/ 73 w 129"/>
                <a:gd name="T79" fmla="*/ 14 h 172"/>
                <a:gd name="T80" fmla="*/ 88 w 129"/>
                <a:gd name="T81" fmla="*/ 22 h 172"/>
                <a:gd name="T82" fmla="*/ 98 w 129"/>
                <a:gd name="T83" fmla="*/ 34 h 172"/>
                <a:gd name="T84" fmla="*/ 101 w 129"/>
                <a:gd name="T85" fmla="*/ 51 h 172"/>
                <a:gd name="T86" fmla="*/ 99 w 129"/>
                <a:gd name="T87" fmla="*/ 67 h 172"/>
                <a:gd name="T88" fmla="*/ 91 w 129"/>
                <a:gd name="T89" fmla="*/ 81 h 172"/>
                <a:gd name="T90" fmla="*/ 80 w 129"/>
                <a:gd name="T91" fmla="*/ 94 h 172"/>
                <a:gd name="T92" fmla="*/ 67 w 129"/>
                <a:gd name="T93" fmla="*/ 107 h 172"/>
                <a:gd name="T94" fmla="*/ 4 w 129"/>
                <a:gd name="T95" fmla="*/ 160 h 172"/>
                <a:gd name="T96" fmla="*/ 1 w 129"/>
                <a:gd name="T97" fmla="*/ 162 h 172"/>
                <a:gd name="T98" fmla="*/ 0 w 129"/>
                <a:gd name="T99" fmla="*/ 164 h 172"/>
                <a:gd name="T100" fmla="*/ 0 w 129"/>
                <a:gd name="T101" fmla="*/ 172 h 172"/>
                <a:gd name="T102" fmla="*/ 121 w 129"/>
                <a:gd name="T103" fmla="*/ 172 h 172"/>
                <a:gd name="T104" fmla="*/ 129 w 129"/>
                <a:gd name="T105" fmla="*/ 12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" h="172">
                  <a:moveTo>
                    <a:pt x="129" y="122"/>
                  </a:moveTo>
                  <a:lnTo>
                    <a:pt x="118" y="122"/>
                  </a:lnTo>
                  <a:lnTo>
                    <a:pt x="117" y="128"/>
                  </a:lnTo>
                  <a:lnTo>
                    <a:pt x="116" y="135"/>
                  </a:lnTo>
                  <a:lnTo>
                    <a:pt x="113" y="142"/>
                  </a:lnTo>
                  <a:lnTo>
                    <a:pt x="111" y="146"/>
                  </a:lnTo>
                  <a:lnTo>
                    <a:pt x="106" y="147"/>
                  </a:lnTo>
                  <a:lnTo>
                    <a:pt x="98" y="147"/>
                  </a:lnTo>
                  <a:lnTo>
                    <a:pt x="89" y="147"/>
                  </a:lnTo>
                  <a:lnTo>
                    <a:pt x="83" y="147"/>
                  </a:lnTo>
                  <a:lnTo>
                    <a:pt x="32" y="147"/>
                  </a:lnTo>
                  <a:lnTo>
                    <a:pt x="59" y="128"/>
                  </a:lnTo>
                  <a:lnTo>
                    <a:pt x="84" y="110"/>
                  </a:lnTo>
                  <a:lnTo>
                    <a:pt x="101" y="98"/>
                  </a:lnTo>
                  <a:lnTo>
                    <a:pt x="115" y="85"/>
                  </a:lnTo>
                  <a:lnTo>
                    <a:pt x="125" y="70"/>
                  </a:lnTo>
                  <a:lnTo>
                    <a:pt x="129" y="51"/>
                  </a:lnTo>
                  <a:lnTo>
                    <a:pt x="123" y="29"/>
                  </a:lnTo>
                  <a:lnTo>
                    <a:pt x="109" y="13"/>
                  </a:lnTo>
                  <a:lnTo>
                    <a:pt x="87" y="3"/>
                  </a:lnTo>
                  <a:lnTo>
                    <a:pt x="61" y="0"/>
                  </a:lnTo>
                  <a:lnTo>
                    <a:pt x="37" y="3"/>
                  </a:lnTo>
                  <a:lnTo>
                    <a:pt x="18" y="13"/>
                  </a:lnTo>
                  <a:lnTo>
                    <a:pt x="5" y="27"/>
                  </a:lnTo>
                  <a:lnTo>
                    <a:pt x="0" y="45"/>
                  </a:lnTo>
                  <a:lnTo>
                    <a:pt x="2" y="53"/>
                  </a:lnTo>
                  <a:lnTo>
                    <a:pt x="7" y="58"/>
                  </a:lnTo>
                  <a:lnTo>
                    <a:pt x="12" y="61"/>
                  </a:lnTo>
                  <a:lnTo>
                    <a:pt x="15" y="61"/>
                  </a:lnTo>
                  <a:lnTo>
                    <a:pt x="21" y="60"/>
                  </a:lnTo>
                  <a:lnTo>
                    <a:pt x="26" y="57"/>
                  </a:lnTo>
                  <a:lnTo>
                    <a:pt x="29" y="53"/>
                  </a:lnTo>
                  <a:lnTo>
                    <a:pt x="31" y="46"/>
                  </a:lnTo>
                  <a:lnTo>
                    <a:pt x="26" y="35"/>
                  </a:lnTo>
                  <a:lnTo>
                    <a:pt x="16" y="31"/>
                  </a:lnTo>
                  <a:lnTo>
                    <a:pt x="23" y="23"/>
                  </a:lnTo>
                  <a:lnTo>
                    <a:pt x="32" y="17"/>
                  </a:lnTo>
                  <a:lnTo>
                    <a:pt x="43" y="13"/>
                  </a:lnTo>
                  <a:lnTo>
                    <a:pt x="55" y="11"/>
                  </a:lnTo>
                  <a:lnTo>
                    <a:pt x="73" y="14"/>
                  </a:lnTo>
                  <a:lnTo>
                    <a:pt x="88" y="22"/>
                  </a:lnTo>
                  <a:lnTo>
                    <a:pt x="98" y="34"/>
                  </a:lnTo>
                  <a:lnTo>
                    <a:pt x="101" y="51"/>
                  </a:lnTo>
                  <a:lnTo>
                    <a:pt x="99" y="67"/>
                  </a:lnTo>
                  <a:lnTo>
                    <a:pt x="91" y="81"/>
                  </a:lnTo>
                  <a:lnTo>
                    <a:pt x="80" y="94"/>
                  </a:lnTo>
                  <a:lnTo>
                    <a:pt x="67" y="107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121" y="172"/>
                  </a:lnTo>
                  <a:lnTo>
                    <a:pt x="129" y="12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8" name="Freeform 242"/>
            <p:cNvSpPr>
              <a:spLocks noChangeAspect="1"/>
            </p:cNvSpPr>
            <p:nvPr/>
          </p:nvSpPr>
          <p:spPr bwMode="auto">
            <a:xfrm>
              <a:off x="4283" y="56"/>
              <a:ext cx="94" cy="362"/>
            </a:xfrm>
            <a:custGeom>
              <a:avLst/>
              <a:gdLst>
                <a:gd name="T0" fmla="*/ 86 w 94"/>
                <a:gd name="T1" fmla="*/ 0 h 362"/>
                <a:gd name="T2" fmla="*/ 44 w 94"/>
                <a:gd name="T3" fmla="*/ 41 h 362"/>
                <a:gd name="T4" fmla="*/ 17 w 94"/>
                <a:gd name="T5" fmla="*/ 88 h 362"/>
                <a:gd name="T6" fmla="*/ 4 w 94"/>
                <a:gd name="T7" fmla="*/ 136 h 362"/>
                <a:gd name="T8" fmla="*/ 0 w 94"/>
                <a:gd name="T9" fmla="*/ 180 h 362"/>
                <a:gd name="T10" fmla="*/ 3 w 94"/>
                <a:gd name="T11" fmla="*/ 223 h 362"/>
                <a:gd name="T12" fmla="*/ 16 w 94"/>
                <a:gd name="T13" fmla="*/ 271 h 362"/>
                <a:gd name="T14" fmla="*/ 43 w 94"/>
                <a:gd name="T15" fmla="*/ 319 h 362"/>
                <a:gd name="T16" fmla="*/ 86 w 94"/>
                <a:gd name="T17" fmla="*/ 362 h 362"/>
                <a:gd name="T18" fmla="*/ 91 w 94"/>
                <a:gd name="T19" fmla="*/ 361 h 362"/>
                <a:gd name="T20" fmla="*/ 94 w 94"/>
                <a:gd name="T21" fmla="*/ 358 h 362"/>
                <a:gd name="T22" fmla="*/ 93 w 94"/>
                <a:gd name="T23" fmla="*/ 355 h 362"/>
                <a:gd name="T24" fmla="*/ 90 w 94"/>
                <a:gd name="T25" fmla="*/ 352 h 362"/>
                <a:gd name="T26" fmla="*/ 60 w 94"/>
                <a:gd name="T27" fmla="*/ 316 h 362"/>
                <a:gd name="T28" fmla="*/ 39 w 94"/>
                <a:gd name="T29" fmla="*/ 275 h 362"/>
                <a:gd name="T30" fmla="*/ 28 w 94"/>
                <a:gd name="T31" fmla="*/ 229 h 362"/>
                <a:gd name="T32" fmla="*/ 24 w 94"/>
                <a:gd name="T33" fmla="*/ 181 h 362"/>
                <a:gd name="T34" fmla="*/ 31 w 94"/>
                <a:gd name="T35" fmla="*/ 116 h 362"/>
                <a:gd name="T36" fmla="*/ 47 w 94"/>
                <a:gd name="T37" fmla="*/ 68 h 362"/>
                <a:gd name="T38" fmla="*/ 68 w 94"/>
                <a:gd name="T39" fmla="*/ 33 h 362"/>
                <a:gd name="T40" fmla="*/ 91 w 94"/>
                <a:gd name="T41" fmla="*/ 8 h 362"/>
                <a:gd name="T42" fmla="*/ 94 w 94"/>
                <a:gd name="T43" fmla="*/ 4 h 362"/>
                <a:gd name="T44" fmla="*/ 91 w 94"/>
                <a:gd name="T45" fmla="*/ 0 h 362"/>
                <a:gd name="T46" fmla="*/ 86 w 94"/>
                <a:gd name="T4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362">
                  <a:moveTo>
                    <a:pt x="86" y="0"/>
                  </a:moveTo>
                  <a:lnTo>
                    <a:pt x="44" y="41"/>
                  </a:lnTo>
                  <a:lnTo>
                    <a:pt x="17" y="88"/>
                  </a:lnTo>
                  <a:lnTo>
                    <a:pt x="4" y="136"/>
                  </a:lnTo>
                  <a:lnTo>
                    <a:pt x="0" y="180"/>
                  </a:lnTo>
                  <a:lnTo>
                    <a:pt x="3" y="223"/>
                  </a:lnTo>
                  <a:lnTo>
                    <a:pt x="16" y="271"/>
                  </a:lnTo>
                  <a:lnTo>
                    <a:pt x="43" y="319"/>
                  </a:lnTo>
                  <a:lnTo>
                    <a:pt x="86" y="362"/>
                  </a:lnTo>
                  <a:lnTo>
                    <a:pt x="91" y="361"/>
                  </a:lnTo>
                  <a:lnTo>
                    <a:pt x="94" y="358"/>
                  </a:lnTo>
                  <a:lnTo>
                    <a:pt x="93" y="355"/>
                  </a:lnTo>
                  <a:lnTo>
                    <a:pt x="90" y="352"/>
                  </a:lnTo>
                  <a:lnTo>
                    <a:pt x="60" y="316"/>
                  </a:lnTo>
                  <a:lnTo>
                    <a:pt x="39" y="275"/>
                  </a:lnTo>
                  <a:lnTo>
                    <a:pt x="28" y="229"/>
                  </a:lnTo>
                  <a:lnTo>
                    <a:pt x="24" y="181"/>
                  </a:lnTo>
                  <a:lnTo>
                    <a:pt x="31" y="116"/>
                  </a:lnTo>
                  <a:lnTo>
                    <a:pt x="47" y="68"/>
                  </a:lnTo>
                  <a:lnTo>
                    <a:pt x="68" y="33"/>
                  </a:lnTo>
                  <a:lnTo>
                    <a:pt x="91" y="8"/>
                  </a:lnTo>
                  <a:lnTo>
                    <a:pt x="94" y="4"/>
                  </a:lnTo>
                  <a:lnTo>
                    <a:pt x="91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9" name="Freeform 243"/>
            <p:cNvSpPr>
              <a:spLocks noChangeAspect="1" noEditPoints="1"/>
            </p:cNvSpPr>
            <p:nvPr/>
          </p:nvSpPr>
          <p:spPr bwMode="auto">
            <a:xfrm>
              <a:off x="4423" y="76"/>
              <a:ext cx="221" cy="254"/>
            </a:xfrm>
            <a:custGeom>
              <a:avLst/>
              <a:gdLst>
                <a:gd name="T0" fmla="*/ 67 w 221"/>
                <a:gd name="T1" fmla="*/ 0 h 254"/>
                <a:gd name="T2" fmla="*/ 0 w 221"/>
                <a:gd name="T3" fmla="*/ 3 h 254"/>
                <a:gd name="T4" fmla="*/ 0 w 221"/>
                <a:gd name="T5" fmla="*/ 23 h 254"/>
                <a:gd name="T6" fmla="*/ 12 w 221"/>
                <a:gd name="T7" fmla="*/ 23 h 254"/>
                <a:gd name="T8" fmla="*/ 19 w 221"/>
                <a:gd name="T9" fmla="*/ 25 h 254"/>
                <a:gd name="T10" fmla="*/ 23 w 221"/>
                <a:gd name="T11" fmla="*/ 29 h 254"/>
                <a:gd name="T12" fmla="*/ 24 w 221"/>
                <a:gd name="T13" fmla="*/ 37 h 254"/>
                <a:gd name="T14" fmla="*/ 24 w 221"/>
                <a:gd name="T15" fmla="*/ 252 h 254"/>
                <a:gd name="T16" fmla="*/ 40 w 221"/>
                <a:gd name="T17" fmla="*/ 252 h 254"/>
                <a:gd name="T18" fmla="*/ 45 w 221"/>
                <a:gd name="T19" fmla="*/ 251 h 254"/>
                <a:gd name="T20" fmla="*/ 48 w 221"/>
                <a:gd name="T21" fmla="*/ 250 h 254"/>
                <a:gd name="T22" fmla="*/ 55 w 221"/>
                <a:gd name="T23" fmla="*/ 241 h 254"/>
                <a:gd name="T24" fmla="*/ 62 w 221"/>
                <a:gd name="T25" fmla="*/ 232 h 254"/>
                <a:gd name="T26" fmla="*/ 79 w 221"/>
                <a:gd name="T27" fmla="*/ 244 h 254"/>
                <a:gd name="T28" fmla="*/ 96 w 221"/>
                <a:gd name="T29" fmla="*/ 250 h 254"/>
                <a:gd name="T30" fmla="*/ 111 w 221"/>
                <a:gd name="T31" fmla="*/ 253 h 254"/>
                <a:gd name="T32" fmla="*/ 121 w 221"/>
                <a:gd name="T33" fmla="*/ 254 h 254"/>
                <a:gd name="T34" fmla="*/ 163 w 221"/>
                <a:gd name="T35" fmla="*/ 247 h 254"/>
                <a:gd name="T36" fmla="*/ 195 w 221"/>
                <a:gd name="T37" fmla="*/ 230 h 254"/>
                <a:gd name="T38" fmla="*/ 215 w 221"/>
                <a:gd name="T39" fmla="*/ 204 h 254"/>
                <a:gd name="T40" fmla="*/ 221 w 221"/>
                <a:gd name="T41" fmla="*/ 171 h 254"/>
                <a:gd name="T42" fmla="*/ 216 w 221"/>
                <a:gd name="T43" fmla="*/ 139 h 254"/>
                <a:gd name="T44" fmla="*/ 198 w 221"/>
                <a:gd name="T45" fmla="*/ 113 h 254"/>
                <a:gd name="T46" fmla="*/ 168 w 221"/>
                <a:gd name="T47" fmla="*/ 95 h 254"/>
                <a:gd name="T48" fmla="*/ 127 w 221"/>
                <a:gd name="T49" fmla="*/ 88 h 254"/>
                <a:gd name="T50" fmla="*/ 94 w 221"/>
                <a:gd name="T51" fmla="*/ 93 h 254"/>
                <a:gd name="T52" fmla="*/ 67 w 221"/>
                <a:gd name="T53" fmla="*/ 105 h 254"/>
                <a:gd name="T54" fmla="*/ 67 w 221"/>
                <a:gd name="T55" fmla="*/ 0 h 254"/>
                <a:gd name="T56" fmla="*/ 70 w 221"/>
                <a:gd name="T57" fmla="*/ 128 h 254"/>
                <a:gd name="T58" fmla="*/ 79 w 221"/>
                <a:gd name="T59" fmla="*/ 119 h 254"/>
                <a:gd name="T60" fmla="*/ 91 w 221"/>
                <a:gd name="T61" fmla="*/ 112 h 254"/>
                <a:gd name="T62" fmla="*/ 105 w 221"/>
                <a:gd name="T63" fmla="*/ 107 h 254"/>
                <a:gd name="T64" fmla="*/ 121 w 221"/>
                <a:gd name="T65" fmla="*/ 105 h 254"/>
                <a:gd name="T66" fmla="*/ 138 w 221"/>
                <a:gd name="T67" fmla="*/ 107 h 254"/>
                <a:gd name="T68" fmla="*/ 150 w 221"/>
                <a:gd name="T69" fmla="*/ 112 h 254"/>
                <a:gd name="T70" fmla="*/ 159 w 221"/>
                <a:gd name="T71" fmla="*/ 120 h 254"/>
                <a:gd name="T72" fmla="*/ 165 w 221"/>
                <a:gd name="T73" fmla="*/ 129 h 254"/>
                <a:gd name="T74" fmla="*/ 169 w 221"/>
                <a:gd name="T75" fmla="*/ 140 h 254"/>
                <a:gd name="T76" fmla="*/ 170 w 221"/>
                <a:gd name="T77" fmla="*/ 151 h 254"/>
                <a:gd name="T78" fmla="*/ 171 w 221"/>
                <a:gd name="T79" fmla="*/ 161 h 254"/>
                <a:gd name="T80" fmla="*/ 171 w 221"/>
                <a:gd name="T81" fmla="*/ 170 h 254"/>
                <a:gd name="T82" fmla="*/ 171 w 221"/>
                <a:gd name="T83" fmla="*/ 179 h 254"/>
                <a:gd name="T84" fmla="*/ 170 w 221"/>
                <a:gd name="T85" fmla="*/ 190 h 254"/>
                <a:gd name="T86" fmla="*/ 168 w 221"/>
                <a:gd name="T87" fmla="*/ 201 h 254"/>
                <a:gd name="T88" fmla="*/ 165 w 221"/>
                <a:gd name="T89" fmla="*/ 212 h 254"/>
                <a:gd name="T90" fmla="*/ 158 w 221"/>
                <a:gd name="T91" fmla="*/ 222 h 254"/>
                <a:gd name="T92" fmla="*/ 148 w 221"/>
                <a:gd name="T93" fmla="*/ 230 h 254"/>
                <a:gd name="T94" fmla="*/ 135 w 221"/>
                <a:gd name="T95" fmla="*/ 235 h 254"/>
                <a:gd name="T96" fmla="*/ 117 w 221"/>
                <a:gd name="T97" fmla="*/ 237 h 254"/>
                <a:gd name="T98" fmla="*/ 103 w 221"/>
                <a:gd name="T99" fmla="*/ 235 h 254"/>
                <a:gd name="T100" fmla="*/ 91 w 221"/>
                <a:gd name="T101" fmla="*/ 230 h 254"/>
                <a:gd name="T102" fmla="*/ 79 w 221"/>
                <a:gd name="T103" fmla="*/ 222 h 254"/>
                <a:gd name="T104" fmla="*/ 70 w 221"/>
                <a:gd name="T105" fmla="*/ 211 h 254"/>
                <a:gd name="T106" fmla="*/ 70 w 221"/>
                <a:gd name="T107" fmla="*/ 12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" h="254">
                  <a:moveTo>
                    <a:pt x="67" y="0"/>
                  </a:moveTo>
                  <a:lnTo>
                    <a:pt x="0" y="3"/>
                  </a:lnTo>
                  <a:lnTo>
                    <a:pt x="0" y="23"/>
                  </a:lnTo>
                  <a:lnTo>
                    <a:pt x="12" y="23"/>
                  </a:lnTo>
                  <a:lnTo>
                    <a:pt x="19" y="25"/>
                  </a:lnTo>
                  <a:lnTo>
                    <a:pt x="23" y="29"/>
                  </a:lnTo>
                  <a:lnTo>
                    <a:pt x="24" y="37"/>
                  </a:lnTo>
                  <a:lnTo>
                    <a:pt x="24" y="252"/>
                  </a:lnTo>
                  <a:lnTo>
                    <a:pt x="40" y="252"/>
                  </a:lnTo>
                  <a:lnTo>
                    <a:pt x="45" y="251"/>
                  </a:lnTo>
                  <a:lnTo>
                    <a:pt x="48" y="250"/>
                  </a:lnTo>
                  <a:lnTo>
                    <a:pt x="55" y="241"/>
                  </a:lnTo>
                  <a:lnTo>
                    <a:pt x="62" y="232"/>
                  </a:lnTo>
                  <a:lnTo>
                    <a:pt x="79" y="244"/>
                  </a:lnTo>
                  <a:lnTo>
                    <a:pt x="96" y="250"/>
                  </a:lnTo>
                  <a:lnTo>
                    <a:pt x="111" y="253"/>
                  </a:lnTo>
                  <a:lnTo>
                    <a:pt x="121" y="254"/>
                  </a:lnTo>
                  <a:lnTo>
                    <a:pt x="163" y="247"/>
                  </a:lnTo>
                  <a:lnTo>
                    <a:pt x="195" y="230"/>
                  </a:lnTo>
                  <a:lnTo>
                    <a:pt x="215" y="204"/>
                  </a:lnTo>
                  <a:lnTo>
                    <a:pt x="221" y="171"/>
                  </a:lnTo>
                  <a:lnTo>
                    <a:pt x="216" y="139"/>
                  </a:lnTo>
                  <a:lnTo>
                    <a:pt x="198" y="113"/>
                  </a:lnTo>
                  <a:lnTo>
                    <a:pt x="168" y="95"/>
                  </a:lnTo>
                  <a:lnTo>
                    <a:pt x="127" y="88"/>
                  </a:lnTo>
                  <a:lnTo>
                    <a:pt x="94" y="93"/>
                  </a:lnTo>
                  <a:lnTo>
                    <a:pt x="67" y="105"/>
                  </a:lnTo>
                  <a:lnTo>
                    <a:pt x="67" y="0"/>
                  </a:lnTo>
                  <a:close/>
                  <a:moveTo>
                    <a:pt x="70" y="128"/>
                  </a:moveTo>
                  <a:lnTo>
                    <a:pt x="79" y="119"/>
                  </a:lnTo>
                  <a:lnTo>
                    <a:pt x="91" y="112"/>
                  </a:lnTo>
                  <a:lnTo>
                    <a:pt x="105" y="107"/>
                  </a:lnTo>
                  <a:lnTo>
                    <a:pt x="121" y="105"/>
                  </a:lnTo>
                  <a:lnTo>
                    <a:pt x="138" y="107"/>
                  </a:lnTo>
                  <a:lnTo>
                    <a:pt x="150" y="112"/>
                  </a:lnTo>
                  <a:lnTo>
                    <a:pt x="159" y="120"/>
                  </a:lnTo>
                  <a:lnTo>
                    <a:pt x="165" y="129"/>
                  </a:lnTo>
                  <a:lnTo>
                    <a:pt x="169" y="140"/>
                  </a:lnTo>
                  <a:lnTo>
                    <a:pt x="170" y="151"/>
                  </a:lnTo>
                  <a:lnTo>
                    <a:pt x="171" y="161"/>
                  </a:lnTo>
                  <a:lnTo>
                    <a:pt x="171" y="170"/>
                  </a:lnTo>
                  <a:lnTo>
                    <a:pt x="171" y="179"/>
                  </a:lnTo>
                  <a:lnTo>
                    <a:pt x="170" y="190"/>
                  </a:lnTo>
                  <a:lnTo>
                    <a:pt x="168" y="201"/>
                  </a:lnTo>
                  <a:lnTo>
                    <a:pt x="165" y="212"/>
                  </a:lnTo>
                  <a:lnTo>
                    <a:pt x="158" y="222"/>
                  </a:lnTo>
                  <a:lnTo>
                    <a:pt x="148" y="230"/>
                  </a:lnTo>
                  <a:lnTo>
                    <a:pt x="135" y="235"/>
                  </a:lnTo>
                  <a:lnTo>
                    <a:pt x="117" y="237"/>
                  </a:lnTo>
                  <a:lnTo>
                    <a:pt x="103" y="235"/>
                  </a:lnTo>
                  <a:lnTo>
                    <a:pt x="91" y="230"/>
                  </a:lnTo>
                  <a:lnTo>
                    <a:pt x="79" y="222"/>
                  </a:lnTo>
                  <a:lnTo>
                    <a:pt x="70" y="211"/>
                  </a:lnTo>
                  <a:lnTo>
                    <a:pt x="7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0" name="Freeform 244"/>
            <p:cNvSpPr>
              <a:spLocks noChangeAspect="1" noEditPoints="1"/>
            </p:cNvSpPr>
            <p:nvPr/>
          </p:nvSpPr>
          <p:spPr bwMode="auto">
            <a:xfrm>
              <a:off x="4685" y="207"/>
              <a:ext cx="91" cy="175"/>
            </a:xfrm>
            <a:custGeom>
              <a:avLst/>
              <a:gdLst>
                <a:gd name="T0" fmla="*/ 76 w 91"/>
                <a:gd name="T1" fmla="*/ 3 h 175"/>
                <a:gd name="T2" fmla="*/ 62 w 91"/>
                <a:gd name="T3" fmla="*/ 1 h 175"/>
                <a:gd name="T4" fmla="*/ 53 w 91"/>
                <a:gd name="T5" fmla="*/ 9 h 175"/>
                <a:gd name="T6" fmla="*/ 55 w 91"/>
                <a:gd name="T7" fmla="*/ 24 h 175"/>
                <a:gd name="T8" fmla="*/ 69 w 91"/>
                <a:gd name="T9" fmla="*/ 25 h 175"/>
                <a:gd name="T10" fmla="*/ 78 w 91"/>
                <a:gd name="T11" fmla="*/ 17 h 175"/>
                <a:gd name="T12" fmla="*/ 91 w 91"/>
                <a:gd name="T13" fmla="*/ 135 h 175"/>
                <a:gd name="T14" fmla="*/ 86 w 91"/>
                <a:gd name="T15" fmla="*/ 132 h 175"/>
                <a:gd name="T16" fmla="*/ 80 w 91"/>
                <a:gd name="T17" fmla="*/ 137 h 175"/>
                <a:gd name="T18" fmla="*/ 68 w 91"/>
                <a:gd name="T19" fmla="*/ 157 h 175"/>
                <a:gd name="T20" fmla="*/ 51 w 91"/>
                <a:gd name="T21" fmla="*/ 166 h 175"/>
                <a:gd name="T22" fmla="*/ 43 w 91"/>
                <a:gd name="T23" fmla="*/ 157 h 175"/>
                <a:gd name="T24" fmla="*/ 46 w 91"/>
                <a:gd name="T25" fmla="*/ 143 h 175"/>
                <a:gd name="T26" fmla="*/ 54 w 91"/>
                <a:gd name="T27" fmla="*/ 124 h 175"/>
                <a:gd name="T28" fmla="*/ 63 w 91"/>
                <a:gd name="T29" fmla="*/ 103 h 175"/>
                <a:gd name="T30" fmla="*/ 69 w 91"/>
                <a:gd name="T31" fmla="*/ 87 h 175"/>
                <a:gd name="T32" fmla="*/ 68 w 91"/>
                <a:gd name="T33" fmla="*/ 72 h 175"/>
                <a:gd name="T34" fmla="*/ 53 w 91"/>
                <a:gd name="T35" fmla="*/ 60 h 175"/>
                <a:gd name="T36" fmla="*/ 24 w 91"/>
                <a:gd name="T37" fmla="*/ 63 h 175"/>
                <a:gd name="T38" fmla="*/ 3 w 91"/>
                <a:gd name="T39" fmla="*/ 89 h 175"/>
                <a:gd name="T40" fmla="*/ 3 w 91"/>
                <a:gd name="T41" fmla="*/ 101 h 175"/>
                <a:gd name="T42" fmla="*/ 10 w 91"/>
                <a:gd name="T43" fmla="*/ 101 h 175"/>
                <a:gd name="T44" fmla="*/ 17 w 91"/>
                <a:gd name="T45" fmla="*/ 84 h 175"/>
                <a:gd name="T46" fmla="*/ 32 w 91"/>
                <a:gd name="T47" fmla="*/ 69 h 175"/>
                <a:gd name="T48" fmla="*/ 47 w 91"/>
                <a:gd name="T49" fmla="*/ 69 h 175"/>
                <a:gd name="T50" fmla="*/ 49 w 91"/>
                <a:gd name="T51" fmla="*/ 80 h 175"/>
                <a:gd name="T52" fmla="*/ 44 w 91"/>
                <a:gd name="T53" fmla="*/ 93 h 175"/>
                <a:gd name="T54" fmla="*/ 34 w 91"/>
                <a:gd name="T55" fmla="*/ 118 h 175"/>
                <a:gd name="T56" fmla="*/ 28 w 91"/>
                <a:gd name="T57" fmla="*/ 132 h 175"/>
                <a:gd name="T58" fmla="*/ 22 w 91"/>
                <a:gd name="T59" fmla="*/ 153 h 175"/>
                <a:gd name="T60" fmla="*/ 30 w 91"/>
                <a:gd name="T61" fmla="*/ 169 h 175"/>
                <a:gd name="T62" fmla="*/ 50 w 91"/>
                <a:gd name="T63" fmla="*/ 175 h 175"/>
                <a:gd name="T64" fmla="*/ 81 w 91"/>
                <a:gd name="T65" fmla="*/ 158 h 175"/>
                <a:gd name="T66" fmla="*/ 91 w 91"/>
                <a:gd name="T67" fmla="*/ 13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175">
                  <a:moveTo>
                    <a:pt x="79" y="11"/>
                  </a:moveTo>
                  <a:lnTo>
                    <a:pt x="76" y="3"/>
                  </a:lnTo>
                  <a:lnTo>
                    <a:pt x="68" y="0"/>
                  </a:lnTo>
                  <a:lnTo>
                    <a:pt x="62" y="1"/>
                  </a:lnTo>
                  <a:lnTo>
                    <a:pt x="57" y="4"/>
                  </a:lnTo>
                  <a:lnTo>
                    <a:pt x="53" y="9"/>
                  </a:lnTo>
                  <a:lnTo>
                    <a:pt x="52" y="15"/>
                  </a:lnTo>
                  <a:lnTo>
                    <a:pt x="55" y="24"/>
                  </a:lnTo>
                  <a:lnTo>
                    <a:pt x="63" y="27"/>
                  </a:lnTo>
                  <a:lnTo>
                    <a:pt x="69" y="25"/>
                  </a:lnTo>
                  <a:lnTo>
                    <a:pt x="74" y="22"/>
                  </a:lnTo>
                  <a:lnTo>
                    <a:pt x="78" y="17"/>
                  </a:lnTo>
                  <a:lnTo>
                    <a:pt x="79" y="11"/>
                  </a:lnTo>
                  <a:close/>
                  <a:moveTo>
                    <a:pt x="91" y="135"/>
                  </a:moveTo>
                  <a:lnTo>
                    <a:pt x="89" y="132"/>
                  </a:lnTo>
                  <a:lnTo>
                    <a:pt x="86" y="132"/>
                  </a:lnTo>
                  <a:lnTo>
                    <a:pt x="82" y="133"/>
                  </a:lnTo>
                  <a:lnTo>
                    <a:pt x="80" y="137"/>
                  </a:lnTo>
                  <a:lnTo>
                    <a:pt x="75" y="148"/>
                  </a:lnTo>
                  <a:lnTo>
                    <a:pt x="68" y="157"/>
                  </a:lnTo>
                  <a:lnTo>
                    <a:pt x="60" y="164"/>
                  </a:lnTo>
                  <a:lnTo>
                    <a:pt x="51" y="166"/>
                  </a:lnTo>
                  <a:lnTo>
                    <a:pt x="45" y="164"/>
                  </a:lnTo>
                  <a:lnTo>
                    <a:pt x="43" y="157"/>
                  </a:lnTo>
                  <a:lnTo>
                    <a:pt x="44" y="150"/>
                  </a:lnTo>
                  <a:lnTo>
                    <a:pt x="46" y="143"/>
                  </a:lnTo>
                  <a:lnTo>
                    <a:pt x="52" y="130"/>
                  </a:lnTo>
                  <a:lnTo>
                    <a:pt x="54" y="124"/>
                  </a:lnTo>
                  <a:lnTo>
                    <a:pt x="58" y="114"/>
                  </a:lnTo>
                  <a:lnTo>
                    <a:pt x="63" y="103"/>
                  </a:lnTo>
                  <a:lnTo>
                    <a:pt x="67" y="94"/>
                  </a:lnTo>
                  <a:lnTo>
                    <a:pt x="69" y="87"/>
                  </a:lnTo>
                  <a:lnTo>
                    <a:pt x="70" y="81"/>
                  </a:lnTo>
                  <a:lnTo>
                    <a:pt x="68" y="72"/>
                  </a:lnTo>
                  <a:lnTo>
                    <a:pt x="62" y="65"/>
                  </a:lnTo>
                  <a:lnTo>
                    <a:pt x="53" y="60"/>
                  </a:lnTo>
                  <a:lnTo>
                    <a:pt x="42" y="58"/>
                  </a:lnTo>
                  <a:lnTo>
                    <a:pt x="24" y="63"/>
                  </a:lnTo>
                  <a:lnTo>
                    <a:pt x="11" y="76"/>
                  </a:lnTo>
                  <a:lnTo>
                    <a:pt x="3" y="89"/>
                  </a:lnTo>
                  <a:lnTo>
                    <a:pt x="0" y="98"/>
                  </a:lnTo>
                  <a:lnTo>
                    <a:pt x="3" y="101"/>
                  </a:lnTo>
                  <a:lnTo>
                    <a:pt x="6" y="102"/>
                  </a:lnTo>
                  <a:lnTo>
                    <a:pt x="10" y="101"/>
                  </a:lnTo>
                  <a:lnTo>
                    <a:pt x="12" y="97"/>
                  </a:lnTo>
                  <a:lnTo>
                    <a:pt x="17" y="84"/>
                  </a:lnTo>
                  <a:lnTo>
                    <a:pt x="24" y="75"/>
                  </a:lnTo>
                  <a:lnTo>
                    <a:pt x="32" y="69"/>
                  </a:lnTo>
                  <a:lnTo>
                    <a:pt x="41" y="67"/>
                  </a:lnTo>
                  <a:lnTo>
                    <a:pt x="47" y="69"/>
                  </a:lnTo>
                  <a:lnTo>
                    <a:pt x="49" y="77"/>
                  </a:lnTo>
                  <a:lnTo>
                    <a:pt x="49" y="80"/>
                  </a:lnTo>
                  <a:lnTo>
                    <a:pt x="47" y="86"/>
                  </a:lnTo>
                  <a:lnTo>
                    <a:pt x="44" y="93"/>
                  </a:lnTo>
                  <a:lnTo>
                    <a:pt x="39" y="105"/>
                  </a:lnTo>
                  <a:lnTo>
                    <a:pt x="34" y="118"/>
                  </a:lnTo>
                  <a:lnTo>
                    <a:pt x="30" y="127"/>
                  </a:lnTo>
                  <a:lnTo>
                    <a:pt x="28" y="132"/>
                  </a:lnTo>
                  <a:lnTo>
                    <a:pt x="24" y="141"/>
                  </a:lnTo>
                  <a:lnTo>
                    <a:pt x="22" y="153"/>
                  </a:lnTo>
                  <a:lnTo>
                    <a:pt x="24" y="162"/>
                  </a:lnTo>
                  <a:lnTo>
                    <a:pt x="30" y="169"/>
                  </a:lnTo>
                  <a:lnTo>
                    <a:pt x="39" y="174"/>
                  </a:lnTo>
                  <a:lnTo>
                    <a:pt x="50" y="175"/>
                  </a:lnTo>
                  <a:lnTo>
                    <a:pt x="68" y="170"/>
                  </a:lnTo>
                  <a:lnTo>
                    <a:pt x="81" y="158"/>
                  </a:lnTo>
                  <a:lnTo>
                    <a:pt x="88" y="144"/>
                  </a:lnTo>
                  <a:lnTo>
                    <a:pt x="91" y="13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1" name="Freeform 245"/>
            <p:cNvSpPr>
              <a:spLocks noChangeAspect="1"/>
            </p:cNvSpPr>
            <p:nvPr/>
          </p:nvSpPr>
          <p:spPr bwMode="auto">
            <a:xfrm>
              <a:off x="4864" y="228"/>
              <a:ext cx="244" cy="18"/>
            </a:xfrm>
            <a:custGeom>
              <a:avLst/>
              <a:gdLst>
                <a:gd name="T0" fmla="*/ 230 w 244"/>
                <a:gd name="T1" fmla="*/ 18 h 18"/>
                <a:gd name="T2" fmla="*/ 235 w 244"/>
                <a:gd name="T3" fmla="*/ 17 h 18"/>
                <a:gd name="T4" fmla="*/ 239 w 244"/>
                <a:gd name="T5" fmla="*/ 16 h 18"/>
                <a:gd name="T6" fmla="*/ 243 w 244"/>
                <a:gd name="T7" fmla="*/ 14 h 18"/>
                <a:gd name="T8" fmla="*/ 244 w 244"/>
                <a:gd name="T9" fmla="*/ 9 h 18"/>
                <a:gd name="T10" fmla="*/ 243 w 244"/>
                <a:gd name="T11" fmla="*/ 4 h 18"/>
                <a:gd name="T12" fmla="*/ 239 w 244"/>
                <a:gd name="T13" fmla="*/ 1 h 18"/>
                <a:gd name="T14" fmla="*/ 235 w 244"/>
                <a:gd name="T15" fmla="*/ 0 h 18"/>
                <a:gd name="T16" fmla="*/ 230 w 244"/>
                <a:gd name="T17" fmla="*/ 0 h 18"/>
                <a:gd name="T18" fmla="*/ 15 w 244"/>
                <a:gd name="T19" fmla="*/ 0 h 18"/>
                <a:gd name="T20" fmla="*/ 10 w 244"/>
                <a:gd name="T21" fmla="*/ 0 h 18"/>
                <a:gd name="T22" fmla="*/ 5 w 244"/>
                <a:gd name="T23" fmla="*/ 1 h 18"/>
                <a:gd name="T24" fmla="*/ 2 w 244"/>
                <a:gd name="T25" fmla="*/ 4 h 18"/>
                <a:gd name="T26" fmla="*/ 0 w 244"/>
                <a:gd name="T27" fmla="*/ 8 h 18"/>
                <a:gd name="T28" fmla="*/ 2 w 244"/>
                <a:gd name="T29" fmla="*/ 14 h 18"/>
                <a:gd name="T30" fmla="*/ 5 w 244"/>
                <a:gd name="T31" fmla="*/ 16 h 18"/>
                <a:gd name="T32" fmla="*/ 10 w 244"/>
                <a:gd name="T33" fmla="*/ 17 h 18"/>
                <a:gd name="T34" fmla="*/ 15 w 244"/>
                <a:gd name="T35" fmla="*/ 18 h 18"/>
                <a:gd name="T36" fmla="*/ 230 w 244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18">
                  <a:moveTo>
                    <a:pt x="230" y="18"/>
                  </a:moveTo>
                  <a:lnTo>
                    <a:pt x="235" y="17"/>
                  </a:lnTo>
                  <a:lnTo>
                    <a:pt x="239" y="16"/>
                  </a:lnTo>
                  <a:lnTo>
                    <a:pt x="243" y="14"/>
                  </a:lnTo>
                  <a:lnTo>
                    <a:pt x="244" y="9"/>
                  </a:lnTo>
                  <a:lnTo>
                    <a:pt x="243" y="4"/>
                  </a:lnTo>
                  <a:lnTo>
                    <a:pt x="239" y="1"/>
                  </a:lnTo>
                  <a:lnTo>
                    <a:pt x="235" y="0"/>
                  </a:lnTo>
                  <a:lnTo>
                    <a:pt x="23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5" y="18"/>
                  </a:lnTo>
                  <a:lnTo>
                    <a:pt x="230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2" name="Freeform 246"/>
            <p:cNvSpPr>
              <a:spLocks noChangeAspect="1" noEditPoints="1"/>
            </p:cNvSpPr>
            <p:nvPr/>
          </p:nvSpPr>
          <p:spPr bwMode="auto">
            <a:xfrm>
              <a:off x="5168" y="164"/>
              <a:ext cx="222" cy="234"/>
            </a:xfrm>
            <a:custGeom>
              <a:avLst/>
              <a:gdLst>
                <a:gd name="T0" fmla="*/ 94 w 222"/>
                <a:gd name="T1" fmla="*/ 214 h 234"/>
                <a:gd name="T2" fmla="*/ 70 w 222"/>
                <a:gd name="T3" fmla="*/ 214 h 234"/>
                <a:gd name="T4" fmla="*/ 70 w 222"/>
                <a:gd name="T5" fmla="*/ 150 h 234"/>
                <a:gd name="T6" fmla="*/ 78 w 222"/>
                <a:gd name="T7" fmla="*/ 155 h 234"/>
                <a:gd name="T8" fmla="*/ 90 w 222"/>
                <a:gd name="T9" fmla="*/ 160 h 234"/>
                <a:gd name="T10" fmla="*/ 104 w 222"/>
                <a:gd name="T11" fmla="*/ 164 h 234"/>
                <a:gd name="T12" fmla="*/ 122 w 222"/>
                <a:gd name="T13" fmla="*/ 166 h 234"/>
                <a:gd name="T14" fmla="*/ 164 w 222"/>
                <a:gd name="T15" fmla="*/ 159 h 234"/>
                <a:gd name="T16" fmla="*/ 195 w 222"/>
                <a:gd name="T17" fmla="*/ 142 h 234"/>
                <a:gd name="T18" fmla="*/ 215 w 222"/>
                <a:gd name="T19" fmla="*/ 116 h 234"/>
                <a:gd name="T20" fmla="*/ 222 w 222"/>
                <a:gd name="T21" fmla="*/ 83 h 234"/>
                <a:gd name="T22" fmla="*/ 216 w 222"/>
                <a:gd name="T23" fmla="*/ 51 h 234"/>
                <a:gd name="T24" fmla="*/ 198 w 222"/>
                <a:gd name="T25" fmla="*/ 25 h 234"/>
                <a:gd name="T26" fmla="*/ 169 w 222"/>
                <a:gd name="T27" fmla="*/ 7 h 234"/>
                <a:gd name="T28" fmla="*/ 129 w 222"/>
                <a:gd name="T29" fmla="*/ 0 h 234"/>
                <a:gd name="T30" fmla="*/ 99 w 222"/>
                <a:gd name="T31" fmla="*/ 4 h 234"/>
                <a:gd name="T32" fmla="*/ 67 w 222"/>
                <a:gd name="T33" fmla="*/ 17 h 234"/>
                <a:gd name="T34" fmla="*/ 67 w 222"/>
                <a:gd name="T35" fmla="*/ 0 h 234"/>
                <a:gd name="T36" fmla="*/ 0 w 222"/>
                <a:gd name="T37" fmla="*/ 3 h 234"/>
                <a:gd name="T38" fmla="*/ 0 w 222"/>
                <a:gd name="T39" fmla="*/ 24 h 234"/>
                <a:gd name="T40" fmla="*/ 18 w 222"/>
                <a:gd name="T41" fmla="*/ 24 h 234"/>
                <a:gd name="T42" fmla="*/ 23 w 222"/>
                <a:gd name="T43" fmla="*/ 28 h 234"/>
                <a:gd name="T44" fmla="*/ 24 w 222"/>
                <a:gd name="T45" fmla="*/ 36 h 234"/>
                <a:gd name="T46" fmla="*/ 24 w 222"/>
                <a:gd name="T47" fmla="*/ 214 h 234"/>
                <a:gd name="T48" fmla="*/ 0 w 222"/>
                <a:gd name="T49" fmla="*/ 214 h 234"/>
                <a:gd name="T50" fmla="*/ 0 w 222"/>
                <a:gd name="T51" fmla="*/ 234 h 234"/>
                <a:gd name="T52" fmla="*/ 5 w 222"/>
                <a:gd name="T53" fmla="*/ 234 h 234"/>
                <a:gd name="T54" fmla="*/ 17 w 222"/>
                <a:gd name="T55" fmla="*/ 233 h 234"/>
                <a:gd name="T56" fmla="*/ 32 w 222"/>
                <a:gd name="T57" fmla="*/ 233 h 234"/>
                <a:gd name="T58" fmla="*/ 47 w 222"/>
                <a:gd name="T59" fmla="*/ 232 h 234"/>
                <a:gd name="T60" fmla="*/ 61 w 222"/>
                <a:gd name="T61" fmla="*/ 233 h 234"/>
                <a:gd name="T62" fmla="*/ 77 w 222"/>
                <a:gd name="T63" fmla="*/ 233 h 234"/>
                <a:gd name="T64" fmla="*/ 89 w 222"/>
                <a:gd name="T65" fmla="*/ 234 h 234"/>
                <a:gd name="T66" fmla="*/ 94 w 222"/>
                <a:gd name="T67" fmla="*/ 234 h 234"/>
                <a:gd name="T68" fmla="*/ 94 w 222"/>
                <a:gd name="T69" fmla="*/ 214 h 234"/>
                <a:gd name="T70" fmla="*/ 70 w 222"/>
                <a:gd name="T71" fmla="*/ 47 h 234"/>
                <a:gd name="T72" fmla="*/ 71 w 222"/>
                <a:gd name="T73" fmla="*/ 41 h 234"/>
                <a:gd name="T74" fmla="*/ 75 w 222"/>
                <a:gd name="T75" fmla="*/ 36 h 234"/>
                <a:gd name="T76" fmla="*/ 89 w 222"/>
                <a:gd name="T77" fmla="*/ 26 h 234"/>
                <a:gd name="T78" fmla="*/ 102 w 222"/>
                <a:gd name="T79" fmla="*/ 21 h 234"/>
                <a:gd name="T80" fmla="*/ 114 w 222"/>
                <a:gd name="T81" fmla="*/ 19 h 234"/>
                <a:gd name="T82" fmla="*/ 121 w 222"/>
                <a:gd name="T83" fmla="*/ 19 h 234"/>
                <a:gd name="T84" fmla="*/ 142 w 222"/>
                <a:gd name="T85" fmla="*/ 23 h 234"/>
                <a:gd name="T86" fmla="*/ 158 w 222"/>
                <a:gd name="T87" fmla="*/ 36 h 234"/>
                <a:gd name="T88" fmla="*/ 168 w 222"/>
                <a:gd name="T89" fmla="*/ 56 h 234"/>
                <a:gd name="T90" fmla="*/ 172 w 222"/>
                <a:gd name="T91" fmla="*/ 83 h 234"/>
                <a:gd name="T92" fmla="*/ 170 w 222"/>
                <a:gd name="T93" fmla="*/ 99 h 234"/>
                <a:gd name="T94" fmla="*/ 167 w 222"/>
                <a:gd name="T95" fmla="*/ 113 h 234"/>
                <a:gd name="T96" fmla="*/ 162 w 222"/>
                <a:gd name="T97" fmla="*/ 124 h 234"/>
                <a:gd name="T98" fmla="*/ 155 w 222"/>
                <a:gd name="T99" fmla="*/ 134 h 234"/>
                <a:gd name="T100" fmla="*/ 146 w 222"/>
                <a:gd name="T101" fmla="*/ 141 h 234"/>
                <a:gd name="T102" fmla="*/ 137 w 222"/>
                <a:gd name="T103" fmla="*/ 145 h 234"/>
                <a:gd name="T104" fmla="*/ 127 w 222"/>
                <a:gd name="T105" fmla="*/ 148 h 234"/>
                <a:gd name="T106" fmla="*/ 117 w 222"/>
                <a:gd name="T107" fmla="*/ 149 h 234"/>
                <a:gd name="T108" fmla="*/ 99 w 222"/>
                <a:gd name="T109" fmla="*/ 146 h 234"/>
                <a:gd name="T110" fmla="*/ 85 w 222"/>
                <a:gd name="T111" fmla="*/ 139 h 234"/>
                <a:gd name="T112" fmla="*/ 75 w 222"/>
                <a:gd name="T113" fmla="*/ 130 h 234"/>
                <a:gd name="T114" fmla="*/ 70 w 222"/>
                <a:gd name="T115" fmla="*/ 123 h 234"/>
                <a:gd name="T116" fmla="*/ 70 w 222"/>
                <a:gd name="T117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2" h="234">
                  <a:moveTo>
                    <a:pt x="94" y="214"/>
                  </a:moveTo>
                  <a:lnTo>
                    <a:pt x="70" y="214"/>
                  </a:lnTo>
                  <a:lnTo>
                    <a:pt x="70" y="150"/>
                  </a:lnTo>
                  <a:lnTo>
                    <a:pt x="78" y="155"/>
                  </a:lnTo>
                  <a:lnTo>
                    <a:pt x="90" y="160"/>
                  </a:lnTo>
                  <a:lnTo>
                    <a:pt x="104" y="164"/>
                  </a:lnTo>
                  <a:lnTo>
                    <a:pt x="122" y="166"/>
                  </a:lnTo>
                  <a:lnTo>
                    <a:pt x="164" y="159"/>
                  </a:lnTo>
                  <a:lnTo>
                    <a:pt x="195" y="142"/>
                  </a:lnTo>
                  <a:lnTo>
                    <a:pt x="215" y="116"/>
                  </a:lnTo>
                  <a:lnTo>
                    <a:pt x="222" y="83"/>
                  </a:lnTo>
                  <a:lnTo>
                    <a:pt x="216" y="51"/>
                  </a:lnTo>
                  <a:lnTo>
                    <a:pt x="198" y="25"/>
                  </a:lnTo>
                  <a:lnTo>
                    <a:pt x="169" y="7"/>
                  </a:lnTo>
                  <a:lnTo>
                    <a:pt x="129" y="0"/>
                  </a:lnTo>
                  <a:lnTo>
                    <a:pt x="99" y="4"/>
                  </a:lnTo>
                  <a:lnTo>
                    <a:pt x="67" y="17"/>
                  </a:lnTo>
                  <a:lnTo>
                    <a:pt x="67" y="0"/>
                  </a:lnTo>
                  <a:lnTo>
                    <a:pt x="0" y="3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23" y="28"/>
                  </a:lnTo>
                  <a:lnTo>
                    <a:pt x="24" y="36"/>
                  </a:lnTo>
                  <a:lnTo>
                    <a:pt x="24" y="214"/>
                  </a:lnTo>
                  <a:lnTo>
                    <a:pt x="0" y="214"/>
                  </a:lnTo>
                  <a:lnTo>
                    <a:pt x="0" y="234"/>
                  </a:lnTo>
                  <a:lnTo>
                    <a:pt x="5" y="234"/>
                  </a:lnTo>
                  <a:lnTo>
                    <a:pt x="17" y="233"/>
                  </a:lnTo>
                  <a:lnTo>
                    <a:pt x="32" y="233"/>
                  </a:lnTo>
                  <a:lnTo>
                    <a:pt x="47" y="232"/>
                  </a:lnTo>
                  <a:lnTo>
                    <a:pt x="61" y="233"/>
                  </a:lnTo>
                  <a:lnTo>
                    <a:pt x="77" y="233"/>
                  </a:lnTo>
                  <a:lnTo>
                    <a:pt x="89" y="234"/>
                  </a:lnTo>
                  <a:lnTo>
                    <a:pt x="94" y="234"/>
                  </a:lnTo>
                  <a:lnTo>
                    <a:pt x="94" y="214"/>
                  </a:lnTo>
                  <a:close/>
                  <a:moveTo>
                    <a:pt x="70" y="47"/>
                  </a:moveTo>
                  <a:lnTo>
                    <a:pt x="71" y="41"/>
                  </a:lnTo>
                  <a:lnTo>
                    <a:pt x="75" y="36"/>
                  </a:lnTo>
                  <a:lnTo>
                    <a:pt x="89" y="26"/>
                  </a:lnTo>
                  <a:lnTo>
                    <a:pt x="102" y="21"/>
                  </a:lnTo>
                  <a:lnTo>
                    <a:pt x="114" y="19"/>
                  </a:lnTo>
                  <a:lnTo>
                    <a:pt x="121" y="19"/>
                  </a:lnTo>
                  <a:lnTo>
                    <a:pt x="142" y="23"/>
                  </a:lnTo>
                  <a:lnTo>
                    <a:pt x="158" y="36"/>
                  </a:lnTo>
                  <a:lnTo>
                    <a:pt x="168" y="56"/>
                  </a:lnTo>
                  <a:lnTo>
                    <a:pt x="172" y="83"/>
                  </a:lnTo>
                  <a:lnTo>
                    <a:pt x="170" y="99"/>
                  </a:lnTo>
                  <a:lnTo>
                    <a:pt x="167" y="113"/>
                  </a:lnTo>
                  <a:lnTo>
                    <a:pt x="162" y="124"/>
                  </a:lnTo>
                  <a:lnTo>
                    <a:pt x="155" y="134"/>
                  </a:lnTo>
                  <a:lnTo>
                    <a:pt x="146" y="141"/>
                  </a:lnTo>
                  <a:lnTo>
                    <a:pt x="137" y="145"/>
                  </a:lnTo>
                  <a:lnTo>
                    <a:pt x="127" y="148"/>
                  </a:lnTo>
                  <a:lnTo>
                    <a:pt x="117" y="149"/>
                  </a:lnTo>
                  <a:lnTo>
                    <a:pt x="99" y="146"/>
                  </a:lnTo>
                  <a:lnTo>
                    <a:pt x="85" y="139"/>
                  </a:lnTo>
                  <a:lnTo>
                    <a:pt x="75" y="130"/>
                  </a:lnTo>
                  <a:lnTo>
                    <a:pt x="70" y="123"/>
                  </a:lnTo>
                  <a:lnTo>
                    <a:pt x="70" y="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3" name="Freeform 247"/>
            <p:cNvSpPr>
              <a:spLocks noChangeAspect="1" noEditPoints="1"/>
            </p:cNvSpPr>
            <p:nvPr/>
          </p:nvSpPr>
          <p:spPr bwMode="auto">
            <a:xfrm>
              <a:off x="5417" y="207"/>
              <a:ext cx="122" cy="226"/>
            </a:xfrm>
            <a:custGeom>
              <a:avLst/>
              <a:gdLst>
                <a:gd name="T0" fmla="*/ 122 w 122"/>
                <a:gd name="T1" fmla="*/ 11 h 226"/>
                <a:gd name="T2" fmla="*/ 119 w 122"/>
                <a:gd name="T3" fmla="*/ 3 h 226"/>
                <a:gd name="T4" fmla="*/ 110 w 122"/>
                <a:gd name="T5" fmla="*/ 0 h 226"/>
                <a:gd name="T6" fmla="*/ 104 w 122"/>
                <a:gd name="T7" fmla="*/ 1 h 226"/>
                <a:gd name="T8" fmla="*/ 99 w 122"/>
                <a:gd name="T9" fmla="*/ 5 h 226"/>
                <a:gd name="T10" fmla="*/ 96 w 122"/>
                <a:gd name="T11" fmla="*/ 10 h 226"/>
                <a:gd name="T12" fmla="*/ 94 w 122"/>
                <a:gd name="T13" fmla="*/ 15 h 226"/>
                <a:gd name="T14" fmla="*/ 98 w 122"/>
                <a:gd name="T15" fmla="*/ 23 h 226"/>
                <a:gd name="T16" fmla="*/ 106 w 122"/>
                <a:gd name="T17" fmla="*/ 27 h 226"/>
                <a:gd name="T18" fmla="*/ 112 w 122"/>
                <a:gd name="T19" fmla="*/ 25 h 226"/>
                <a:gd name="T20" fmla="*/ 117 w 122"/>
                <a:gd name="T21" fmla="*/ 21 h 226"/>
                <a:gd name="T22" fmla="*/ 121 w 122"/>
                <a:gd name="T23" fmla="*/ 16 h 226"/>
                <a:gd name="T24" fmla="*/ 122 w 122"/>
                <a:gd name="T25" fmla="*/ 11 h 226"/>
                <a:gd name="T26" fmla="*/ 66 w 122"/>
                <a:gd name="T27" fmla="*/ 184 h 226"/>
                <a:gd name="T28" fmla="*/ 60 w 122"/>
                <a:gd name="T29" fmla="*/ 197 h 226"/>
                <a:gd name="T30" fmla="*/ 51 w 122"/>
                <a:gd name="T31" fmla="*/ 208 h 226"/>
                <a:gd name="T32" fmla="*/ 40 w 122"/>
                <a:gd name="T33" fmla="*/ 214 h 226"/>
                <a:gd name="T34" fmla="*/ 29 w 122"/>
                <a:gd name="T35" fmla="*/ 217 h 226"/>
                <a:gd name="T36" fmla="*/ 19 w 122"/>
                <a:gd name="T37" fmla="*/ 215 h 226"/>
                <a:gd name="T38" fmla="*/ 26 w 122"/>
                <a:gd name="T39" fmla="*/ 209 h 226"/>
                <a:gd name="T40" fmla="*/ 28 w 122"/>
                <a:gd name="T41" fmla="*/ 202 h 226"/>
                <a:gd name="T42" fmla="*/ 25 w 122"/>
                <a:gd name="T43" fmla="*/ 195 h 226"/>
                <a:gd name="T44" fmla="*/ 16 w 122"/>
                <a:gd name="T45" fmla="*/ 191 h 226"/>
                <a:gd name="T46" fmla="*/ 10 w 122"/>
                <a:gd name="T47" fmla="*/ 192 h 226"/>
                <a:gd name="T48" fmla="*/ 5 w 122"/>
                <a:gd name="T49" fmla="*/ 196 h 226"/>
                <a:gd name="T50" fmla="*/ 1 w 122"/>
                <a:gd name="T51" fmla="*/ 202 h 226"/>
                <a:gd name="T52" fmla="*/ 0 w 122"/>
                <a:gd name="T53" fmla="*/ 208 h 226"/>
                <a:gd name="T54" fmla="*/ 2 w 122"/>
                <a:gd name="T55" fmla="*/ 215 h 226"/>
                <a:gd name="T56" fmla="*/ 8 w 122"/>
                <a:gd name="T57" fmla="*/ 221 h 226"/>
                <a:gd name="T58" fmla="*/ 17 w 122"/>
                <a:gd name="T59" fmla="*/ 224 h 226"/>
                <a:gd name="T60" fmla="*/ 29 w 122"/>
                <a:gd name="T61" fmla="*/ 226 h 226"/>
                <a:gd name="T62" fmla="*/ 45 w 122"/>
                <a:gd name="T63" fmla="*/ 224 h 226"/>
                <a:gd name="T64" fmla="*/ 62 w 122"/>
                <a:gd name="T65" fmla="*/ 217 h 226"/>
                <a:gd name="T66" fmla="*/ 78 w 122"/>
                <a:gd name="T67" fmla="*/ 204 h 226"/>
                <a:gd name="T68" fmla="*/ 88 w 122"/>
                <a:gd name="T69" fmla="*/ 184 h 226"/>
                <a:gd name="T70" fmla="*/ 111 w 122"/>
                <a:gd name="T71" fmla="*/ 92 h 226"/>
                <a:gd name="T72" fmla="*/ 113 w 122"/>
                <a:gd name="T73" fmla="*/ 83 h 226"/>
                <a:gd name="T74" fmla="*/ 110 w 122"/>
                <a:gd name="T75" fmla="*/ 73 h 226"/>
                <a:gd name="T76" fmla="*/ 103 w 122"/>
                <a:gd name="T77" fmla="*/ 65 h 226"/>
                <a:gd name="T78" fmla="*/ 93 w 122"/>
                <a:gd name="T79" fmla="*/ 60 h 226"/>
                <a:gd name="T80" fmla="*/ 81 w 122"/>
                <a:gd name="T81" fmla="*/ 58 h 226"/>
                <a:gd name="T82" fmla="*/ 70 w 122"/>
                <a:gd name="T83" fmla="*/ 59 h 226"/>
                <a:gd name="T84" fmla="*/ 60 w 122"/>
                <a:gd name="T85" fmla="*/ 63 h 226"/>
                <a:gd name="T86" fmla="*/ 51 w 122"/>
                <a:gd name="T87" fmla="*/ 69 h 226"/>
                <a:gd name="T88" fmla="*/ 44 w 122"/>
                <a:gd name="T89" fmla="*/ 76 h 226"/>
                <a:gd name="T90" fmla="*/ 38 w 122"/>
                <a:gd name="T91" fmla="*/ 83 h 226"/>
                <a:gd name="T92" fmla="*/ 34 w 122"/>
                <a:gd name="T93" fmla="*/ 90 h 226"/>
                <a:gd name="T94" fmla="*/ 31 w 122"/>
                <a:gd name="T95" fmla="*/ 95 h 226"/>
                <a:gd name="T96" fmla="*/ 30 w 122"/>
                <a:gd name="T97" fmla="*/ 98 h 226"/>
                <a:gd name="T98" fmla="*/ 33 w 122"/>
                <a:gd name="T99" fmla="*/ 101 h 226"/>
                <a:gd name="T100" fmla="*/ 36 w 122"/>
                <a:gd name="T101" fmla="*/ 102 h 226"/>
                <a:gd name="T102" fmla="*/ 40 w 122"/>
                <a:gd name="T103" fmla="*/ 101 h 226"/>
                <a:gd name="T104" fmla="*/ 42 w 122"/>
                <a:gd name="T105" fmla="*/ 98 h 226"/>
                <a:gd name="T106" fmla="*/ 51 w 122"/>
                <a:gd name="T107" fmla="*/ 82 h 226"/>
                <a:gd name="T108" fmla="*/ 62 w 122"/>
                <a:gd name="T109" fmla="*/ 73 h 226"/>
                <a:gd name="T110" fmla="*/ 72 w 122"/>
                <a:gd name="T111" fmla="*/ 68 h 226"/>
                <a:gd name="T112" fmla="*/ 80 w 122"/>
                <a:gd name="T113" fmla="*/ 67 h 226"/>
                <a:gd name="T114" fmla="*/ 86 w 122"/>
                <a:gd name="T115" fmla="*/ 68 h 226"/>
                <a:gd name="T116" fmla="*/ 89 w 122"/>
                <a:gd name="T117" fmla="*/ 72 h 226"/>
                <a:gd name="T118" fmla="*/ 90 w 122"/>
                <a:gd name="T119" fmla="*/ 77 h 226"/>
                <a:gd name="T120" fmla="*/ 90 w 122"/>
                <a:gd name="T121" fmla="*/ 81 h 226"/>
                <a:gd name="T122" fmla="*/ 90 w 122"/>
                <a:gd name="T123" fmla="*/ 87 h 226"/>
                <a:gd name="T124" fmla="*/ 66 w 122"/>
                <a:gd name="T125" fmla="*/ 1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6">
                  <a:moveTo>
                    <a:pt x="122" y="11"/>
                  </a:moveTo>
                  <a:lnTo>
                    <a:pt x="119" y="3"/>
                  </a:lnTo>
                  <a:lnTo>
                    <a:pt x="110" y="0"/>
                  </a:lnTo>
                  <a:lnTo>
                    <a:pt x="104" y="1"/>
                  </a:lnTo>
                  <a:lnTo>
                    <a:pt x="99" y="5"/>
                  </a:lnTo>
                  <a:lnTo>
                    <a:pt x="96" y="10"/>
                  </a:lnTo>
                  <a:lnTo>
                    <a:pt x="94" y="15"/>
                  </a:lnTo>
                  <a:lnTo>
                    <a:pt x="98" y="23"/>
                  </a:lnTo>
                  <a:lnTo>
                    <a:pt x="106" y="27"/>
                  </a:lnTo>
                  <a:lnTo>
                    <a:pt x="112" y="25"/>
                  </a:lnTo>
                  <a:lnTo>
                    <a:pt x="117" y="21"/>
                  </a:lnTo>
                  <a:lnTo>
                    <a:pt x="121" y="16"/>
                  </a:lnTo>
                  <a:lnTo>
                    <a:pt x="122" y="11"/>
                  </a:lnTo>
                  <a:close/>
                  <a:moveTo>
                    <a:pt x="66" y="184"/>
                  </a:moveTo>
                  <a:lnTo>
                    <a:pt x="60" y="197"/>
                  </a:lnTo>
                  <a:lnTo>
                    <a:pt x="51" y="208"/>
                  </a:lnTo>
                  <a:lnTo>
                    <a:pt x="40" y="214"/>
                  </a:lnTo>
                  <a:lnTo>
                    <a:pt x="29" y="217"/>
                  </a:lnTo>
                  <a:lnTo>
                    <a:pt x="19" y="215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5" y="195"/>
                  </a:lnTo>
                  <a:lnTo>
                    <a:pt x="16" y="191"/>
                  </a:lnTo>
                  <a:lnTo>
                    <a:pt x="10" y="192"/>
                  </a:lnTo>
                  <a:lnTo>
                    <a:pt x="5" y="196"/>
                  </a:lnTo>
                  <a:lnTo>
                    <a:pt x="1" y="202"/>
                  </a:lnTo>
                  <a:lnTo>
                    <a:pt x="0" y="208"/>
                  </a:lnTo>
                  <a:lnTo>
                    <a:pt x="2" y="215"/>
                  </a:lnTo>
                  <a:lnTo>
                    <a:pt x="8" y="221"/>
                  </a:lnTo>
                  <a:lnTo>
                    <a:pt x="17" y="224"/>
                  </a:lnTo>
                  <a:lnTo>
                    <a:pt x="29" y="226"/>
                  </a:lnTo>
                  <a:lnTo>
                    <a:pt x="45" y="224"/>
                  </a:lnTo>
                  <a:lnTo>
                    <a:pt x="62" y="217"/>
                  </a:lnTo>
                  <a:lnTo>
                    <a:pt x="78" y="204"/>
                  </a:lnTo>
                  <a:lnTo>
                    <a:pt x="88" y="184"/>
                  </a:lnTo>
                  <a:lnTo>
                    <a:pt x="111" y="92"/>
                  </a:lnTo>
                  <a:lnTo>
                    <a:pt x="113" y="83"/>
                  </a:lnTo>
                  <a:lnTo>
                    <a:pt x="110" y="73"/>
                  </a:lnTo>
                  <a:lnTo>
                    <a:pt x="103" y="65"/>
                  </a:lnTo>
                  <a:lnTo>
                    <a:pt x="93" y="60"/>
                  </a:lnTo>
                  <a:lnTo>
                    <a:pt x="81" y="58"/>
                  </a:lnTo>
                  <a:lnTo>
                    <a:pt x="70" y="59"/>
                  </a:lnTo>
                  <a:lnTo>
                    <a:pt x="60" y="63"/>
                  </a:lnTo>
                  <a:lnTo>
                    <a:pt x="51" y="69"/>
                  </a:lnTo>
                  <a:lnTo>
                    <a:pt x="44" y="76"/>
                  </a:lnTo>
                  <a:lnTo>
                    <a:pt x="38" y="83"/>
                  </a:lnTo>
                  <a:lnTo>
                    <a:pt x="34" y="90"/>
                  </a:lnTo>
                  <a:lnTo>
                    <a:pt x="31" y="95"/>
                  </a:lnTo>
                  <a:lnTo>
                    <a:pt x="30" y="98"/>
                  </a:lnTo>
                  <a:lnTo>
                    <a:pt x="33" y="101"/>
                  </a:lnTo>
                  <a:lnTo>
                    <a:pt x="36" y="102"/>
                  </a:lnTo>
                  <a:lnTo>
                    <a:pt x="40" y="101"/>
                  </a:lnTo>
                  <a:lnTo>
                    <a:pt x="42" y="98"/>
                  </a:lnTo>
                  <a:lnTo>
                    <a:pt x="51" y="82"/>
                  </a:lnTo>
                  <a:lnTo>
                    <a:pt x="62" y="73"/>
                  </a:lnTo>
                  <a:lnTo>
                    <a:pt x="72" y="68"/>
                  </a:lnTo>
                  <a:lnTo>
                    <a:pt x="80" y="67"/>
                  </a:lnTo>
                  <a:lnTo>
                    <a:pt x="86" y="68"/>
                  </a:lnTo>
                  <a:lnTo>
                    <a:pt x="89" y="72"/>
                  </a:lnTo>
                  <a:lnTo>
                    <a:pt x="90" y="77"/>
                  </a:lnTo>
                  <a:lnTo>
                    <a:pt x="90" y="81"/>
                  </a:lnTo>
                  <a:lnTo>
                    <a:pt x="90" y="87"/>
                  </a:lnTo>
                  <a:lnTo>
                    <a:pt x="66" y="1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4" name="Freeform 248"/>
            <p:cNvSpPr>
              <a:spLocks noChangeAspect="1"/>
            </p:cNvSpPr>
            <p:nvPr/>
          </p:nvSpPr>
          <p:spPr bwMode="auto">
            <a:xfrm>
              <a:off x="5626" y="56"/>
              <a:ext cx="93" cy="362"/>
            </a:xfrm>
            <a:custGeom>
              <a:avLst/>
              <a:gdLst>
                <a:gd name="T0" fmla="*/ 7 w 93"/>
                <a:gd name="T1" fmla="*/ 0 h 362"/>
                <a:gd name="T2" fmla="*/ 2 w 93"/>
                <a:gd name="T3" fmla="*/ 0 h 362"/>
                <a:gd name="T4" fmla="*/ 0 w 93"/>
                <a:gd name="T5" fmla="*/ 4 h 362"/>
                <a:gd name="T6" fmla="*/ 3 w 93"/>
                <a:gd name="T7" fmla="*/ 9 h 362"/>
                <a:gd name="T8" fmla="*/ 26 w 93"/>
                <a:gd name="T9" fmla="*/ 35 h 362"/>
                <a:gd name="T10" fmla="*/ 47 w 93"/>
                <a:gd name="T11" fmla="*/ 71 h 362"/>
                <a:gd name="T12" fmla="*/ 63 w 93"/>
                <a:gd name="T13" fmla="*/ 118 h 362"/>
                <a:gd name="T14" fmla="*/ 69 w 93"/>
                <a:gd name="T15" fmla="*/ 180 h 362"/>
                <a:gd name="T16" fmla="*/ 64 w 93"/>
                <a:gd name="T17" fmla="*/ 234 h 362"/>
                <a:gd name="T18" fmla="*/ 52 w 93"/>
                <a:gd name="T19" fmla="*/ 280 h 362"/>
                <a:gd name="T20" fmla="*/ 32 w 93"/>
                <a:gd name="T21" fmla="*/ 318 h 362"/>
                <a:gd name="T22" fmla="*/ 6 w 93"/>
                <a:gd name="T23" fmla="*/ 349 h 362"/>
                <a:gd name="T24" fmla="*/ 1 w 93"/>
                <a:gd name="T25" fmla="*/ 355 h 362"/>
                <a:gd name="T26" fmla="*/ 0 w 93"/>
                <a:gd name="T27" fmla="*/ 358 h 362"/>
                <a:gd name="T28" fmla="*/ 1 w 93"/>
                <a:gd name="T29" fmla="*/ 360 h 362"/>
                <a:gd name="T30" fmla="*/ 4 w 93"/>
                <a:gd name="T31" fmla="*/ 362 h 362"/>
                <a:gd name="T32" fmla="*/ 7 w 93"/>
                <a:gd name="T33" fmla="*/ 361 h 362"/>
                <a:gd name="T34" fmla="*/ 13 w 93"/>
                <a:gd name="T35" fmla="*/ 357 h 362"/>
                <a:gd name="T36" fmla="*/ 20 w 93"/>
                <a:gd name="T37" fmla="*/ 352 h 362"/>
                <a:gd name="T38" fmla="*/ 28 w 93"/>
                <a:gd name="T39" fmla="*/ 344 h 362"/>
                <a:gd name="T40" fmla="*/ 38 w 93"/>
                <a:gd name="T41" fmla="*/ 335 h 362"/>
                <a:gd name="T42" fmla="*/ 48 w 93"/>
                <a:gd name="T43" fmla="*/ 323 h 362"/>
                <a:gd name="T44" fmla="*/ 58 w 93"/>
                <a:gd name="T45" fmla="*/ 309 h 362"/>
                <a:gd name="T46" fmla="*/ 67 w 93"/>
                <a:gd name="T47" fmla="*/ 293 h 362"/>
                <a:gd name="T48" fmla="*/ 86 w 93"/>
                <a:gd name="T49" fmla="*/ 241 h 362"/>
                <a:gd name="T50" fmla="*/ 93 w 93"/>
                <a:gd name="T51" fmla="*/ 181 h 362"/>
                <a:gd name="T52" fmla="*/ 90 w 93"/>
                <a:gd name="T53" fmla="*/ 138 h 362"/>
                <a:gd name="T54" fmla="*/ 77 w 93"/>
                <a:gd name="T55" fmla="*/ 90 h 362"/>
                <a:gd name="T56" fmla="*/ 50 w 93"/>
                <a:gd name="T57" fmla="*/ 42 h 362"/>
                <a:gd name="T58" fmla="*/ 7 w 93"/>
                <a:gd name="T5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362">
                  <a:moveTo>
                    <a:pt x="7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3" y="9"/>
                  </a:lnTo>
                  <a:lnTo>
                    <a:pt x="26" y="35"/>
                  </a:lnTo>
                  <a:lnTo>
                    <a:pt x="47" y="71"/>
                  </a:lnTo>
                  <a:lnTo>
                    <a:pt x="63" y="118"/>
                  </a:lnTo>
                  <a:lnTo>
                    <a:pt x="69" y="180"/>
                  </a:lnTo>
                  <a:lnTo>
                    <a:pt x="64" y="234"/>
                  </a:lnTo>
                  <a:lnTo>
                    <a:pt x="52" y="280"/>
                  </a:lnTo>
                  <a:lnTo>
                    <a:pt x="32" y="318"/>
                  </a:lnTo>
                  <a:lnTo>
                    <a:pt x="6" y="349"/>
                  </a:lnTo>
                  <a:lnTo>
                    <a:pt x="1" y="355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2"/>
                  </a:lnTo>
                  <a:lnTo>
                    <a:pt x="7" y="361"/>
                  </a:lnTo>
                  <a:lnTo>
                    <a:pt x="13" y="357"/>
                  </a:lnTo>
                  <a:lnTo>
                    <a:pt x="20" y="352"/>
                  </a:lnTo>
                  <a:lnTo>
                    <a:pt x="28" y="344"/>
                  </a:lnTo>
                  <a:lnTo>
                    <a:pt x="38" y="335"/>
                  </a:lnTo>
                  <a:lnTo>
                    <a:pt x="48" y="323"/>
                  </a:lnTo>
                  <a:lnTo>
                    <a:pt x="58" y="309"/>
                  </a:lnTo>
                  <a:lnTo>
                    <a:pt x="67" y="293"/>
                  </a:lnTo>
                  <a:lnTo>
                    <a:pt x="86" y="241"/>
                  </a:lnTo>
                  <a:lnTo>
                    <a:pt x="93" y="181"/>
                  </a:lnTo>
                  <a:lnTo>
                    <a:pt x="90" y="138"/>
                  </a:lnTo>
                  <a:lnTo>
                    <a:pt x="77" y="90"/>
                  </a:lnTo>
                  <a:lnTo>
                    <a:pt x="5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5" name="Line 249"/>
            <p:cNvSpPr>
              <a:spLocks noChangeAspect="1" noChangeShapeType="1"/>
            </p:cNvSpPr>
            <p:nvPr/>
          </p:nvSpPr>
          <p:spPr bwMode="auto">
            <a:xfrm>
              <a:off x="1863" y="461"/>
              <a:ext cx="3898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6" name="Freeform 250"/>
            <p:cNvSpPr>
              <a:spLocks noChangeAspect="1" noEditPoints="1"/>
            </p:cNvSpPr>
            <p:nvPr/>
          </p:nvSpPr>
          <p:spPr bwMode="auto">
            <a:xfrm>
              <a:off x="1888" y="522"/>
              <a:ext cx="281" cy="254"/>
            </a:xfrm>
            <a:custGeom>
              <a:avLst/>
              <a:gdLst>
                <a:gd name="T0" fmla="*/ 125 w 281"/>
                <a:gd name="T1" fmla="*/ 19 h 254"/>
                <a:gd name="T2" fmla="*/ 130 w 281"/>
                <a:gd name="T3" fmla="*/ 14 h 254"/>
                <a:gd name="T4" fmla="*/ 158 w 281"/>
                <a:gd name="T5" fmla="*/ 13 h 254"/>
                <a:gd name="T6" fmla="*/ 184 w 281"/>
                <a:gd name="T7" fmla="*/ 13 h 254"/>
                <a:gd name="T8" fmla="*/ 208 w 281"/>
                <a:gd name="T9" fmla="*/ 17 h 254"/>
                <a:gd name="T10" fmla="*/ 226 w 281"/>
                <a:gd name="T11" fmla="*/ 28 h 254"/>
                <a:gd name="T12" fmla="*/ 233 w 281"/>
                <a:gd name="T13" fmla="*/ 50 h 254"/>
                <a:gd name="T14" fmla="*/ 227 w 281"/>
                <a:gd name="T15" fmla="*/ 76 h 254"/>
                <a:gd name="T16" fmla="*/ 209 w 281"/>
                <a:gd name="T17" fmla="*/ 101 h 254"/>
                <a:gd name="T18" fmla="*/ 182 w 281"/>
                <a:gd name="T19" fmla="*/ 114 h 254"/>
                <a:gd name="T20" fmla="*/ 147 w 281"/>
                <a:gd name="T21" fmla="*/ 118 h 254"/>
                <a:gd name="T22" fmla="*/ 124 w 281"/>
                <a:gd name="T23" fmla="*/ 25 h 254"/>
                <a:gd name="T24" fmla="*/ 220 w 281"/>
                <a:gd name="T25" fmla="*/ 113 h 254"/>
                <a:gd name="T26" fmla="*/ 264 w 281"/>
                <a:gd name="T27" fmla="*/ 78 h 254"/>
                <a:gd name="T28" fmla="*/ 264 w 281"/>
                <a:gd name="T29" fmla="*/ 33 h 254"/>
                <a:gd name="T30" fmla="*/ 217 w 281"/>
                <a:gd name="T31" fmla="*/ 4 h 254"/>
                <a:gd name="T32" fmla="*/ 70 w 281"/>
                <a:gd name="T33" fmla="*/ 0 h 254"/>
                <a:gd name="T34" fmla="*/ 59 w 281"/>
                <a:gd name="T35" fmla="*/ 7 h 254"/>
                <a:gd name="T36" fmla="*/ 70 w 281"/>
                <a:gd name="T37" fmla="*/ 13 h 254"/>
                <a:gd name="T38" fmla="*/ 84 w 281"/>
                <a:gd name="T39" fmla="*/ 13 h 254"/>
                <a:gd name="T40" fmla="*/ 92 w 281"/>
                <a:gd name="T41" fmla="*/ 18 h 254"/>
                <a:gd name="T42" fmla="*/ 91 w 281"/>
                <a:gd name="T43" fmla="*/ 26 h 254"/>
                <a:gd name="T44" fmla="*/ 40 w 281"/>
                <a:gd name="T45" fmla="*/ 226 h 254"/>
                <a:gd name="T46" fmla="*/ 27 w 281"/>
                <a:gd name="T47" fmla="*/ 233 h 254"/>
                <a:gd name="T48" fmla="*/ 3 w 281"/>
                <a:gd name="T49" fmla="*/ 235 h 254"/>
                <a:gd name="T50" fmla="*/ 2 w 281"/>
                <a:gd name="T51" fmla="*/ 246 h 254"/>
                <a:gd name="T52" fmla="*/ 28 w 281"/>
                <a:gd name="T53" fmla="*/ 246 h 254"/>
                <a:gd name="T54" fmla="*/ 52 w 281"/>
                <a:gd name="T55" fmla="*/ 246 h 254"/>
                <a:gd name="T56" fmla="*/ 99 w 281"/>
                <a:gd name="T57" fmla="*/ 247 h 254"/>
                <a:gd name="T58" fmla="*/ 104 w 281"/>
                <a:gd name="T59" fmla="*/ 246 h 254"/>
                <a:gd name="T60" fmla="*/ 107 w 281"/>
                <a:gd name="T61" fmla="*/ 240 h 254"/>
                <a:gd name="T62" fmla="*/ 95 w 281"/>
                <a:gd name="T63" fmla="*/ 234 h 254"/>
                <a:gd name="T64" fmla="*/ 81 w 281"/>
                <a:gd name="T65" fmla="*/ 233 h 254"/>
                <a:gd name="T66" fmla="*/ 73 w 281"/>
                <a:gd name="T67" fmla="*/ 228 h 254"/>
                <a:gd name="T68" fmla="*/ 75 w 281"/>
                <a:gd name="T69" fmla="*/ 220 h 254"/>
                <a:gd name="T70" fmla="*/ 147 w 281"/>
                <a:gd name="T71" fmla="*/ 128 h 254"/>
                <a:gd name="T72" fmla="*/ 180 w 281"/>
                <a:gd name="T73" fmla="*/ 138 h 254"/>
                <a:gd name="T74" fmla="*/ 191 w 281"/>
                <a:gd name="T75" fmla="*/ 161 h 254"/>
                <a:gd name="T76" fmla="*/ 186 w 281"/>
                <a:gd name="T77" fmla="*/ 186 h 254"/>
                <a:gd name="T78" fmla="*/ 181 w 281"/>
                <a:gd name="T79" fmla="*/ 204 h 254"/>
                <a:gd name="T80" fmla="*/ 180 w 281"/>
                <a:gd name="T81" fmla="*/ 215 h 254"/>
                <a:gd name="T82" fmla="*/ 197 w 281"/>
                <a:gd name="T83" fmla="*/ 245 h 254"/>
                <a:gd name="T84" fmla="*/ 233 w 281"/>
                <a:gd name="T85" fmla="*/ 254 h 254"/>
                <a:gd name="T86" fmla="*/ 255 w 281"/>
                <a:gd name="T87" fmla="*/ 249 h 254"/>
                <a:gd name="T88" fmla="*/ 270 w 281"/>
                <a:gd name="T89" fmla="*/ 236 h 254"/>
                <a:gd name="T90" fmla="*/ 278 w 281"/>
                <a:gd name="T91" fmla="*/ 222 h 254"/>
                <a:gd name="T92" fmla="*/ 281 w 281"/>
                <a:gd name="T93" fmla="*/ 212 h 254"/>
                <a:gd name="T94" fmla="*/ 275 w 281"/>
                <a:gd name="T95" fmla="*/ 207 h 254"/>
                <a:gd name="T96" fmla="*/ 269 w 281"/>
                <a:gd name="T97" fmla="*/ 214 h 254"/>
                <a:gd name="T98" fmla="*/ 255 w 281"/>
                <a:gd name="T99" fmla="*/ 235 h 254"/>
                <a:gd name="T100" fmla="*/ 235 w 281"/>
                <a:gd name="T101" fmla="*/ 244 h 254"/>
                <a:gd name="T102" fmla="*/ 223 w 281"/>
                <a:gd name="T103" fmla="*/ 240 h 254"/>
                <a:gd name="T104" fmla="*/ 218 w 281"/>
                <a:gd name="T105" fmla="*/ 221 h 254"/>
                <a:gd name="T106" fmla="*/ 222 w 281"/>
                <a:gd name="T107" fmla="*/ 183 h 254"/>
                <a:gd name="T108" fmla="*/ 224 w 281"/>
                <a:gd name="T109" fmla="*/ 166 h 254"/>
                <a:gd name="T110" fmla="*/ 222 w 281"/>
                <a:gd name="T111" fmla="*/ 155 h 254"/>
                <a:gd name="T112" fmla="*/ 214 w 281"/>
                <a:gd name="T113" fmla="*/ 139 h 254"/>
                <a:gd name="T114" fmla="*/ 189 w 281"/>
                <a:gd name="T115" fmla="*/ 12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1" h="254">
                  <a:moveTo>
                    <a:pt x="124" y="25"/>
                  </a:moveTo>
                  <a:lnTo>
                    <a:pt x="125" y="19"/>
                  </a:lnTo>
                  <a:lnTo>
                    <a:pt x="127" y="15"/>
                  </a:lnTo>
                  <a:lnTo>
                    <a:pt x="130" y="14"/>
                  </a:lnTo>
                  <a:lnTo>
                    <a:pt x="135" y="13"/>
                  </a:lnTo>
                  <a:lnTo>
                    <a:pt x="158" y="13"/>
                  </a:lnTo>
                  <a:lnTo>
                    <a:pt x="171" y="13"/>
                  </a:lnTo>
                  <a:lnTo>
                    <a:pt x="184" y="13"/>
                  </a:lnTo>
                  <a:lnTo>
                    <a:pt x="197" y="15"/>
                  </a:lnTo>
                  <a:lnTo>
                    <a:pt x="208" y="17"/>
                  </a:lnTo>
                  <a:lnTo>
                    <a:pt x="218" y="22"/>
                  </a:lnTo>
                  <a:lnTo>
                    <a:pt x="226" y="28"/>
                  </a:lnTo>
                  <a:lnTo>
                    <a:pt x="231" y="38"/>
                  </a:lnTo>
                  <a:lnTo>
                    <a:pt x="233" y="50"/>
                  </a:lnTo>
                  <a:lnTo>
                    <a:pt x="232" y="62"/>
                  </a:lnTo>
                  <a:lnTo>
                    <a:pt x="227" y="76"/>
                  </a:lnTo>
                  <a:lnTo>
                    <a:pt x="220" y="89"/>
                  </a:lnTo>
                  <a:lnTo>
                    <a:pt x="209" y="101"/>
                  </a:lnTo>
                  <a:lnTo>
                    <a:pt x="197" y="108"/>
                  </a:lnTo>
                  <a:lnTo>
                    <a:pt x="182" y="114"/>
                  </a:lnTo>
                  <a:lnTo>
                    <a:pt x="165" y="117"/>
                  </a:lnTo>
                  <a:lnTo>
                    <a:pt x="147" y="118"/>
                  </a:lnTo>
                  <a:lnTo>
                    <a:pt x="101" y="118"/>
                  </a:lnTo>
                  <a:lnTo>
                    <a:pt x="124" y="25"/>
                  </a:lnTo>
                  <a:close/>
                  <a:moveTo>
                    <a:pt x="189" y="124"/>
                  </a:moveTo>
                  <a:lnTo>
                    <a:pt x="220" y="113"/>
                  </a:lnTo>
                  <a:lnTo>
                    <a:pt x="246" y="98"/>
                  </a:lnTo>
                  <a:lnTo>
                    <a:pt x="264" y="78"/>
                  </a:lnTo>
                  <a:lnTo>
                    <a:pt x="270" y="56"/>
                  </a:lnTo>
                  <a:lnTo>
                    <a:pt x="264" y="33"/>
                  </a:lnTo>
                  <a:lnTo>
                    <a:pt x="245" y="16"/>
                  </a:lnTo>
                  <a:lnTo>
                    <a:pt x="217" y="4"/>
                  </a:lnTo>
                  <a:lnTo>
                    <a:pt x="181" y="0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9" y="7"/>
                  </a:lnTo>
                  <a:lnTo>
                    <a:pt x="62" y="12"/>
                  </a:lnTo>
                  <a:lnTo>
                    <a:pt x="70" y="13"/>
                  </a:lnTo>
                  <a:lnTo>
                    <a:pt x="75" y="13"/>
                  </a:lnTo>
                  <a:lnTo>
                    <a:pt x="84" y="13"/>
                  </a:lnTo>
                  <a:lnTo>
                    <a:pt x="91" y="15"/>
                  </a:lnTo>
                  <a:lnTo>
                    <a:pt x="92" y="18"/>
                  </a:lnTo>
                  <a:lnTo>
                    <a:pt x="92" y="21"/>
                  </a:lnTo>
                  <a:lnTo>
                    <a:pt x="91" y="26"/>
                  </a:lnTo>
                  <a:lnTo>
                    <a:pt x="43" y="219"/>
                  </a:lnTo>
                  <a:lnTo>
                    <a:pt x="40" y="226"/>
                  </a:lnTo>
                  <a:lnTo>
                    <a:pt x="36" y="231"/>
                  </a:lnTo>
                  <a:lnTo>
                    <a:pt x="27" y="233"/>
                  </a:lnTo>
                  <a:lnTo>
                    <a:pt x="11" y="234"/>
                  </a:lnTo>
                  <a:lnTo>
                    <a:pt x="3" y="235"/>
                  </a:lnTo>
                  <a:lnTo>
                    <a:pt x="0" y="242"/>
                  </a:lnTo>
                  <a:lnTo>
                    <a:pt x="2" y="246"/>
                  </a:lnTo>
                  <a:lnTo>
                    <a:pt x="6" y="247"/>
                  </a:lnTo>
                  <a:lnTo>
                    <a:pt x="28" y="246"/>
                  </a:lnTo>
                  <a:lnTo>
                    <a:pt x="40" y="246"/>
                  </a:lnTo>
                  <a:lnTo>
                    <a:pt x="52" y="246"/>
                  </a:lnTo>
                  <a:lnTo>
                    <a:pt x="75" y="246"/>
                  </a:lnTo>
                  <a:lnTo>
                    <a:pt x="99" y="247"/>
                  </a:lnTo>
                  <a:lnTo>
                    <a:pt x="101" y="247"/>
                  </a:lnTo>
                  <a:lnTo>
                    <a:pt x="104" y="246"/>
                  </a:lnTo>
                  <a:lnTo>
                    <a:pt x="106" y="244"/>
                  </a:lnTo>
                  <a:lnTo>
                    <a:pt x="107" y="240"/>
                  </a:lnTo>
                  <a:lnTo>
                    <a:pt x="104" y="235"/>
                  </a:lnTo>
                  <a:lnTo>
                    <a:pt x="95" y="234"/>
                  </a:lnTo>
                  <a:lnTo>
                    <a:pt x="88" y="234"/>
                  </a:lnTo>
                  <a:lnTo>
                    <a:pt x="81" y="233"/>
                  </a:lnTo>
                  <a:lnTo>
                    <a:pt x="74" y="232"/>
                  </a:lnTo>
                  <a:lnTo>
                    <a:pt x="73" y="228"/>
                  </a:lnTo>
                  <a:lnTo>
                    <a:pt x="74" y="226"/>
                  </a:lnTo>
                  <a:lnTo>
                    <a:pt x="75" y="220"/>
                  </a:lnTo>
                  <a:lnTo>
                    <a:pt x="98" y="128"/>
                  </a:lnTo>
                  <a:lnTo>
                    <a:pt x="147" y="128"/>
                  </a:lnTo>
                  <a:lnTo>
                    <a:pt x="167" y="131"/>
                  </a:lnTo>
                  <a:lnTo>
                    <a:pt x="180" y="138"/>
                  </a:lnTo>
                  <a:lnTo>
                    <a:pt x="189" y="149"/>
                  </a:lnTo>
                  <a:lnTo>
                    <a:pt x="191" y="161"/>
                  </a:lnTo>
                  <a:lnTo>
                    <a:pt x="189" y="172"/>
                  </a:lnTo>
                  <a:lnTo>
                    <a:pt x="186" y="186"/>
                  </a:lnTo>
                  <a:lnTo>
                    <a:pt x="183" y="197"/>
                  </a:lnTo>
                  <a:lnTo>
                    <a:pt x="181" y="204"/>
                  </a:lnTo>
                  <a:lnTo>
                    <a:pt x="180" y="210"/>
                  </a:lnTo>
                  <a:lnTo>
                    <a:pt x="180" y="215"/>
                  </a:lnTo>
                  <a:lnTo>
                    <a:pt x="185" y="233"/>
                  </a:lnTo>
                  <a:lnTo>
                    <a:pt x="197" y="245"/>
                  </a:lnTo>
                  <a:lnTo>
                    <a:pt x="214" y="252"/>
                  </a:lnTo>
                  <a:lnTo>
                    <a:pt x="233" y="254"/>
                  </a:lnTo>
                  <a:lnTo>
                    <a:pt x="245" y="253"/>
                  </a:lnTo>
                  <a:lnTo>
                    <a:pt x="255" y="249"/>
                  </a:lnTo>
                  <a:lnTo>
                    <a:pt x="263" y="243"/>
                  </a:lnTo>
                  <a:lnTo>
                    <a:pt x="270" y="236"/>
                  </a:lnTo>
                  <a:lnTo>
                    <a:pt x="275" y="229"/>
                  </a:lnTo>
                  <a:lnTo>
                    <a:pt x="278" y="222"/>
                  </a:lnTo>
                  <a:lnTo>
                    <a:pt x="280" y="216"/>
                  </a:lnTo>
                  <a:lnTo>
                    <a:pt x="281" y="212"/>
                  </a:lnTo>
                  <a:lnTo>
                    <a:pt x="280" y="209"/>
                  </a:lnTo>
                  <a:lnTo>
                    <a:pt x="275" y="207"/>
                  </a:lnTo>
                  <a:lnTo>
                    <a:pt x="270" y="209"/>
                  </a:lnTo>
                  <a:lnTo>
                    <a:pt x="269" y="214"/>
                  </a:lnTo>
                  <a:lnTo>
                    <a:pt x="263" y="225"/>
                  </a:lnTo>
                  <a:lnTo>
                    <a:pt x="255" y="235"/>
                  </a:lnTo>
                  <a:lnTo>
                    <a:pt x="246" y="242"/>
                  </a:lnTo>
                  <a:lnTo>
                    <a:pt x="235" y="244"/>
                  </a:lnTo>
                  <a:lnTo>
                    <a:pt x="228" y="244"/>
                  </a:lnTo>
                  <a:lnTo>
                    <a:pt x="223" y="240"/>
                  </a:lnTo>
                  <a:lnTo>
                    <a:pt x="220" y="233"/>
                  </a:lnTo>
                  <a:lnTo>
                    <a:pt x="218" y="221"/>
                  </a:lnTo>
                  <a:lnTo>
                    <a:pt x="220" y="202"/>
                  </a:lnTo>
                  <a:lnTo>
                    <a:pt x="222" y="183"/>
                  </a:lnTo>
                  <a:lnTo>
                    <a:pt x="223" y="172"/>
                  </a:lnTo>
                  <a:lnTo>
                    <a:pt x="224" y="166"/>
                  </a:lnTo>
                  <a:lnTo>
                    <a:pt x="223" y="162"/>
                  </a:lnTo>
                  <a:lnTo>
                    <a:pt x="222" y="155"/>
                  </a:lnTo>
                  <a:lnTo>
                    <a:pt x="219" y="147"/>
                  </a:lnTo>
                  <a:lnTo>
                    <a:pt x="214" y="139"/>
                  </a:lnTo>
                  <a:lnTo>
                    <a:pt x="202" y="130"/>
                  </a:lnTo>
                  <a:lnTo>
                    <a:pt x="18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7" name="Freeform 251"/>
            <p:cNvSpPr>
              <a:spLocks noChangeAspect="1"/>
            </p:cNvSpPr>
            <p:nvPr/>
          </p:nvSpPr>
          <p:spPr bwMode="auto">
            <a:xfrm>
              <a:off x="2216" y="497"/>
              <a:ext cx="94" cy="363"/>
            </a:xfrm>
            <a:custGeom>
              <a:avLst/>
              <a:gdLst>
                <a:gd name="T0" fmla="*/ 87 w 94"/>
                <a:gd name="T1" fmla="*/ 0 h 363"/>
                <a:gd name="T2" fmla="*/ 45 w 94"/>
                <a:gd name="T3" fmla="*/ 41 h 363"/>
                <a:gd name="T4" fmla="*/ 18 w 94"/>
                <a:gd name="T5" fmla="*/ 88 h 363"/>
                <a:gd name="T6" fmla="*/ 4 w 94"/>
                <a:gd name="T7" fmla="*/ 136 h 363"/>
                <a:gd name="T8" fmla="*/ 0 w 94"/>
                <a:gd name="T9" fmla="*/ 181 h 363"/>
                <a:gd name="T10" fmla="*/ 4 w 94"/>
                <a:gd name="T11" fmla="*/ 224 h 363"/>
                <a:gd name="T12" fmla="*/ 17 w 94"/>
                <a:gd name="T13" fmla="*/ 272 h 363"/>
                <a:gd name="T14" fmla="*/ 43 w 94"/>
                <a:gd name="T15" fmla="*/ 320 h 363"/>
                <a:gd name="T16" fmla="*/ 87 w 94"/>
                <a:gd name="T17" fmla="*/ 363 h 363"/>
                <a:gd name="T18" fmla="*/ 92 w 94"/>
                <a:gd name="T19" fmla="*/ 362 h 363"/>
                <a:gd name="T20" fmla="*/ 94 w 94"/>
                <a:gd name="T21" fmla="*/ 358 h 363"/>
                <a:gd name="T22" fmla="*/ 93 w 94"/>
                <a:gd name="T23" fmla="*/ 355 h 363"/>
                <a:gd name="T24" fmla="*/ 91 w 94"/>
                <a:gd name="T25" fmla="*/ 353 h 363"/>
                <a:gd name="T26" fmla="*/ 60 w 94"/>
                <a:gd name="T27" fmla="*/ 317 h 363"/>
                <a:gd name="T28" fmla="*/ 40 w 94"/>
                <a:gd name="T29" fmla="*/ 275 h 363"/>
                <a:gd name="T30" fmla="*/ 29 w 94"/>
                <a:gd name="T31" fmla="*/ 230 h 363"/>
                <a:gd name="T32" fmla="*/ 25 w 94"/>
                <a:gd name="T33" fmla="*/ 182 h 363"/>
                <a:gd name="T34" fmla="*/ 31 w 94"/>
                <a:gd name="T35" fmla="*/ 117 h 363"/>
                <a:gd name="T36" fmla="*/ 47 w 94"/>
                <a:gd name="T37" fmla="*/ 69 h 363"/>
                <a:gd name="T38" fmla="*/ 69 w 94"/>
                <a:gd name="T39" fmla="*/ 33 h 363"/>
                <a:gd name="T40" fmla="*/ 92 w 94"/>
                <a:gd name="T41" fmla="*/ 9 h 363"/>
                <a:gd name="T42" fmla="*/ 94 w 94"/>
                <a:gd name="T43" fmla="*/ 4 h 363"/>
                <a:gd name="T44" fmla="*/ 92 w 94"/>
                <a:gd name="T45" fmla="*/ 1 h 363"/>
                <a:gd name="T46" fmla="*/ 87 w 94"/>
                <a:gd name="T4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363">
                  <a:moveTo>
                    <a:pt x="87" y="0"/>
                  </a:moveTo>
                  <a:lnTo>
                    <a:pt x="45" y="41"/>
                  </a:lnTo>
                  <a:lnTo>
                    <a:pt x="18" y="88"/>
                  </a:lnTo>
                  <a:lnTo>
                    <a:pt x="4" y="136"/>
                  </a:lnTo>
                  <a:lnTo>
                    <a:pt x="0" y="181"/>
                  </a:lnTo>
                  <a:lnTo>
                    <a:pt x="4" y="224"/>
                  </a:lnTo>
                  <a:lnTo>
                    <a:pt x="17" y="272"/>
                  </a:lnTo>
                  <a:lnTo>
                    <a:pt x="43" y="320"/>
                  </a:lnTo>
                  <a:lnTo>
                    <a:pt x="87" y="363"/>
                  </a:lnTo>
                  <a:lnTo>
                    <a:pt x="92" y="362"/>
                  </a:lnTo>
                  <a:lnTo>
                    <a:pt x="94" y="358"/>
                  </a:lnTo>
                  <a:lnTo>
                    <a:pt x="93" y="355"/>
                  </a:lnTo>
                  <a:lnTo>
                    <a:pt x="91" y="353"/>
                  </a:lnTo>
                  <a:lnTo>
                    <a:pt x="60" y="317"/>
                  </a:lnTo>
                  <a:lnTo>
                    <a:pt x="40" y="275"/>
                  </a:lnTo>
                  <a:lnTo>
                    <a:pt x="29" y="230"/>
                  </a:lnTo>
                  <a:lnTo>
                    <a:pt x="25" y="182"/>
                  </a:lnTo>
                  <a:lnTo>
                    <a:pt x="31" y="117"/>
                  </a:lnTo>
                  <a:lnTo>
                    <a:pt x="47" y="69"/>
                  </a:lnTo>
                  <a:lnTo>
                    <a:pt x="69" y="33"/>
                  </a:lnTo>
                  <a:lnTo>
                    <a:pt x="92" y="9"/>
                  </a:lnTo>
                  <a:lnTo>
                    <a:pt x="94" y="4"/>
                  </a:lnTo>
                  <a:lnTo>
                    <a:pt x="92" y="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8" name="Freeform 252"/>
            <p:cNvSpPr>
              <a:spLocks noChangeAspect="1" noEditPoints="1"/>
            </p:cNvSpPr>
            <p:nvPr/>
          </p:nvSpPr>
          <p:spPr bwMode="auto">
            <a:xfrm>
              <a:off x="2359" y="609"/>
              <a:ext cx="221" cy="164"/>
            </a:xfrm>
            <a:custGeom>
              <a:avLst/>
              <a:gdLst>
                <a:gd name="T0" fmla="*/ 196 w 221"/>
                <a:gd name="T1" fmla="*/ 81 h 164"/>
                <a:gd name="T2" fmla="*/ 219 w 221"/>
                <a:gd name="T3" fmla="*/ 33 h 164"/>
                <a:gd name="T4" fmla="*/ 219 w 221"/>
                <a:gd name="T5" fmla="*/ 18 h 164"/>
                <a:gd name="T6" fmla="*/ 210 w 221"/>
                <a:gd name="T7" fmla="*/ 19 h 164"/>
                <a:gd name="T8" fmla="*/ 194 w 221"/>
                <a:gd name="T9" fmla="*/ 61 h 164"/>
                <a:gd name="T10" fmla="*/ 174 w 221"/>
                <a:gd name="T11" fmla="*/ 85 h 164"/>
                <a:gd name="T12" fmla="*/ 173 w 221"/>
                <a:gd name="T13" fmla="*/ 65 h 164"/>
                <a:gd name="T14" fmla="*/ 164 w 221"/>
                <a:gd name="T15" fmla="*/ 35 h 164"/>
                <a:gd name="T16" fmla="*/ 129 w 221"/>
                <a:gd name="T17" fmla="*/ 4 h 164"/>
                <a:gd name="T18" fmla="*/ 65 w 221"/>
                <a:gd name="T19" fmla="*/ 9 h 164"/>
                <a:gd name="T20" fmla="*/ 8 w 221"/>
                <a:gd name="T21" fmla="*/ 64 h 164"/>
                <a:gd name="T22" fmla="*/ 1 w 221"/>
                <a:gd name="T23" fmla="*/ 113 h 164"/>
                <a:gd name="T24" fmla="*/ 9 w 221"/>
                <a:gd name="T25" fmla="*/ 135 h 164"/>
                <a:gd name="T26" fmla="*/ 26 w 221"/>
                <a:gd name="T27" fmla="*/ 153 h 164"/>
                <a:gd name="T28" fmla="*/ 51 w 221"/>
                <a:gd name="T29" fmla="*/ 162 h 164"/>
                <a:gd name="T30" fmla="*/ 112 w 221"/>
                <a:gd name="T31" fmla="*/ 154 h 164"/>
                <a:gd name="T32" fmla="*/ 157 w 221"/>
                <a:gd name="T33" fmla="*/ 149 h 164"/>
                <a:gd name="T34" fmla="*/ 177 w 221"/>
                <a:gd name="T35" fmla="*/ 163 h 164"/>
                <a:gd name="T36" fmla="*/ 201 w 221"/>
                <a:gd name="T37" fmla="*/ 161 h 164"/>
                <a:gd name="T38" fmla="*/ 218 w 221"/>
                <a:gd name="T39" fmla="*/ 146 h 164"/>
                <a:gd name="T40" fmla="*/ 218 w 221"/>
                <a:gd name="T41" fmla="*/ 135 h 164"/>
                <a:gd name="T42" fmla="*/ 210 w 221"/>
                <a:gd name="T43" fmla="*/ 135 h 164"/>
                <a:gd name="T44" fmla="*/ 203 w 221"/>
                <a:gd name="T45" fmla="*/ 146 h 164"/>
                <a:gd name="T46" fmla="*/ 192 w 221"/>
                <a:gd name="T47" fmla="*/ 153 h 164"/>
                <a:gd name="T48" fmla="*/ 184 w 221"/>
                <a:gd name="T49" fmla="*/ 153 h 164"/>
                <a:gd name="T50" fmla="*/ 177 w 221"/>
                <a:gd name="T51" fmla="*/ 135 h 164"/>
                <a:gd name="T52" fmla="*/ 146 w 221"/>
                <a:gd name="T53" fmla="*/ 121 h 164"/>
                <a:gd name="T54" fmla="*/ 98 w 221"/>
                <a:gd name="T55" fmla="*/ 148 h 164"/>
                <a:gd name="T56" fmla="*/ 67 w 221"/>
                <a:gd name="T57" fmla="*/ 154 h 164"/>
                <a:gd name="T58" fmla="*/ 39 w 221"/>
                <a:gd name="T59" fmla="*/ 143 h 164"/>
                <a:gd name="T60" fmla="*/ 30 w 221"/>
                <a:gd name="T61" fmla="*/ 113 h 164"/>
                <a:gd name="T62" fmla="*/ 35 w 221"/>
                <a:gd name="T63" fmla="*/ 81 h 164"/>
                <a:gd name="T64" fmla="*/ 54 w 221"/>
                <a:gd name="T65" fmla="*/ 38 h 164"/>
                <a:gd name="T66" fmla="*/ 80 w 221"/>
                <a:gd name="T67" fmla="*/ 16 h 164"/>
                <a:gd name="T68" fmla="*/ 103 w 221"/>
                <a:gd name="T69" fmla="*/ 10 h 164"/>
                <a:gd name="T70" fmla="*/ 133 w 221"/>
                <a:gd name="T71" fmla="*/ 27 h 164"/>
                <a:gd name="T72" fmla="*/ 143 w 221"/>
                <a:gd name="T73" fmla="*/ 61 h 164"/>
                <a:gd name="T74" fmla="*/ 146 w 221"/>
                <a:gd name="T75" fmla="*/ 12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164">
                  <a:moveTo>
                    <a:pt x="175" y="109"/>
                  </a:moveTo>
                  <a:lnTo>
                    <a:pt x="196" y="81"/>
                  </a:lnTo>
                  <a:lnTo>
                    <a:pt x="210" y="54"/>
                  </a:lnTo>
                  <a:lnTo>
                    <a:pt x="219" y="33"/>
                  </a:lnTo>
                  <a:lnTo>
                    <a:pt x="221" y="23"/>
                  </a:lnTo>
                  <a:lnTo>
                    <a:pt x="219" y="18"/>
                  </a:lnTo>
                  <a:lnTo>
                    <a:pt x="215" y="18"/>
                  </a:lnTo>
                  <a:lnTo>
                    <a:pt x="210" y="19"/>
                  </a:lnTo>
                  <a:lnTo>
                    <a:pt x="208" y="27"/>
                  </a:lnTo>
                  <a:lnTo>
                    <a:pt x="194" y="61"/>
                  </a:lnTo>
                  <a:lnTo>
                    <a:pt x="174" y="92"/>
                  </a:lnTo>
                  <a:lnTo>
                    <a:pt x="174" y="85"/>
                  </a:lnTo>
                  <a:lnTo>
                    <a:pt x="173" y="75"/>
                  </a:lnTo>
                  <a:lnTo>
                    <a:pt x="173" y="65"/>
                  </a:lnTo>
                  <a:lnTo>
                    <a:pt x="172" y="59"/>
                  </a:lnTo>
                  <a:lnTo>
                    <a:pt x="164" y="35"/>
                  </a:lnTo>
                  <a:lnTo>
                    <a:pt x="149" y="16"/>
                  </a:lnTo>
                  <a:lnTo>
                    <a:pt x="129" y="4"/>
                  </a:lnTo>
                  <a:lnTo>
                    <a:pt x="104" y="0"/>
                  </a:lnTo>
                  <a:lnTo>
                    <a:pt x="65" y="9"/>
                  </a:lnTo>
                  <a:lnTo>
                    <a:pt x="32" y="31"/>
                  </a:lnTo>
                  <a:lnTo>
                    <a:pt x="8" y="64"/>
                  </a:lnTo>
                  <a:lnTo>
                    <a:pt x="0" y="101"/>
                  </a:lnTo>
                  <a:lnTo>
                    <a:pt x="1" y="113"/>
                  </a:lnTo>
                  <a:lnTo>
                    <a:pt x="4" y="125"/>
                  </a:lnTo>
                  <a:lnTo>
                    <a:pt x="9" y="135"/>
                  </a:lnTo>
                  <a:lnTo>
                    <a:pt x="17" y="145"/>
                  </a:lnTo>
                  <a:lnTo>
                    <a:pt x="26" y="153"/>
                  </a:lnTo>
                  <a:lnTo>
                    <a:pt x="38" y="159"/>
                  </a:lnTo>
                  <a:lnTo>
                    <a:pt x="51" y="162"/>
                  </a:lnTo>
                  <a:lnTo>
                    <a:pt x="66" y="164"/>
                  </a:lnTo>
                  <a:lnTo>
                    <a:pt x="112" y="154"/>
                  </a:lnTo>
                  <a:lnTo>
                    <a:pt x="149" y="133"/>
                  </a:lnTo>
                  <a:lnTo>
                    <a:pt x="157" y="149"/>
                  </a:lnTo>
                  <a:lnTo>
                    <a:pt x="167" y="158"/>
                  </a:lnTo>
                  <a:lnTo>
                    <a:pt x="177" y="163"/>
                  </a:lnTo>
                  <a:lnTo>
                    <a:pt x="187" y="164"/>
                  </a:lnTo>
                  <a:lnTo>
                    <a:pt x="201" y="161"/>
                  </a:lnTo>
                  <a:lnTo>
                    <a:pt x="211" y="154"/>
                  </a:lnTo>
                  <a:lnTo>
                    <a:pt x="218" y="146"/>
                  </a:lnTo>
                  <a:lnTo>
                    <a:pt x="220" y="138"/>
                  </a:lnTo>
                  <a:lnTo>
                    <a:pt x="218" y="135"/>
                  </a:lnTo>
                  <a:lnTo>
                    <a:pt x="214" y="134"/>
                  </a:lnTo>
                  <a:lnTo>
                    <a:pt x="210" y="135"/>
                  </a:lnTo>
                  <a:lnTo>
                    <a:pt x="208" y="138"/>
                  </a:lnTo>
                  <a:lnTo>
                    <a:pt x="203" y="146"/>
                  </a:lnTo>
                  <a:lnTo>
                    <a:pt x="198" y="151"/>
                  </a:lnTo>
                  <a:lnTo>
                    <a:pt x="192" y="153"/>
                  </a:lnTo>
                  <a:lnTo>
                    <a:pt x="188" y="154"/>
                  </a:lnTo>
                  <a:lnTo>
                    <a:pt x="184" y="153"/>
                  </a:lnTo>
                  <a:lnTo>
                    <a:pt x="180" y="148"/>
                  </a:lnTo>
                  <a:lnTo>
                    <a:pt x="177" y="135"/>
                  </a:lnTo>
                  <a:lnTo>
                    <a:pt x="175" y="109"/>
                  </a:lnTo>
                  <a:close/>
                  <a:moveTo>
                    <a:pt x="146" y="121"/>
                  </a:moveTo>
                  <a:lnTo>
                    <a:pt x="121" y="139"/>
                  </a:lnTo>
                  <a:lnTo>
                    <a:pt x="98" y="148"/>
                  </a:lnTo>
                  <a:lnTo>
                    <a:pt x="80" y="153"/>
                  </a:lnTo>
                  <a:lnTo>
                    <a:pt x="67" y="154"/>
                  </a:lnTo>
                  <a:lnTo>
                    <a:pt x="51" y="151"/>
                  </a:lnTo>
                  <a:lnTo>
                    <a:pt x="39" y="143"/>
                  </a:lnTo>
                  <a:lnTo>
                    <a:pt x="32" y="130"/>
                  </a:lnTo>
                  <a:lnTo>
                    <a:pt x="30" y="113"/>
                  </a:lnTo>
                  <a:lnTo>
                    <a:pt x="31" y="101"/>
                  </a:lnTo>
                  <a:lnTo>
                    <a:pt x="35" y="81"/>
                  </a:lnTo>
                  <a:lnTo>
                    <a:pt x="42" y="59"/>
                  </a:lnTo>
                  <a:lnTo>
                    <a:pt x="54" y="38"/>
                  </a:lnTo>
                  <a:lnTo>
                    <a:pt x="66" y="25"/>
                  </a:lnTo>
                  <a:lnTo>
                    <a:pt x="80" y="16"/>
                  </a:lnTo>
                  <a:lnTo>
                    <a:pt x="92" y="12"/>
                  </a:lnTo>
                  <a:lnTo>
                    <a:pt x="103" y="10"/>
                  </a:lnTo>
                  <a:lnTo>
                    <a:pt x="121" y="15"/>
                  </a:lnTo>
                  <a:lnTo>
                    <a:pt x="133" y="27"/>
                  </a:lnTo>
                  <a:lnTo>
                    <a:pt x="140" y="44"/>
                  </a:lnTo>
                  <a:lnTo>
                    <a:pt x="143" y="61"/>
                  </a:lnTo>
                  <a:lnTo>
                    <a:pt x="145" y="90"/>
                  </a:lnTo>
                  <a:lnTo>
                    <a:pt x="14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9" name="Freeform 253"/>
            <p:cNvSpPr>
              <a:spLocks noChangeAspect="1" noEditPoints="1"/>
            </p:cNvSpPr>
            <p:nvPr/>
          </p:nvSpPr>
          <p:spPr bwMode="auto">
            <a:xfrm>
              <a:off x="2614" y="648"/>
              <a:ext cx="122" cy="226"/>
            </a:xfrm>
            <a:custGeom>
              <a:avLst/>
              <a:gdLst>
                <a:gd name="T0" fmla="*/ 122 w 122"/>
                <a:gd name="T1" fmla="*/ 12 h 226"/>
                <a:gd name="T2" fmla="*/ 119 w 122"/>
                <a:gd name="T3" fmla="*/ 4 h 226"/>
                <a:gd name="T4" fmla="*/ 111 w 122"/>
                <a:gd name="T5" fmla="*/ 0 h 226"/>
                <a:gd name="T6" fmla="*/ 105 w 122"/>
                <a:gd name="T7" fmla="*/ 2 h 226"/>
                <a:gd name="T8" fmla="*/ 99 w 122"/>
                <a:gd name="T9" fmla="*/ 5 h 226"/>
                <a:gd name="T10" fmla="*/ 96 w 122"/>
                <a:gd name="T11" fmla="*/ 10 h 226"/>
                <a:gd name="T12" fmla="*/ 94 w 122"/>
                <a:gd name="T13" fmla="*/ 16 h 226"/>
                <a:gd name="T14" fmla="*/ 98 w 122"/>
                <a:gd name="T15" fmla="*/ 24 h 226"/>
                <a:gd name="T16" fmla="*/ 106 w 122"/>
                <a:gd name="T17" fmla="*/ 27 h 226"/>
                <a:gd name="T18" fmla="*/ 112 w 122"/>
                <a:gd name="T19" fmla="*/ 26 h 226"/>
                <a:gd name="T20" fmla="*/ 117 w 122"/>
                <a:gd name="T21" fmla="*/ 22 h 226"/>
                <a:gd name="T22" fmla="*/ 121 w 122"/>
                <a:gd name="T23" fmla="*/ 17 h 226"/>
                <a:gd name="T24" fmla="*/ 122 w 122"/>
                <a:gd name="T25" fmla="*/ 12 h 226"/>
                <a:gd name="T26" fmla="*/ 66 w 122"/>
                <a:gd name="T27" fmla="*/ 185 h 226"/>
                <a:gd name="T28" fmla="*/ 60 w 122"/>
                <a:gd name="T29" fmla="*/ 198 h 226"/>
                <a:gd name="T30" fmla="*/ 51 w 122"/>
                <a:gd name="T31" fmla="*/ 208 h 226"/>
                <a:gd name="T32" fmla="*/ 40 w 122"/>
                <a:gd name="T33" fmla="*/ 215 h 226"/>
                <a:gd name="T34" fmla="*/ 29 w 122"/>
                <a:gd name="T35" fmla="*/ 217 h 226"/>
                <a:gd name="T36" fmla="*/ 19 w 122"/>
                <a:gd name="T37" fmla="*/ 216 h 226"/>
                <a:gd name="T38" fmla="*/ 26 w 122"/>
                <a:gd name="T39" fmla="*/ 209 h 226"/>
                <a:gd name="T40" fmla="*/ 27 w 122"/>
                <a:gd name="T41" fmla="*/ 202 h 226"/>
                <a:gd name="T42" fmla="*/ 25 w 122"/>
                <a:gd name="T43" fmla="*/ 195 h 226"/>
                <a:gd name="T44" fmla="*/ 16 w 122"/>
                <a:gd name="T45" fmla="*/ 192 h 226"/>
                <a:gd name="T46" fmla="*/ 10 w 122"/>
                <a:gd name="T47" fmla="*/ 193 h 226"/>
                <a:gd name="T48" fmla="*/ 4 w 122"/>
                <a:gd name="T49" fmla="*/ 197 h 226"/>
                <a:gd name="T50" fmla="*/ 1 w 122"/>
                <a:gd name="T51" fmla="*/ 202 h 226"/>
                <a:gd name="T52" fmla="*/ 0 w 122"/>
                <a:gd name="T53" fmla="*/ 208 h 226"/>
                <a:gd name="T54" fmla="*/ 2 w 122"/>
                <a:gd name="T55" fmla="*/ 216 h 226"/>
                <a:gd name="T56" fmla="*/ 8 w 122"/>
                <a:gd name="T57" fmla="*/ 222 h 226"/>
                <a:gd name="T58" fmla="*/ 17 w 122"/>
                <a:gd name="T59" fmla="*/ 225 h 226"/>
                <a:gd name="T60" fmla="*/ 29 w 122"/>
                <a:gd name="T61" fmla="*/ 226 h 226"/>
                <a:gd name="T62" fmla="*/ 44 w 122"/>
                <a:gd name="T63" fmla="*/ 224 h 226"/>
                <a:gd name="T64" fmla="*/ 62 w 122"/>
                <a:gd name="T65" fmla="*/ 218 h 226"/>
                <a:gd name="T66" fmla="*/ 78 w 122"/>
                <a:gd name="T67" fmla="*/ 205 h 226"/>
                <a:gd name="T68" fmla="*/ 88 w 122"/>
                <a:gd name="T69" fmla="*/ 185 h 226"/>
                <a:gd name="T70" fmla="*/ 111 w 122"/>
                <a:gd name="T71" fmla="*/ 92 h 226"/>
                <a:gd name="T72" fmla="*/ 112 w 122"/>
                <a:gd name="T73" fmla="*/ 84 h 226"/>
                <a:gd name="T74" fmla="*/ 110 w 122"/>
                <a:gd name="T75" fmla="*/ 74 h 226"/>
                <a:gd name="T76" fmla="*/ 103 w 122"/>
                <a:gd name="T77" fmla="*/ 66 h 226"/>
                <a:gd name="T78" fmla="*/ 93 w 122"/>
                <a:gd name="T79" fmla="*/ 61 h 226"/>
                <a:gd name="T80" fmla="*/ 81 w 122"/>
                <a:gd name="T81" fmla="*/ 59 h 226"/>
                <a:gd name="T82" fmla="*/ 70 w 122"/>
                <a:gd name="T83" fmla="*/ 60 h 226"/>
                <a:gd name="T84" fmla="*/ 60 w 122"/>
                <a:gd name="T85" fmla="*/ 64 h 226"/>
                <a:gd name="T86" fmla="*/ 51 w 122"/>
                <a:gd name="T87" fmla="*/ 70 h 226"/>
                <a:gd name="T88" fmla="*/ 44 w 122"/>
                <a:gd name="T89" fmla="*/ 77 h 226"/>
                <a:gd name="T90" fmla="*/ 38 w 122"/>
                <a:gd name="T91" fmla="*/ 84 h 226"/>
                <a:gd name="T92" fmla="*/ 34 w 122"/>
                <a:gd name="T93" fmla="*/ 90 h 226"/>
                <a:gd name="T94" fmla="*/ 31 w 122"/>
                <a:gd name="T95" fmla="*/ 95 h 226"/>
                <a:gd name="T96" fmla="*/ 31 w 122"/>
                <a:gd name="T97" fmla="*/ 99 h 226"/>
                <a:gd name="T98" fmla="*/ 33 w 122"/>
                <a:gd name="T99" fmla="*/ 102 h 226"/>
                <a:gd name="T100" fmla="*/ 36 w 122"/>
                <a:gd name="T101" fmla="*/ 102 h 226"/>
                <a:gd name="T102" fmla="*/ 40 w 122"/>
                <a:gd name="T103" fmla="*/ 102 h 226"/>
                <a:gd name="T104" fmla="*/ 42 w 122"/>
                <a:gd name="T105" fmla="*/ 99 h 226"/>
                <a:gd name="T106" fmla="*/ 51 w 122"/>
                <a:gd name="T107" fmla="*/ 83 h 226"/>
                <a:gd name="T108" fmla="*/ 62 w 122"/>
                <a:gd name="T109" fmla="*/ 74 h 226"/>
                <a:gd name="T110" fmla="*/ 72 w 122"/>
                <a:gd name="T111" fmla="*/ 69 h 226"/>
                <a:gd name="T112" fmla="*/ 80 w 122"/>
                <a:gd name="T113" fmla="*/ 67 h 226"/>
                <a:gd name="T114" fmla="*/ 86 w 122"/>
                <a:gd name="T115" fmla="*/ 69 h 226"/>
                <a:gd name="T116" fmla="*/ 89 w 122"/>
                <a:gd name="T117" fmla="*/ 73 h 226"/>
                <a:gd name="T118" fmla="*/ 90 w 122"/>
                <a:gd name="T119" fmla="*/ 77 h 226"/>
                <a:gd name="T120" fmla="*/ 91 w 122"/>
                <a:gd name="T121" fmla="*/ 81 h 226"/>
                <a:gd name="T122" fmla="*/ 90 w 122"/>
                <a:gd name="T123" fmla="*/ 88 h 226"/>
                <a:gd name="T124" fmla="*/ 66 w 122"/>
                <a:gd name="T125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6">
                  <a:moveTo>
                    <a:pt x="122" y="12"/>
                  </a:moveTo>
                  <a:lnTo>
                    <a:pt x="119" y="4"/>
                  </a:lnTo>
                  <a:lnTo>
                    <a:pt x="111" y="0"/>
                  </a:lnTo>
                  <a:lnTo>
                    <a:pt x="105" y="2"/>
                  </a:lnTo>
                  <a:lnTo>
                    <a:pt x="99" y="5"/>
                  </a:lnTo>
                  <a:lnTo>
                    <a:pt x="96" y="10"/>
                  </a:lnTo>
                  <a:lnTo>
                    <a:pt x="94" y="16"/>
                  </a:lnTo>
                  <a:lnTo>
                    <a:pt x="98" y="24"/>
                  </a:lnTo>
                  <a:lnTo>
                    <a:pt x="106" y="27"/>
                  </a:lnTo>
                  <a:lnTo>
                    <a:pt x="112" y="26"/>
                  </a:lnTo>
                  <a:lnTo>
                    <a:pt x="117" y="22"/>
                  </a:lnTo>
                  <a:lnTo>
                    <a:pt x="121" y="17"/>
                  </a:lnTo>
                  <a:lnTo>
                    <a:pt x="122" y="12"/>
                  </a:lnTo>
                  <a:close/>
                  <a:moveTo>
                    <a:pt x="66" y="185"/>
                  </a:moveTo>
                  <a:lnTo>
                    <a:pt x="60" y="198"/>
                  </a:lnTo>
                  <a:lnTo>
                    <a:pt x="51" y="208"/>
                  </a:lnTo>
                  <a:lnTo>
                    <a:pt x="40" y="215"/>
                  </a:lnTo>
                  <a:lnTo>
                    <a:pt x="29" y="217"/>
                  </a:lnTo>
                  <a:lnTo>
                    <a:pt x="19" y="216"/>
                  </a:lnTo>
                  <a:lnTo>
                    <a:pt x="26" y="209"/>
                  </a:lnTo>
                  <a:lnTo>
                    <a:pt x="27" y="202"/>
                  </a:lnTo>
                  <a:lnTo>
                    <a:pt x="25" y="195"/>
                  </a:lnTo>
                  <a:lnTo>
                    <a:pt x="16" y="192"/>
                  </a:lnTo>
                  <a:lnTo>
                    <a:pt x="10" y="193"/>
                  </a:lnTo>
                  <a:lnTo>
                    <a:pt x="4" y="197"/>
                  </a:lnTo>
                  <a:lnTo>
                    <a:pt x="1" y="202"/>
                  </a:lnTo>
                  <a:lnTo>
                    <a:pt x="0" y="208"/>
                  </a:lnTo>
                  <a:lnTo>
                    <a:pt x="2" y="216"/>
                  </a:lnTo>
                  <a:lnTo>
                    <a:pt x="8" y="222"/>
                  </a:lnTo>
                  <a:lnTo>
                    <a:pt x="17" y="225"/>
                  </a:lnTo>
                  <a:lnTo>
                    <a:pt x="29" y="226"/>
                  </a:lnTo>
                  <a:lnTo>
                    <a:pt x="44" y="224"/>
                  </a:lnTo>
                  <a:lnTo>
                    <a:pt x="62" y="218"/>
                  </a:lnTo>
                  <a:lnTo>
                    <a:pt x="78" y="205"/>
                  </a:lnTo>
                  <a:lnTo>
                    <a:pt x="88" y="185"/>
                  </a:lnTo>
                  <a:lnTo>
                    <a:pt x="111" y="92"/>
                  </a:lnTo>
                  <a:lnTo>
                    <a:pt x="112" y="84"/>
                  </a:lnTo>
                  <a:lnTo>
                    <a:pt x="110" y="74"/>
                  </a:lnTo>
                  <a:lnTo>
                    <a:pt x="103" y="66"/>
                  </a:lnTo>
                  <a:lnTo>
                    <a:pt x="93" y="61"/>
                  </a:lnTo>
                  <a:lnTo>
                    <a:pt x="81" y="59"/>
                  </a:lnTo>
                  <a:lnTo>
                    <a:pt x="70" y="60"/>
                  </a:lnTo>
                  <a:lnTo>
                    <a:pt x="60" y="64"/>
                  </a:lnTo>
                  <a:lnTo>
                    <a:pt x="51" y="70"/>
                  </a:lnTo>
                  <a:lnTo>
                    <a:pt x="44" y="77"/>
                  </a:lnTo>
                  <a:lnTo>
                    <a:pt x="38" y="84"/>
                  </a:lnTo>
                  <a:lnTo>
                    <a:pt x="34" y="90"/>
                  </a:lnTo>
                  <a:lnTo>
                    <a:pt x="31" y="95"/>
                  </a:lnTo>
                  <a:lnTo>
                    <a:pt x="31" y="99"/>
                  </a:lnTo>
                  <a:lnTo>
                    <a:pt x="33" y="102"/>
                  </a:lnTo>
                  <a:lnTo>
                    <a:pt x="36" y="102"/>
                  </a:lnTo>
                  <a:lnTo>
                    <a:pt x="40" y="102"/>
                  </a:lnTo>
                  <a:lnTo>
                    <a:pt x="42" y="99"/>
                  </a:lnTo>
                  <a:lnTo>
                    <a:pt x="51" y="83"/>
                  </a:lnTo>
                  <a:lnTo>
                    <a:pt x="62" y="74"/>
                  </a:lnTo>
                  <a:lnTo>
                    <a:pt x="72" y="69"/>
                  </a:lnTo>
                  <a:lnTo>
                    <a:pt x="80" y="67"/>
                  </a:lnTo>
                  <a:lnTo>
                    <a:pt x="86" y="69"/>
                  </a:lnTo>
                  <a:lnTo>
                    <a:pt x="89" y="73"/>
                  </a:lnTo>
                  <a:lnTo>
                    <a:pt x="90" y="77"/>
                  </a:lnTo>
                  <a:lnTo>
                    <a:pt x="91" y="81"/>
                  </a:lnTo>
                  <a:lnTo>
                    <a:pt x="90" y="88"/>
                  </a:lnTo>
                  <a:lnTo>
                    <a:pt x="66" y="1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0" name="Freeform 254"/>
            <p:cNvSpPr>
              <a:spLocks noChangeAspect="1"/>
            </p:cNvSpPr>
            <p:nvPr/>
          </p:nvSpPr>
          <p:spPr bwMode="auto">
            <a:xfrm>
              <a:off x="2838" y="727"/>
              <a:ext cx="46" cy="112"/>
            </a:xfrm>
            <a:custGeom>
              <a:avLst/>
              <a:gdLst>
                <a:gd name="T0" fmla="*/ 36 w 46"/>
                <a:gd name="T1" fmla="*/ 36 h 112"/>
                <a:gd name="T2" fmla="*/ 35 w 46"/>
                <a:gd name="T3" fmla="*/ 52 h 112"/>
                <a:gd name="T4" fmla="*/ 31 w 46"/>
                <a:gd name="T5" fmla="*/ 68 h 112"/>
                <a:gd name="T6" fmla="*/ 22 w 46"/>
                <a:gd name="T7" fmla="*/ 85 h 112"/>
                <a:gd name="T8" fmla="*/ 8 w 46"/>
                <a:gd name="T9" fmla="*/ 103 h 112"/>
                <a:gd name="T10" fmla="*/ 5 w 46"/>
                <a:gd name="T11" fmla="*/ 107 h 112"/>
                <a:gd name="T12" fmla="*/ 7 w 46"/>
                <a:gd name="T13" fmla="*/ 111 h 112"/>
                <a:gd name="T14" fmla="*/ 10 w 46"/>
                <a:gd name="T15" fmla="*/ 112 h 112"/>
                <a:gd name="T16" fmla="*/ 13 w 46"/>
                <a:gd name="T17" fmla="*/ 111 h 112"/>
                <a:gd name="T18" fmla="*/ 18 w 46"/>
                <a:gd name="T19" fmla="*/ 107 h 112"/>
                <a:gd name="T20" fmla="*/ 24 w 46"/>
                <a:gd name="T21" fmla="*/ 101 h 112"/>
                <a:gd name="T22" fmla="*/ 30 w 46"/>
                <a:gd name="T23" fmla="*/ 92 h 112"/>
                <a:gd name="T24" fmla="*/ 36 w 46"/>
                <a:gd name="T25" fmla="*/ 82 h 112"/>
                <a:gd name="T26" fmla="*/ 41 w 46"/>
                <a:gd name="T27" fmla="*/ 69 h 112"/>
                <a:gd name="T28" fmla="*/ 44 w 46"/>
                <a:gd name="T29" fmla="*/ 56 h 112"/>
                <a:gd name="T30" fmla="*/ 46 w 46"/>
                <a:gd name="T31" fmla="*/ 40 h 112"/>
                <a:gd name="T32" fmla="*/ 44 w 46"/>
                <a:gd name="T33" fmla="*/ 24 h 112"/>
                <a:gd name="T34" fmla="*/ 39 w 46"/>
                <a:gd name="T35" fmla="*/ 12 h 112"/>
                <a:gd name="T36" fmla="*/ 32 w 46"/>
                <a:gd name="T37" fmla="*/ 4 h 112"/>
                <a:gd name="T38" fmla="*/ 20 w 46"/>
                <a:gd name="T39" fmla="*/ 0 h 112"/>
                <a:gd name="T40" fmla="*/ 12 w 46"/>
                <a:gd name="T41" fmla="*/ 2 h 112"/>
                <a:gd name="T42" fmla="*/ 6 w 46"/>
                <a:gd name="T43" fmla="*/ 7 h 112"/>
                <a:gd name="T44" fmla="*/ 1 w 46"/>
                <a:gd name="T45" fmla="*/ 13 h 112"/>
                <a:gd name="T46" fmla="*/ 0 w 46"/>
                <a:gd name="T47" fmla="*/ 21 h 112"/>
                <a:gd name="T48" fmla="*/ 1 w 46"/>
                <a:gd name="T49" fmla="*/ 29 h 112"/>
                <a:gd name="T50" fmla="*/ 6 w 46"/>
                <a:gd name="T51" fmla="*/ 36 h 112"/>
                <a:gd name="T52" fmla="*/ 12 w 46"/>
                <a:gd name="T53" fmla="*/ 40 h 112"/>
                <a:gd name="T54" fmla="*/ 21 w 46"/>
                <a:gd name="T55" fmla="*/ 42 h 112"/>
                <a:gd name="T56" fmla="*/ 31 w 46"/>
                <a:gd name="T57" fmla="*/ 39 h 112"/>
                <a:gd name="T58" fmla="*/ 36 w 46"/>
                <a:gd name="T59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112">
                  <a:moveTo>
                    <a:pt x="36" y="36"/>
                  </a:moveTo>
                  <a:lnTo>
                    <a:pt x="35" y="52"/>
                  </a:lnTo>
                  <a:lnTo>
                    <a:pt x="31" y="68"/>
                  </a:lnTo>
                  <a:lnTo>
                    <a:pt x="22" y="85"/>
                  </a:lnTo>
                  <a:lnTo>
                    <a:pt x="8" y="103"/>
                  </a:lnTo>
                  <a:lnTo>
                    <a:pt x="5" y="107"/>
                  </a:lnTo>
                  <a:lnTo>
                    <a:pt x="7" y="111"/>
                  </a:lnTo>
                  <a:lnTo>
                    <a:pt x="10" y="112"/>
                  </a:lnTo>
                  <a:lnTo>
                    <a:pt x="13" y="111"/>
                  </a:lnTo>
                  <a:lnTo>
                    <a:pt x="18" y="107"/>
                  </a:lnTo>
                  <a:lnTo>
                    <a:pt x="24" y="101"/>
                  </a:lnTo>
                  <a:lnTo>
                    <a:pt x="30" y="92"/>
                  </a:lnTo>
                  <a:lnTo>
                    <a:pt x="36" y="82"/>
                  </a:lnTo>
                  <a:lnTo>
                    <a:pt x="41" y="69"/>
                  </a:lnTo>
                  <a:lnTo>
                    <a:pt x="44" y="56"/>
                  </a:lnTo>
                  <a:lnTo>
                    <a:pt x="46" y="40"/>
                  </a:lnTo>
                  <a:lnTo>
                    <a:pt x="44" y="24"/>
                  </a:lnTo>
                  <a:lnTo>
                    <a:pt x="39" y="12"/>
                  </a:lnTo>
                  <a:lnTo>
                    <a:pt x="32" y="4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7"/>
                  </a:lnTo>
                  <a:lnTo>
                    <a:pt x="1" y="13"/>
                  </a:lnTo>
                  <a:lnTo>
                    <a:pt x="0" y="21"/>
                  </a:lnTo>
                  <a:lnTo>
                    <a:pt x="1" y="29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1" y="42"/>
                  </a:lnTo>
                  <a:lnTo>
                    <a:pt x="31" y="39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1" name="Freeform 255"/>
            <p:cNvSpPr>
              <a:spLocks noChangeAspect="1" noEditPoints="1"/>
            </p:cNvSpPr>
            <p:nvPr/>
          </p:nvSpPr>
          <p:spPr bwMode="auto">
            <a:xfrm>
              <a:off x="2938" y="514"/>
              <a:ext cx="210" cy="326"/>
            </a:xfrm>
            <a:custGeom>
              <a:avLst/>
              <a:gdLst>
                <a:gd name="T0" fmla="*/ 206 w 210"/>
                <a:gd name="T1" fmla="*/ 29 h 326"/>
                <a:gd name="T2" fmla="*/ 174 w 210"/>
                <a:gd name="T3" fmla="*/ 3 h 326"/>
                <a:gd name="T4" fmla="*/ 117 w 210"/>
                <a:gd name="T5" fmla="*/ 9 h 326"/>
                <a:gd name="T6" fmla="*/ 68 w 210"/>
                <a:gd name="T7" fmla="*/ 63 h 326"/>
                <a:gd name="T8" fmla="*/ 0 w 210"/>
                <a:gd name="T9" fmla="*/ 321 h 326"/>
                <a:gd name="T10" fmla="*/ 5 w 210"/>
                <a:gd name="T11" fmla="*/ 326 h 326"/>
                <a:gd name="T12" fmla="*/ 11 w 210"/>
                <a:gd name="T13" fmla="*/ 323 h 326"/>
                <a:gd name="T14" fmla="*/ 43 w 210"/>
                <a:gd name="T15" fmla="*/ 238 h 326"/>
                <a:gd name="T16" fmla="*/ 70 w 210"/>
                <a:gd name="T17" fmla="*/ 256 h 326"/>
                <a:gd name="T18" fmla="*/ 128 w 210"/>
                <a:gd name="T19" fmla="*/ 252 h 326"/>
                <a:gd name="T20" fmla="*/ 188 w 210"/>
                <a:gd name="T21" fmla="*/ 204 h 326"/>
                <a:gd name="T22" fmla="*/ 196 w 210"/>
                <a:gd name="T23" fmla="*/ 150 h 326"/>
                <a:gd name="T24" fmla="*/ 181 w 210"/>
                <a:gd name="T25" fmla="*/ 122 h 326"/>
                <a:gd name="T26" fmla="*/ 183 w 210"/>
                <a:gd name="T27" fmla="*/ 101 h 326"/>
                <a:gd name="T28" fmla="*/ 207 w 210"/>
                <a:gd name="T29" fmla="*/ 70 h 326"/>
                <a:gd name="T30" fmla="*/ 139 w 210"/>
                <a:gd name="T31" fmla="*/ 111 h 326"/>
                <a:gd name="T32" fmla="*/ 120 w 210"/>
                <a:gd name="T33" fmla="*/ 113 h 326"/>
                <a:gd name="T34" fmla="*/ 104 w 210"/>
                <a:gd name="T35" fmla="*/ 112 h 326"/>
                <a:gd name="T36" fmla="*/ 120 w 210"/>
                <a:gd name="T37" fmla="*/ 109 h 326"/>
                <a:gd name="T38" fmla="*/ 139 w 210"/>
                <a:gd name="T39" fmla="*/ 111 h 326"/>
                <a:gd name="T40" fmla="*/ 185 w 210"/>
                <a:gd name="T41" fmla="*/ 59 h 326"/>
                <a:gd name="T42" fmla="*/ 169 w 210"/>
                <a:gd name="T43" fmla="*/ 92 h 326"/>
                <a:gd name="T44" fmla="*/ 150 w 210"/>
                <a:gd name="T45" fmla="*/ 102 h 326"/>
                <a:gd name="T46" fmla="*/ 134 w 210"/>
                <a:gd name="T47" fmla="*/ 99 h 326"/>
                <a:gd name="T48" fmla="*/ 111 w 210"/>
                <a:gd name="T49" fmla="*/ 99 h 326"/>
                <a:gd name="T50" fmla="*/ 93 w 210"/>
                <a:gd name="T51" fmla="*/ 105 h 326"/>
                <a:gd name="T52" fmla="*/ 92 w 210"/>
                <a:gd name="T53" fmla="*/ 118 h 326"/>
                <a:gd name="T54" fmla="*/ 107 w 210"/>
                <a:gd name="T55" fmla="*/ 123 h 326"/>
                <a:gd name="T56" fmla="*/ 154 w 210"/>
                <a:gd name="T57" fmla="*/ 118 h 326"/>
                <a:gd name="T58" fmla="*/ 171 w 210"/>
                <a:gd name="T59" fmla="*/ 157 h 326"/>
                <a:gd name="T60" fmla="*/ 147 w 210"/>
                <a:gd name="T61" fmla="*/ 222 h 326"/>
                <a:gd name="T62" fmla="*/ 91 w 210"/>
                <a:gd name="T63" fmla="*/ 248 h 326"/>
                <a:gd name="T64" fmla="*/ 57 w 210"/>
                <a:gd name="T65" fmla="*/ 236 h 326"/>
                <a:gd name="T66" fmla="*/ 43 w 210"/>
                <a:gd name="T67" fmla="*/ 203 h 326"/>
                <a:gd name="T68" fmla="*/ 68 w 210"/>
                <a:gd name="T69" fmla="*/ 96 h 326"/>
                <a:gd name="T70" fmla="*/ 97 w 210"/>
                <a:gd name="T71" fmla="*/ 40 h 326"/>
                <a:gd name="T72" fmla="*/ 151 w 210"/>
                <a:gd name="T73" fmla="*/ 10 h 326"/>
                <a:gd name="T74" fmla="*/ 177 w 210"/>
                <a:gd name="T75" fmla="*/ 18 h 326"/>
                <a:gd name="T76" fmla="*/ 187 w 210"/>
                <a:gd name="T77" fmla="*/ 4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0" h="326">
                  <a:moveTo>
                    <a:pt x="210" y="50"/>
                  </a:moveTo>
                  <a:lnTo>
                    <a:pt x="206" y="29"/>
                  </a:lnTo>
                  <a:lnTo>
                    <a:pt x="193" y="13"/>
                  </a:lnTo>
                  <a:lnTo>
                    <a:pt x="174" y="3"/>
                  </a:lnTo>
                  <a:lnTo>
                    <a:pt x="151" y="0"/>
                  </a:lnTo>
                  <a:lnTo>
                    <a:pt x="117" y="9"/>
                  </a:lnTo>
                  <a:lnTo>
                    <a:pt x="89" y="32"/>
                  </a:lnTo>
                  <a:lnTo>
                    <a:pt x="68" y="63"/>
                  </a:lnTo>
                  <a:lnTo>
                    <a:pt x="56" y="93"/>
                  </a:lnTo>
                  <a:lnTo>
                    <a:pt x="0" y="321"/>
                  </a:lnTo>
                  <a:lnTo>
                    <a:pt x="1" y="324"/>
                  </a:lnTo>
                  <a:lnTo>
                    <a:pt x="5" y="326"/>
                  </a:lnTo>
                  <a:lnTo>
                    <a:pt x="9" y="325"/>
                  </a:lnTo>
                  <a:lnTo>
                    <a:pt x="11" y="323"/>
                  </a:lnTo>
                  <a:lnTo>
                    <a:pt x="36" y="226"/>
                  </a:lnTo>
                  <a:lnTo>
                    <a:pt x="43" y="238"/>
                  </a:lnTo>
                  <a:lnTo>
                    <a:pt x="55" y="249"/>
                  </a:lnTo>
                  <a:lnTo>
                    <a:pt x="70" y="256"/>
                  </a:lnTo>
                  <a:lnTo>
                    <a:pt x="90" y="258"/>
                  </a:lnTo>
                  <a:lnTo>
                    <a:pt x="128" y="252"/>
                  </a:lnTo>
                  <a:lnTo>
                    <a:pt x="163" y="233"/>
                  </a:lnTo>
                  <a:lnTo>
                    <a:pt x="188" y="204"/>
                  </a:lnTo>
                  <a:lnTo>
                    <a:pt x="197" y="166"/>
                  </a:lnTo>
                  <a:lnTo>
                    <a:pt x="196" y="150"/>
                  </a:lnTo>
                  <a:lnTo>
                    <a:pt x="190" y="135"/>
                  </a:lnTo>
                  <a:lnTo>
                    <a:pt x="181" y="122"/>
                  </a:lnTo>
                  <a:lnTo>
                    <a:pt x="169" y="111"/>
                  </a:lnTo>
                  <a:lnTo>
                    <a:pt x="183" y="101"/>
                  </a:lnTo>
                  <a:lnTo>
                    <a:pt x="197" y="87"/>
                  </a:lnTo>
                  <a:lnTo>
                    <a:pt x="207" y="70"/>
                  </a:lnTo>
                  <a:lnTo>
                    <a:pt x="210" y="50"/>
                  </a:lnTo>
                  <a:close/>
                  <a:moveTo>
                    <a:pt x="139" y="111"/>
                  </a:moveTo>
                  <a:lnTo>
                    <a:pt x="132" y="113"/>
                  </a:lnTo>
                  <a:lnTo>
                    <a:pt x="120" y="113"/>
                  </a:lnTo>
                  <a:lnTo>
                    <a:pt x="111" y="113"/>
                  </a:lnTo>
                  <a:lnTo>
                    <a:pt x="104" y="112"/>
                  </a:lnTo>
                  <a:lnTo>
                    <a:pt x="112" y="110"/>
                  </a:lnTo>
                  <a:lnTo>
                    <a:pt x="120" y="109"/>
                  </a:lnTo>
                  <a:lnTo>
                    <a:pt x="130" y="109"/>
                  </a:lnTo>
                  <a:lnTo>
                    <a:pt x="139" y="111"/>
                  </a:lnTo>
                  <a:close/>
                  <a:moveTo>
                    <a:pt x="187" y="43"/>
                  </a:moveTo>
                  <a:lnTo>
                    <a:pt x="185" y="59"/>
                  </a:lnTo>
                  <a:lnTo>
                    <a:pt x="179" y="76"/>
                  </a:lnTo>
                  <a:lnTo>
                    <a:pt x="169" y="92"/>
                  </a:lnTo>
                  <a:lnTo>
                    <a:pt x="155" y="104"/>
                  </a:lnTo>
                  <a:lnTo>
                    <a:pt x="150" y="102"/>
                  </a:lnTo>
                  <a:lnTo>
                    <a:pt x="143" y="100"/>
                  </a:lnTo>
                  <a:lnTo>
                    <a:pt x="134" y="99"/>
                  </a:lnTo>
                  <a:lnTo>
                    <a:pt x="121" y="99"/>
                  </a:lnTo>
                  <a:lnTo>
                    <a:pt x="111" y="99"/>
                  </a:lnTo>
                  <a:lnTo>
                    <a:pt x="101" y="101"/>
                  </a:lnTo>
                  <a:lnTo>
                    <a:pt x="93" y="105"/>
                  </a:lnTo>
                  <a:lnTo>
                    <a:pt x="90" y="113"/>
                  </a:lnTo>
                  <a:lnTo>
                    <a:pt x="92" y="118"/>
                  </a:lnTo>
                  <a:lnTo>
                    <a:pt x="98" y="121"/>
                  </a:lnTo>
                  <a:lnTo>
                    <a:pt x="107" y="123"/>
                  </a:lnTo>
                  <a:lnTo>
                    <a:pt x="120" y="123"/>
                  </a:lnTo>
                  <a:lnTo>
                    <a:pt x="154" y="118"/>
                  </a:lnTo>
                  <a:lnTo>
                    <a:pt x="167" y="134"/>
                  </a:lnTo>
                  <a:lnTo>
                    <a:pt x="171" y="157"/>
                  </a:lnTo>
                  <a:lnTo>
                    <a:pt x="164" y="193"/>
                  </a:lnTo>
                  <a:lnTo>
                    <a:pt x="147" y="222"/>
                  </a:lnTo>
                  <a:lnTo>
                    <a:pt x="122" y="241"/>
                  </a:lnTo>
                  <a:lnTo>
                    <a:pt x="91" y="248"/>
                  </a:lnTo>
                  <a:lnTo>
                    <a:pt x="72" y="245"/>
                  </a:lnTo>
                  <a:lnTo>
                    <a:pt x="57" y="236"/>
                  </a:lnTo>
                  <a:lnTo>
                    <a:pt x="47" y="222"/>
                  </a:lnTo>
                  <a:lnTo>
                    <a:pt x="43" y="203"/>
                  </a:lnTo>
                  <a:lnTo>
                    <a:pt x="44" y="192"/>
                  </a:lnTo>
                  <a:lnTo>
                    <a:pt x="68" y="96"/>
                  </a:lnTo>
                  <a:lnTo>
                    <a:pt x="79" y="68"/>
                  </a:lnTo>
                  <a:lnTo>
                    <a:pt x="97" y="40"/>
                  </a:lnTo>
                  <a:lnTo>
                    <a:pt x="121" y="18"/>
                  </a:lnTo>
                  <a:lnTo>
                    <a:pt x="151" y="10"/>
                  </a:lnTo>
                  <a:lnTo>
                    <a:pt x="165" y="12"/>
                  </a:lnTo>
                  <a:lnTo>
                    <a:pt x="177" y="18"/>
                  </a:lnTo>
                  <a:lnTo>
                    <a:pt x="184" y="29"/>
                  </a:lnTo>
                  <a:lnTo>
                    <a:pt x="187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2" name="Freeform 256"/>
            <p:cNvSpPr>
              <a:spLocks noChangeAspect="1" noEditPoints="1"/>
            </p:cNvSpPr>
            <p:nvPr/>
          </p:nvSpPr>
          <p:spPr bwMode="auto">
            <a:xfrm>
              <a:off x="3163" y="648"/>
              <a:ext cx="123" cy="226"/>
            </a:xfrm>
            <a:custGeom>
              <a:avLst/>
              <a:gdLst>
                <a:gd name="T0" fmla="*/ 123 w 123"/>
                <a:gd name="T1" fmla="*/ 12 h 226"/>
                <a:gd name="T2" fmla="*/ 119 w 123"/>
                <a:gd name="T3" fmla="*/ 4 h 226"/>
                <a:gd name="T4" fmla="*/ 111 w 123"/>
                <a:gd name="T5" fmla="*/ 0 h 226"/>
                <a:gd name="T6" fmla="*/ 105 w 123"/>
                <a:gd name="T7" fmla="*/ 2 h 226"/>
                <a:gd name="T8" fmla="*/ 100 w 123"/>
                <a:gd name="T9" fmla="*/ 5 h 226"/>
                <a:gd name="T10" fmla="*/ 96 w 123"/>
                <a:gd name="T11" fmla="*/ 10 h 226"/>
                <a:gd name="T12" fmla="*/ 95 w 123"/>
                <a:gd name="T13" fmla="*/ 16 h 226"/>
                <a:gd name="T14" fmla="*/ 98 w 123"/>
                <a:gd name="T15" fmla="*/ 24 h 226"/>
                <a:gd name="T16" fmla="*/ 107 w 123"/>
                <a:gd name="T17" fmla="*/ 27 h 226"/>
                <a:gd name="T18" fmla="*/ 113 w 123"/>
                <a:gd name="T19" fmla="*/ 26 h 226"/>
                <a:gd name="T20" fmla="*/ 118 w 123"/>
                <a:gd name="T21" fmla="*/ 22 h 226"/>
                <a:gd name="T22" fmla="*/ 121 w 123"/>
                <a:gd name="T23" fmla="*/ 17 h 226"/>
                <a:gd name="T24" fmla="*/ 123 w 123"/>
                <a:gd name="T25" fmla="*/ 12 h 226"/>
                <a:gd name="T26" fmla="*/ 66 w 123"/>
                <a:gd name="T27" fmla="*/ 185 h 226"/>
                <a:gd name="T28" fmla="*/ 61 w 123"/>
                <a:gd name="T29" fmla="*/ 198 h 226"/>
                <a:gd name="T30" fmla="*/ 52 w 123"/>
                <a:gd name="T31" fmla="*/ 208 h 226"/>
                <a:gd name="T32" fmla="*/ 41 w 123"/>
                <a:gd name="T33" fmla="*/ 215 h 226"/>
                <a:gd name="T34" fmla="*/ 29 w 123"/>
                <a:gd name="T35" fmla="*/ 217 h 226"/>
                <a:gd name="T36" fmla="*/ 20 w 123"/>
                <a:gd name="T37" fmla="*/ 216 h 226"/>
                <a:gd name="T38" fmla="*/ 26 w 123"/>
                <a:gd name="T39" fmla="*/ 209 h 226"/>
                <a:gd name="T40" fmla="*/ 28 w 123"/>
                <a:gd name="T41" fmla="*/ 202 h 226"/>
                <a:gd name="T42" fmla="*/ 26 w 123"/>
                <a:gd name="T43" fmla="*/ 195 h 226"/>
                <a:gd name="T44" fmla="*/ 17 w 123"/>
                <a:gd name="T45" fmla="*/ 192 h 226"/>
                <a:gd name="T46" fmla="*/ 10 w 123"/>
                <a:gd name="T47" fmla="*/ 193 h 226"/>
                <a:gd name="T48" fmla="*/ 5 w 123"/>
                <a:gd name="T49" fmla="*/ 197 h 226"/>
                <a:gd name="T50" fmla="*/ 2 w 123"/>
                <a:gd name="T51" fmla="*/ 202 h 226"/>
                <a:gd name="T52" fmla="*/ 0 w 123"/>
                <a:gd name="T53" fmla="*/ 208 h 226"/>
                <a:gd name="T54" fmla="*/ 3 w 123"/>
                <a:gd name="T55" fmla="*/ 216 h 226"/>
                <a:gd name="T56" fmla="*/ 9 w 123"/>
                <a:gd name="T57" fmla="*/ 222 h 226"/>
                <a:gd name="T58" fmla="*/ 18 w 123"/>
                <a:gd name="T59" fmla="*/ 225 h 226"/>
                <a:gd name="T60" fmla="*/ 30 w 123"/>
                <a:gd name="T61" fmla="*/ 226 h 226"/>
                <a:gd name="T62" fmla="*/ 45 w 123"/>
                <a:gd name="T63" fmla="*/ 224 h 226"/>
                <a:gd name="T64" fmla="*/ 63 w 123"/>
                <a:gd name="T65" fmla="*/ 218 h 226"/>
                <a:gd name="T66" fmla="*/ 79 w 123"/>
                <a:gd name="T67" fmla="*/ 205 h 226"/>
                <a:gd name="T68" fmla="*/ 89 w 123"/>
                <a:gd name="T69" fmla="*/ 185 h 226"/>
                <a:gd name="T70" fmla="*/ 112 w 123"/>
                <a:gd name="T71" fmla="*/ 92 h 226"/>
                <a:gd name="T72" fmla="*/ 113 w 123"/>
                <a:gd name="T73" fmla="*/ 84 h 226"/>
                <a:gd name="T74" fmla="*/ 111 w 123"/>
                <a:gd name="T75" fmla="*/ 74 h 226"/>
                <a:gd name="T76" fmla="*/ 104 w 123"/>
                <a:gd name="T77" fmla="*/ 66 h 226"/>
                <a:gd name="T78" fmla="*/ 94 w 123"/>
                <a:gd name="T79" fmla="*/ 61 h 226"/>
                <a:gd name="T80" fmla="*/ 81 w 123"/>
                <a:gd name="T81" fmla="*/ 59 h 226"/>
                <a:gd name="T82" fmla="*/ 70 w 123"/>
                <a:gd name="T83" fmla="*/ 60 h 226"/>
                <a:gd name="T84" fmla="*/ 60 w 123"/>
                <a:gd name="T85" fmla="*/ 64 h 226"/>
                <a:gd name="T86" fmla="*/ 52 w 123"/>
                <a:gd name="T87" fmla="*/ 70 h 226"/>
                <a:gd name="T88" fmla="*/ 45 w 123"/>
                <a:gd name="T89" fmla="*/ 77 h 226"/>
                <a:gd name="T90" fmla="*/ 39 w 123"/>
                <a:gd name="T91" fmla="*/ 84 h 226"/>
                <a:gd name="T92" fmla="*/ 35 w 123"/>
                <a:gd name="T93" fmla="*/ 90 h 226"/>
                <a:gd name="T94" fmla="*/ 32 w 123"/>
                <a:gd name="T95" fmla="*/ 95 h 226"/>
                <a:gd name="T96" fmla="*/ 31 w 123"/>
                <a:gd name="T97" fmla="*/ 99 h 226"/>
                <a:gd name="T98" fmla="*/ 34 w 123"/>
                <a:gd name="T99" fmla="*/ 102 h 226"/>
                <a:gd name="T100" fmla="*/ 37 w 123"/>
                <a:gd name="T101" fmla="*/ 102 h 226"/>
                <a:gd name="T102" fmla="*/ 40 w 123"/>
                <a:gd name="T103" fmla="*/ 102 h 226"/>
                <a:gd name="T104" fmla="*/ 42 w 123"/>
                <a:gd name="T105" fmla="*/ 99 h 226"/>
                <a:gd name="T106" fmla="*/ 52 w 123"/>
                <a:gd name="T107" fmla="*/ 83 h 226"/>
                <a:gd name="T108" fmla="*/ 63 w 123"/>
                <a:gd name="T109" fmla="*/ 74 h 226"/>
                <a:gd name="T110" fmla="*/ 73 w 123"/>
                <a:gd name="T111" fmla="*/ 69 h 226"/>
                <a:gd name="T112" fmla="*/ 80 w 123"/>
                <a:gd name="T113" fmla="*/ 67 h 226"/>
                <a:gd name="T114" fmla="*/ 87 w 123"/>
                <a:gd name="T115" fmla="*/ 69 h 226"/>
                <a:gd name="T116" fmla="*/ 90 w 123"/>
                <a:gd name="T117" fmla="*/ 73 h 226"/>
                <a:gd name="T118" fmla="*/ 91 w 123"/>
                <a:gd name="T119" fmla="*/ 77 h 226"/>
                <a:gd name="T120" fmla="*/ 91 w 123"/>
                <a:gd name="T121" fmla="*/ 81 h 226"/>
                <a:gd name="T122" fmla="*/ 91 w 123"/>
                <a:gd name="T123" fmla="*/ 88 h 226"/>
                <a:gd name="T124" fmla="*/ 66 w 123"/>
                <a:gd name="T125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226">
                  <a:moveTo>
                    <a:pt x="123" y="12"/>
                  </a:moveTo>
                  <a:lnTo>
                    <a:pt x="119" y="4"/>
                  </a:lnTo>
                  <a:lnTo>
                    <a:pt x="111" y="0"/>
                  </a:lnTo>
                  <a:lnTo>
                    <a:pt x="105" y="2"/>
                  </a:lnTo>
                  <a:lnTo>
                    <a:pt x="100" y="5"/>
                  </a:lnTo>
                  <a:lnTo>
                    <a:pt x="96" y="10"/>
                  </a:lnTo>
                  <a:lnTo>
                    <a:pt x="95" y="16"/>
                  </a:lnTo>
                  <a:lnTo>
                    <a:pt x="98" y="24"/>
                  </a:lnTo>
                  <a:lnTo>
                    <a:pt x="107" y="27"/>
                  </a:lnTo>
                  <a:lnTo>
                    <a:pt x="113" y="26"/>
                  </a:lnTo>
                  <a:lnTo>
                    <a:pt x="118" y="22"/>
                  </a:lnTo>
                  <a:lnTo>
                    <a:pt x="121" y="17"/>
                  </a:lnTo>
                  <a:lnTo>
                    <a:pt x="123" y="12"/>
                  </a:lnTo>
                  <a:close/>
                  <a:moveTo>
                    <a:pt x="66" y="185"/>
                  </a:moveTo>
                  <a:lnTo>
                    <a:pt x="61" y="198"/>
                  </a:lnTo>
                  <a:lnTo>
                    <a:pt x="52" y="208"/>
                  </a:lnTo>
                  <a:lnTo>
                    <a:pt x="41" y="215"/>
                  </a:lnTo>
                  <a:lnTo>
                    <a:pt x="29" y="217"/>
                  </a:lnTo>
                  <a:lnTo>
                    <a:pt x="20" y="216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6" y="195"/>
                  </a:lnTo>
                  <a:lnTo>
                    <a:pt x="17" y="192"/>
                  </a:lnTo>
                  <a:lnTo>
                    <a:pt x="10" y="193"/>
                  </a:lnTo>
                  <a:lnTo>
                    <a:pt x="5" y="197"/>
                  </a:lnTo>
                  <a:lnTo>
                    <a:pt x="2" y="202"/>
                  </a:lnTo>
                  <a:lnTo>
                    <a:pt x="0" y="208"/>
                  </a:lnTo>
                  <a:lnTo>
                    <a:pt x="3" y="216"/>
                  </a:lnTo>
                  <a:lnTo>
                    <a:pt x="9" y="222"/>
                  </a:lnTo>
                  <a:lnTo>
                    <a:pt x="18" y="225"/>
                  </a:lnTo>
                  <a:lnTo>
                    <a:pt x="30" y="226"/>
                  </a:lnTo>
                  <a:lnTo>
                    <a:pt x="45" y="224"/>
                  </a:lnTo>
                  <a:lnTo>
                    <a:pt x="63" y="218"/>
                  </a:lnTo>
                  <a:lnTo>
                    <a:pt x="79" y="205"/>
                  </a:lnTo>
                  <a:lnTo>
                    <a:pt x="89" y="185"/>
                  </a:lnTo>
                  <a:lnTo>
                    <a:pt x="112" y="92"/>
                  </a:lnTo>
                  <a:lnTo>
                    <a:pt x="113" y="84"/>
                  </a:lnTo>
                  <a:lnTo>
                    <a:pt x="111" y="74"/>
                  </a:lnTo>
                  <a:lnTo>
                    <a:pt x="104" y="66"/>
                  </a:lnTo>
                  <a:lnTo>
                    <a:pt x="94" y="61"/>
                  </a:lnTo>
                  <a:lnTo>
                    <a:pt x="81" y="59"/>
                  </a:lnTo>
                  <a:lnTo>
                    <a:pt x="70" y="60"/>
                  </a:lnTo>
                  <a:lnTo>
                    <a:pt x="60" y="64"/>
                  </a:lnTo>
                  <a:lnTo>
                    <a:pt x="52" y="70"/>
                  </a:lnTo>
                  <a:lnTo>
                    <a:pt x="45" y="77"/>
                  </a:lnTo>
                  <a:lnTo>
                    <a:pt x="39" y="84"/>
                  </a:lnTo>
                  <a:lnTo>
                    <a:pt x="35" y="90"/>
                  </a:lnTo>
                  <a:lnTo>
                    <a:pt x="32" y="95"/>
                  </a:lnTo>
                  <a:lnTo>
                    <a:pt x="31" y="99"/>
                  </a:lnTo>
                  <a:lnTo>
                    <a:pt x="34" y="102"/>
                  </a:lnTo>
                  <a:lnTo>
                    <a:pt x="37" y="102"/>
                  </a:lnTo>
                  <a:lnTo>
                    <a:pt x="40" y="102"/>
                  </a:lnTo>
                  <a:lnTo>
                    <a:pt x="42" y="99"/>
                  </a:lnTo>
                  <a:lnTo>
                    <a:pt x="52" y="83"/>
                  </a:lnTo>
                  <a:lnTo>
                    <a:pt x="63" y="74"/>
                  </a:lnTo>
                  <a:lnTo>
                    <a:pt x="73" y="69"/>
                  </a:lnTo>
                  <a:lnTo>
                    <a:pt x="80" y="67"/>
                  </a:lnTo>
                  <a:lnTo>
                    <a:pt x="87" y="69"/>
                  </a:lnTo>
                  <a:lnTo>
                    <a:pt x="90" y="73"/>
                  </a:lnTo>
                  <a:lnTo>
                    <a:pt x="91" y="77"/>
                  </a:lnTo>
                  <a:lnTo>
                    <a:pt x="91" y="81"/>
                  </a:lnTo>
                  <a:lnTo>
                    <a:pt x="91" y="88"/>
                  </a:lnTo>
                  <a:lnTo>
                    <a:pt x="66" y="1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3" name="Freeform 257"/>
            <p:cNvSpPr>
              <a:spLocks noChangeAspect="1"/>
            </p:cNvSpPr>
            <p:nvPr/>
          </p:nvSpPr>
          <p:spPr bwMode="auto">
            <a:xfrm>
              <a:off x="3387" y="727"/>
              <a:ext cx="46" cy="112"/>
            </a:xfrm>
            <a:custGeom>
              <a:avLst/>
              <a:gdLst>
                <a:gd name="T0" fmla="*/ 36 w 46"/>
                <a:gd name="T1" fmla="*/ 36 h 112"/>
                <a:gd name="T2" fmla="*/ 35 w 46"/>
                <a:gd name="T3" fmla="*/ 52 h 112"/>
                <a:gd name="T4" fmla="*/ 31 w 46"/>
                <a:gd name="T5" fmla="*/ 68 h 112"/>
                <a:gd name="T6" fmla="*/ 23 w 46"/>
                <a:gd name="T7" fmla="*/ 85 h 112"/>
                <a:gd name="T8" fmla="*/ 8 w 46"/>
                <a:gd name="T9" fmla="*/ 103 h 112"/>
                <a:gd name="T10" fmla="*/ 5 w 46"/>
                <a:gd name="T11" fmla="*/ 107 h 112"/>
                <a:gd name="T12" fmla="*/ 7 w 46"/>
                <a:gd name="T13" fmla="*/ 111 h 112"/>
                <a:gd name="T14" fmla="*/ 10 w 46"/>
                <a:gd name="T15" fmla="*/ 112 h 112"/>
                <a:gd name="T16" fmla="*/ 13 w 46"/>
                <a:gd name="T17" fmla="*/ 111 h 112"/>
                <a:gd name="T18" fmla="*/ 18 w 46"/>
                <a:gd name="T19" fmla="*/ 107 h 112"/>
                <a:gd name="T20" fmla="*/ 24 w 46"/>
                <a:gd name="T21" fmla="*/ 101 h 112"/>
                <a:gd name="T22" fmla="*/ 30 w 46"/>
                <a:gd name="T23" fmla="*/ 92 h 112"/>
                <a:gd name="T24" fmla="*/ 36 w 46"/>
                <a:gd name="T25" fmla="*/ 82 h 112"/>
                <a:gd name="T26" fmla="*/ 41 w 46"/>
                <a:gd name="T27" fmla="*/ 69 h 112"/>
                <a:gd name="T28" fmla="*/ 45 w 46"/>
                <a:gd name="T29" fmla="*/ 56 h 112"/>
                <a:gd name="T30" fmla="*/ 46 w 46"/>
                <a:gd name="T31" fmla="*/ 40 h 112"/>
                <a:gd name="T32" fmla="*/ 45 w 46"/>
                <a:gd name="T33" fmla="*/ 24 h 112"/>
                <a:gd name="T34" fmla="*/ 40 w 46"/>
                <a:gd name="T35" fmla="*/ 12 h 112"/>
                <a:gd name="T36" fmla="*/ 32 w 46"/>
                <a:gd name="T37" fmla="*/ 4 h 112"/>
                <a:gd name="T38" fmla="*/ 21 w 46"/>
                <a:gd name="T39" fmla="*/ 0 h 112"/>
                <a:gd name="T40" fmla="*/ 13 w 46"/>
                <a:gd name="T41" fmla="*/ 2 h 112"/>
                <a:gd name="T42" fmla="*/ 6 w 46"/>
                <a:gd name="T43" fmla="*/ 7 h 112"/>
                <a:gd name="T44" fmla="*/ 2 w 46"/>
                <a:gd name="T45" fmla="*/ 13 h 112"/>
                <a:gd name="T46" fmla="*/ 0 w 46"/>
                <a:gd name="T47" fmla="*/ 21 h 112"/>
                <a:gd name="T48" fmla="*/ 2 w 46"/>
                <a:gd name="T49" fmla="*/ 29 h 112"/>
                <a:gd name="T50" fmla="*/ 6 w 46"/>
                <a:gd name="T51" fmla="*/ 36 h 112"/>
                <a:gd name="T52" fmla="*/ 13 w 46"/>
                <a:gd name="T53" fmla="*/ 40 h 112"/>
                <a:gd name="T54" fmla="*/ 21 w 46"/>
                <a:gd name="T55" fmla="*/ 42 h 112"/>
                <a:gd name="T56" fmla="*/ 32 w 46"/>
                <a:gd name="T57" fmla="*/ 39 h 112"/>
                <a:gd name="T58" fmla="*/ 36 w 46"/>
                <a:gd name="T59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112">
                  <a:moveTo>
                    <a:pt x="36" y="36"/>
                  </a:moveTo>
                  <a:lnTo>
                    <a:pt x="35" y="52"/>
                  </a:lnTo>
                  <a:lnTo>
                    <a:pt x="31" y="68"/>
                  </a:lnTo>
                  <a:lnTo>
                    <a:pt x="23" y="85"/>
                  </a:lnTo>
                  <a:lnTo>
                    <a:pt x="8" y="103"/>
                  </a:lnTo>
                  <a:lnTo>
                    <a:pt x="5" y="107"/>
                  </a:lnTo>
                  <a:lnTo>
                    <a:pt x="7" y="111"/>
                  </a:lnTo>
                  <a:lnTo>
                    <a:pt x="10" y="112"/>
                  </a:lnTo>
                  <a:lnTo>
                    <a:pt x="13" y="111"/>
                  </a:lnTo>
                  <a:lnTo>
                    <a:pt x="18" y="107"/>
                  </a:lnTo>
                  <a:lnTo>
                    <a:pt x="24" y="101"/>
                  </a:lnTo>
                  <a:lnTo>
                    <a:pt x="30" y="92"/>
                  </a:lnTo>
                  <a:lnTo>
                    <a:pt x="36" y="82"/>
                  </a:lnTo>
                  <a:lnTo>
                    <a:pt x="41" y="69"/>
                  </a:lnTo>
                  <a:lnTo>
                    <a:pt x="45" y="56"/>
                  </a:lnTo>
                  <a:lnTo>
                    <a:pt x="46" y="40"/>
                  </a:lnTo>
                  <a:lnTo>
                    <a:pt x="45" y="24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6" y="7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2"/>
                  </a:lnTo>
                  <a:lnTo>
                    <a:pt x="32" y="39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4" name="Freeform 258"/>
            <p:cNvSpPr>
              <a:spLocks noChangeAspect="1"/>
            </p:cNvSpPr>
            <p:nvPr/>
          </p:nvSpPr>
          <p:spPr bwMode="auto">
            <a:xfrm>
              <a:off x="3481" y="609"/>
              <a:ext cx="209" cy="238"/>
            </a:xfrm>
            <a:custGeom>
              <a:avLst/>
              <a:gdLst>
                <a:gd name="T0" fmla="*/ 148 w 209"/>
                <a:gd name="T1" fmla="*/ 99 h 238"/>
                <a:gd name="T2" fmla="*/ 141 w 209"/>
                <a:gd name="T3" fmla="*/ 66 h 238"/>
                <a:gd name="T4" fmla="*/ 125 w 209"/>
                <a:gd name="T5" fmla="*/ 29 h 238"/>
                <a:gd name="T6" fmla="*/ 97 w 209"/>
                <a:gd name="T7" fmla="*/ 4 h 238"/>
                <a:gd name="T8" fmla="*/ 61 w 209"/>
                <a:gd name="T9" fmla="*/ 2 h 238"/>
                <a:gd name="T10" fmla="*/ 36 w 209"/>
                <a:gd name="T11" fmla="*/ 14 h 238"/>
                <a:gd name="T12" fmla="*/ 13 w 209"/>
                <a:gd name="T13" fmla="*/ 36 h 238"/>
                <a:gd name="T14" fmla="*/ 2 w 209"/>
                <a:gd name="T15" fmla="*/ 61 h 238"/>
                <a:gd name="T16" fmla="*/ 3 w 209"/>
                <a:gd name="T17" fmla="*/ 69 h 238"/>
                <a:gd name="T18" fmla="*/ 11 w 209"/>
                <a:gd name="T19" fmla="*/ 69 h 238"/>
                <a:gd name="T20" fmla="*/ 22 w 209"/>
                <a:gd name="T21" fmla="*/ 49 h 238"/>
                <a:gd name="T22" fmla="*/ 53 w 209"/>
                <a:gd name="T23" fmla="*/ 32 h 238"/>
                <a:gd name="T24" fmla="*/ 91 w 209"/>
                <a:gd name="T25" fmla="*/ 32 h 238"/>
                <a:gd name="T26" fmla="*/ 118 w 209"/>
                <a:gd name="T27" fmla="*/ 50 h 238"/>
                <a:gd name="T28" fmla="*/ 132 w 209"/>
                <a:gd name="T29" fmla="*/ 78 h 238"/>
                <a:gd name="T30" fmla="*/ 137 w 209"/>
                <a:gd name="T31" fmla="*/ 110 h 238"/>
                <a:gd name="T32" fmla="*/ 137 w 209"/>
                <a:gd name="T33" fmla="*/ 136 h 238"/>
                <a:gd name="T34" fmla="*/ 136 w 209"/>
                <a:gd name="T35" fmla="*/ 148 h 238"/>
                <a:gd name="T36" fmla="*/ 128 w 209"/>
                <a:gd name="T37" fmla="*/ 173 h 238"/>
                <a:gd name="T38" fmla="*/ 118 w 209"/>
                <a:gd name="T39" fmla="*/ 216 h 238"/>
                <a:gd name="T40" fmla="*/ 117 w 209"/>
                <a:gd name="T41" fmla="*/ 235 h 238"/>
                <a:gd name="T42" fmla="*/ 124 w 209"/>
                <a:gd name="T43" fmla="*/ 237 h 238"/>
                <a:gd name="T44" fmla="*/ 130 w 209"/>
                <a:gd name="T45" fmla="*/ 230 h 238"/>
                <a:gd name="T46" fmla="*/ 138 w 209"/>
                <a:gd name="T47" fmla="*/ 206 h 238"/>
                <a:gd name="T48" fmla="*/ 145 w 209"/>
                <a:gd name="T49" fmla="*/ 171 h 238"/>
                <a:gd name="T50" fmla="*/ 150 w 209"/>
                <a:gd name="T51" fmla="*/ 146 h 238"/>
                <a:gd name="T52" fmla="*/ 156 w 209"/>
                <a:gd name="T53" fmla="*/ 126 h 238"/>
                <a:gd name="T54" fmla="*/ 165 w 209"/>
                <a:gd name="T55" fmla="*/ 102 h 238"/>
                <a:gd name="T56" fmla="*/ 174 w 209"/>
                <a:gd name="T57" fmla="*/ 81 h 238"/>
                <a:gd name="T58" fmla="*/ 182 w 209"/>
                <a:gd name="T59" fmla="*/ 63 h 238"/>
                <a:gd name="T60" fmla="*/ 196 w 209"/>
                <a:gd name="T61" fmla="*/ 34 h 238"/>
                <a:gd name="T62" fmla="*/ 209 w 209"/>
                <a:gd name="T63" fmla="*/ 8 h 238"/>
                <a:gd name="T64" fmla="*/ 203 w 209"/>
                <a:gd name="T65" fmla="*/ 4 h 238"/>
                <a:gd name="T66" fmla="*/ 198 w 209"/>
                <a:gd name="T67" fmla="*/ 6 h 238"/>
                <a:gd name="T68" fmla="*/ 178 w 209"/>
                <a:gd name="T69" fmla="*/ 44 h 238"/>
                <a:gd name="T70" fmla="*/ 150 w 209"/>
                <a:gd name="T71" fmla="*/ 10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38">
                  <a:moveTo>
                    <a:pt x="150" y="109"/>
                  </a:moveTo>
                  <a:lnTo>
                    <a:pt x="148" y="99"/>
                  </a:lnTo>
                  <a:lnTo>
                    <a:pt x="146" y="83"/>
                  </a:lnTo>
                  <a:lnTo>
                    <a:pt x="141" y="66"/>
                  </a:lnTo>
                  <a:lnTo>
                    <a:pt x="135" y="47"/>
                  </a:lnTo>
                  <a:lnTo>
                    <a:pt x="125" y="29"/>
                  </a:lnTo>
                  <a:lnTo>
                    <a:pt x="113" y="14"/>
                  </a:lnTo>
                  <a:lnTo>
                    <a:pt x="97" y="4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7" y="21"/>
                  </a:lnTo>
                  <a:lnTo>
                    <a:pt x="13" y="36"/>
                  </a:lnTo>
                  <a:lnTo>
                    <a:pt x="5" y="51"/>
                  </a:lnTo>
                  <a:lnTo>
                    <a:pt x="2" y="61"/>
                  </a:lnTo>
                  <a:lnTo>
                    <a:pt x="0" y="66"/>
                  </a:lnTo>
                  <a:lnTo>
                    <a:pt x="3" y="69"/>
                  </a:lnTo>
                  <a:lnTo>
                    <a:pt x="6" y="70"/>
                  </a:lnTo>
                  <a:lnTo>
                    <a:pt x="11" y="69"/>
                  </a:lnTo>
                  <a:lnTo>
                    <a:pt x="13" y="64"/>
                  </a:lnTo>
                  <a:lnTo>
                    <a:pt x="22" y="49"/>
                  </a:lnTo>
                  <a:lnTo>
                    <a:pt x="36" y="39"/>
                  </a:lnTo>
                  <a:lnTo>
                    <a:pt x="53" y="32"/>
                  </a:lnTo>
                  <a:lnTo>
                    <a:pt x="72" y="29"/>
                  </a:lnTo>
                  <a:lnTo>
                    <a:pt x="91" y="32"/>
                  </a:lnTo>
                  <a:lnTo>
                    <a:pt x="106" y="39"/>
                  </a:lnTo>
                  <a:lnTo>
                    <a:pt x="118" y="50"/>
                  </a:lnTo>
                  <a:lnTo>
                    <a:pt x="126" y="63"/>
                  </a:lnTo>
                  <a:lnTo>
                    <a:pt x="132" y="78"/>
                  </a:lnTo>
                  <a:lnTo>
                    <a:pt x="135" y="94"/>
                  </a:lnTo>
                  <a:lnTo>
                    <a:pt x="137" y="110"/>
                  </a:lnTo>
                  <a:lnTo>
                    <a:pt x="137" y="125"/>
                  </a:lnTo>
                  <a:lnTo>
                    <a:pt x="137" y="136"/>
                  </a:lnTo>
                  <a:lnTo>
                    <a:pt x="137" y="143"/>
                  </a:lnTo>
                  <a:lnTo>
                    <a:pt x="136" y="148"/>
                  </a:lnTo>
                  <a:lnTo>
                    <a:pt x="135" y="151"/>
                  </a:lnTo>
                  <a:lnTo>
                    <a:pt x="128" y="173"/>
                  </a:lnTo>
                  <a:lnTo>
                    <a:pt x="122" y="196"/>
                  </a:lnTo>
                  <a:lnTo>
                    <a:pt x="118" y="216"/>
                  </a:lnTo>
                  <a:lnTo>
                    <a:pt x="116" y="229"/>
                  </a:lnTo>
                  <a:lnTo>
                    <a:pt x="117" y="235"/>
                  </a:lnTo>
                  <a:lnTo>
                    <a:pt x="122" y="238"/>
                  </a:lnTo>
                  <a:lnTo>
                    <a:pt x="124" y="237"/>
                  </a:lnTo>
                  <a:lnTo>
                    <a:pt x="127" y="236"/>
                  </a:lnTo>
                  <a:lnTo>
                    <a:pt x="130" y="230"/>
                  </a:lnTo>
                  <a:lnTo>
                    <a:pt x="134" y="219"/>
                  </a:lnTo>
                  <a:lnTo>
                    <a:pt x="138" y="206"/>
                  </a:lnTo>
                  <a:lnTo>
                    <a:pt x="142" y="190"/>
                  </a:lnTo>
                  <a:lnTo>
                    <a:pt x="145" y="171"/>
                  </a:lnTo>
                  <a:lnTo>
                    <a:pt x="148" y="152"/>
                  </a:lnTo>
                  <a:lnTo>
                    <a:pt x="150" y="146"/>
                  </a:lnTo>
                  <a:lnTo>
                    <a:pt x="152" y="137"/>
                  </a:lnTo>
                  <a:lnTo>
                    <a:pt x="156" y="126"/>
                  </a:lnTo>
                  <a:lnTo>
                    <a:pt x="160" y="114"/>
                  </a:lnTo>
                  <a:lnTo>
                    <a:pt x="165" y="102"/>
                  </a:lnTo>
                  <a:lnTo>
                    <a:pt x="170" y="91"/>
                  </a:lnTo>
                  <a:lnTo>
                    <a:pt x="174" y="81"/>
                  </a:lnTo>
                  <a:lnTo>
                    <a:pt x="177" y="73"/>
                  </a:lnTo>
                  <a:lnTo>
                    <a:pt x="182" y="63"/>
                  </a:lnTo>
                  <a:lnTo>
                    <a:pt x="188" y="51"/>
                  </a:lnTo>
                  <a:lnTo>
                    <a:pt x="196" y="34"/>
                  </a:lnTo>
                  <a:lnTo>
                    <a:pt x="207" y="13"/>
                  </a:lnTo>
                  <a:lnTo>
                    <a:pt x="209" y="8"/>
                  </a:lnTo>
                  <a:lnTo>
                    <a:pt x="206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8" y="6"/>
                  </a:lnTo>
                  <a:lnTo>
                    <a:pt x="191" y="19"/>
                  </a:lnTo>
                  <a:lnTo>
                    <a:pt x="178" y="44"/>
                  </a:lnTo>
                  <a:lnTo>
                    <a:pt x="163" y="76"/>
                  </a:lnTo>
                  <a:lnTo>
                    <a:pt x="150" y="1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5" name="Freeform 259"/>
            <p:cNvSpPr>
              <a:spLocks noChangeAspect="1" noEditPoints="1"/>
            </p:cNvSpPr>
            <p:nvPr/>
          </p:nvSpPr>
          <p:spPr bwMode="auto">
            <a:xfrm>
              <a:off x="3695" y="648"/>
              <a:ext cx="123" cy="226"/>
            </a:xfrm>
            <a:custGeom>
              <a:avLst/>
              <a:gdLst>
                <a:gd name="T0" fmla="*/ 123 w 123"/>
                <a:gd name="T1" fmla="*/ 12 h 226"/>
                <a:gd name="T2" fmla="*/ 119 w 123"/>
                <a:gd name="T3" fmla="*/ 4 h 226"/>
                <a:gd name="T4" fmla="*/ 111 w 123"/>
                <a:gd name="T5" fmla="*/ 0 h 226"/>
                <a:gd name="T6" fmla="*/ 105 w 123"/>
                <a:gd name="T7" fmla="*/ 2 h 226"/>
                <a:gd name="T8" fmla="*/ 100 w 123"/>
                <a:gd name="T9" fmla="*/ 5 h 226"/>
                <a:gd name="T10" fmla="*/ 96 w 123"/>
                <a:gd name="T11" fmla="*/ 10 h 226"/>
                <a:gd name="T12" fmla="*/ 95 w 123"/>
                <a:gd name="T13" fmla="*/ 16 h 226"/>
                <a:gd name="T14" fmla="*/ 98 w 123"/>
                <a:gd name="T15" fmla="*/ 24 h 226"/>
                <a:gd name="T16" fmla="*/ 107 w 123"/>
                <a:gd name="T17" fmla="*/ 27 h 226"/>
                <a:gd name="T18" fmla="*/ 113 w 123"/>
                <a:gd name="T19" fmla="*/ 26 h 226"/>
                <a:gd name="T20" fmla="*/ 118 w 123"/>
                <a:gd name="T21" fmla="*/ 22 h 226"/>
                <a:gd name="T22" fmla="*/ 121 w 123"/>
                <a:gd name="T23" fmla="*/ 17 h 226"/>
                <a:gd name="T24" fmla="*/ 123 w 123"/>
                <a:gd name="T25" fmla="*/ 12 h 226"/>
                <a:gd name="T26" fmla="*/ 66 w 123"/>
                <a:gd name="T27" fmla="*/ 185 h 226"/>
                <a:gd name="T28" fmla="*/ 61 w 123"/>
                <a:gd name="T29" fmla="*/ 198 h 226"/>
                <a:gd name="T30" fmla="*/ 52 w 123"/>
                <a:gd name="T31" fmla="*/ 208 h 226"/>
                <a:gd name="T32" fmla="*/ 41 w 123"/>
                <a:gd name="T33" fmla="*/ 215 h 226"/>
                <a:gd name="T34" fmla="*/ 29 w 123"/>
                <a:gd name="T35" fmla="*/ 217 h 226"/>
                <a:gd name="T36" fmla="*/ 20 w 123"/>
                <a:gd name="T37" fmla="*/ 216 h 226"/>
                <a:gd name="T38" fmla="*/ 26 w 123"/>
                <a:gd name="T39" fmla="*/ 209 h 226"/>
                <a:gd name="T40" fmla="*/ 28 w 123"/>
                <a:gd name="T41" fmla="*/ 202 h 226"/>
                <a:gd name="T42" fmla="*/ 26 w 123"/>
                <a:gd name="T43" fmla="*/ 195 h 226"/>
                <a:gd name="T44" fmla="*/ 16 w 123"/>
                <a:gd name="T45" fmla="*/ 192 h 226"/>
                <a:gd name="T46" fmla="*/ 10 w 123"/>
                <a:gd name="T47" fmla="*/ 193 h 226"/>
                <a:gd name="T48" fmla="*/ 5 w 123"/>
                <a:gd name="T49" fmla="*/ 197 h 226"/>
                <a:gd name="T50" fmla="*/ 2 w 123"/>
                <a:gd name="T51" fmla="*/ 202 h 226"/>
                <a:gd name="T52" fmla="*/ 0 w 123"/>
                <a:gd name="T53" fmla="*/ 208 h 226"/>
                <a:gd name="T54" fmla="*/ 3 w 123"/>
                <a:gd name="T55" fmla="*/ 216 h 226"/>
                <a:gd name="T56" fmla="*/ 9 w 123"/>
                <a:gd name="T57" fmla="*/ 222 h 226"/>
                <a:gd name="T58" fmla="*/ 18 w 123"/>
                <a:gd name="T59" fmla="*/ 225 h 226"/>
                <a:gd name="T60" fmla="*/ 30 w 123"/>
                <a:gd name="T61" fmla="*/ 226 h 226"/>
                <a:gd name="T62" fmla="*/ 45 w 123"/>
                <a:gd name="T63" fmla="*/ 224 h 226"/>
                <a:gd name="T64" fmla="*/ 63 w 123"/>
                <a:gd name="T65" fmla="*/ 218 h 226"/>
                <a:gd name="T66" fmla="*/ 79 w 123"/>
                <a:gd name="T67" fmla="*/ 205 h 226"/>
                <a:gd name="T68" fmla="*/ 89 w 123"/>
                <a:gd name="T69" fmla="*/ 185 h 226"/>
                <a:gd name="T70" fmla="*/ 112 w 123"/>
                <a:gd name="T71" fmla="*/ 92 h 226"/>
                <a:gd name="T72" fmla="*/ 113 w 123"/>
                <a:gd name="T73" fmla="*/ 84 h 226"/>
                <a:gd name="T74" fmla="*/ 111 w 123"/>
                <a:gd name="T75" fmla="*/ 74 h 226"/>
                <a:gd name="T76" fmla="*/ 104 w 123"/>
                <a:gd name="T77" fmla="*/ 66 h 226"/>
                <a:gd name="T78" fmla="*/ 94 w 123"/>
                <a:gd name="T79" fmla="*/ 61 h 226"/>
                <a:gd name="T80" fmla="*/ 82 w 123"/>
                <a:gd name="T81" fmla="*/ 59 h 226"/>
                <a:gd name="T82" fmla="*/ 70 w 123"/>
                <a:gd name="T83" fmla="*/ 60 h 226"/>
                <a:gd name="T84" fmla="*/ 60 w 123"/>
                <a:gd name="T85" fmla="*/ 64 h 226"/>
                <a:gd name="T86" fmla="*/ 52 w 123"/>
                <a:gd name="T87" fmla="*/ 70 h 226"/>
                <a:gd name="T88" fmla="*/ 45 w 123"/>
                <a:gd name="T89" fmla="*/ 77 h 226"/>
                <a:gd name="T90" fmla="*/ 39 w 123"/>
                <a:gd name="T91" fmla="*/ 84 h 226"/>
                <a:gd name="T92" fmla="*/ 35 w 123"/>
                <a:gd name="T93" fmla="*/ 90 h 226"/>
                <a:gd name="T94" fmla="*/ 32 w 123"/>
                <a:gd name="T95" fmla="*/ 95 h 226"/>
                <a:gd name="T96" fmla="*/ 31 w 123"/>
                <a:gd name="T97" fmla="*/ 99 h 226"/>
                <a:gd name="T98" fmla="*/ 34 w 123"/>
                <a:gd name="T99" fmla="*/ 102 h 226"/>
                <a:gd name="T100" fmla="*/ 37 w 123"/>
                <a:gd name="T101" fmla="*/ 102 h 226"/>
                <a:gd name="T102" fmla="*/ 40 w 123"/>
                <a:gd name="T103" fmla="*/ 102 h 226"/>
                <a:gd name="T104" fmla="*/ 42 w 123"/>
                <a:gd name="T105" fmla="*/ 99 h 226"/>
                <a:gd name="T106" fmla="*/ 52 w 123"/>
                <a:gd name="T107" fmla="*/ 83 h 226"/>
                <a:gd name="T108" fmla="*/ 63 w 123"/>
                <a:gd name="T109" fmla="*/ 74 h 226"/>
                <a:gd name="T110" fmla="*/ 72 w 123"/>
                <a:gd name="T111" fmla="*/ 69 h 226"/>
                <a:gd name="T112" fmla="*/ 81 w 123"/>
                <a:gd name="T113" fmla="*/ 67 h 226"/>
                <a:gd name="T114" fmla="*/ 87 w 123"/>
                <a:gd name="T115" fmla="*/ 69 h 226"/>
                <a:gd name="T116" fmla="*/ 90 w 123"/>
                <a:gd name="T117" fmla="*/ 73 h 226"/>
                <a:gd name="T118" fmla="*/ 91 w 123"/>
                <a:gd name="T119" fmla="*/ 77 h 226"/>
                <a:gd name="T120" fmla="*/ 91 w 123"/>
                <a:gd name="T121" fmla="*/ 81 h 226"/>
                <a:gd name="T122" fmla="*/ 90 w 123"/>
                <a:gd name="T123" fmla="*/ 88 h 226"/>
                <a:gd name="T124" fmla="*/ 66 w 123"/>
                <a:gd name="T125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226">
                  <a:moveTo>
                    <a:pt x="123" y="12"/>
                  </a:moveTo>
                  <a:lnTo>
                    <a:pt x="119" y="4"/>
                  </a:lnTo>
                  <a:lnTo>
                    <a:pt x="111" y="0"/>
                  </a:lnTo>
                  <a:lnTo>
                    <a:pt x="105" y="2"/>
                  </a:lnTo>
                  <a:lnTo>
                    <a:pt x="100" y="5"/>
                  </a:lnTo>
                  <a:lnTo>
                    <a:pt x="96" y="10"/>
                  </a:lnTo>
                  <a:lnTo>
                    <a:pt x="95" y="16"/>
                  </a:lnTo>
                  <a:lnTo>
                    <a:pt x="98" y="24"/>
                  </a:lnTo>
                  <a:lnTo>
                    <a:pt x="107" y="27"/>
                  </a:lnTo>
                  <a:lnTo>
                    <a:pt x="113" y="26"/>
                  </a:lnTo>
                  <a:lnTo>
                    <a:pt x="118" y="22"/>
                  </a:lnTo>
                  <a:lnTo>
                    <a:pt x="121" y="17"/>
                  </a:lnTo>
                  <a:lnTo>
                    <a:pt x="123" y="12"/>
                  </a:lnTo>
                  <a:close/>
                  <a:moveTo>
                    <a:pt x="66" y="185"/>
                  </a:moveTo>
                  <a:lnTo>
                    <a:pt x="61" y="198"/>
                  </a:lnTo>
                  <a:lnTo>
                    <a:pt x="52" y="208"/>
                  </a:lnTo>
                  <a:lnTo>
                    <a:pt x="41" y="215"/>
                  </a:lnTo>
                  <a:lnTo>
                    <a:pt x="29" y="217"/>
                  </a:lnTo>
                  <a:lnTo>
                    <a:pt x="20" y="216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6" y="195"/>
                  </a:lnTo>
                  <a:lnTo>
                    <a:pt x="16" y="192"/>
                  </a:lnTo>
                  <a:lnTo>
                    <a:pt x="10" y="193"/>
                  </a:lnTo>
                  <a:lnTo>
                    <a:pt x="5" y="197"/>
                  </a:lnTo>
                  <a:lnTo>
                    <a:pt x="2" y="202"/>
                  </a:lnTo>
                  <a:lnTo>
                    <a:pt x="0" y="208"/>
                  </a:lnTo>
                  <a:lnTo>
                    <a:pt x="3" y="216"/>
                  </a:lnTo>
                  <a:lnTo>
                    <a:pt x="9" y="222"/>
                  </a:lnTo>
                  <a:lnTo>
                    <a:pt x="18" y="225"/>
                  </a:lnTo>
                  <a:lnTo>
                    <a:pt x="30" y="226"/>
                  </a:lnTo>
                  <a:lnTo>
                    <a:pt x="45" y="224"/>
                  </a:lnTo>
                  <a:lnTo>
                    <a:pt x="63" y="218"/>
                  </a:lnTo>
                  <a:lnTo>
                    <a:pt x="79" y="205"/>
                  </a:lnTo>
                  <a:lnTo>
                    <a:pt x="89" y="185"/>
                  </a:lnTo>
                  <a:lnTo>
                    <a:pt x="112" y="92"/>
                  </a:lnTo>
                  <a:lnTo>
                    <a:pt x="113" y="84"/>
                  </a:lnTo>
                  <a:lnTo>
                    <a:pt x="111" y="74"/>
                  </a:lnTo>
                  <a:lnTo>
                    <a:pt x="104" y="66"/>
                  </a:lnTo>
                  <a:lnTo>
                    <a:pt x="94" y="61"/>
                  </a:lnTo>
                  <a:lnTo>
                    <a:pt x="82" y="59"/>
                  </a:lnTo>
                  <a:lnTo>
                    <a:pt x="70" y="60"/>
                  </a:lnTo>
                  <a:lnTo>
                    <a:pt x="60" y="64"/>
                  </a:lnTo>
                  <a:lnTo>
                    <a:pt x="52" y="70"/>
                  </a:lnTo>
                  <a:lnTo>
                    <a:pt x="45" y="77"/>
                  </a:lnTo>
                  <a:lnTo>
                    <a:pt x="39" y="84"/>
                  </a:lnTo>
                  <a:lnTo>
                    <a:pt x="35" y="90"/>
                  </a:lnTo>
                  <a:lnTo>
                    <a:pt x="32" y="95"/>
                  </a:lnTo>
                  <a:lnTo>
                    <a:pt x="31" y="99"/>
                  </a:lnTo>
                  <a:lnTo>
                    <a:pt x="34" y="102"/>
                  </a:lnTo>
                  <a:lnTo>
                    <a:pt x="37" y="102"/>
                  </a:lnTo>
                  <a:lnTo>
                    <a:pt x="40" y="102"/>
                  </a:lnTo>
                  <a:lnTo>
                    <a:pt x="42" y="99"/>
                  </a:lnTo>
                  <a:lnTo>
                    <a:pt x="52" y="83"/>
                  </a:lnTo>
                  <a:lnTo>
                    <a:pt x="63" y="74"/>
                  </a:lnTo>
                  <a:lnTo>
                    <a:pt x="72" y="69"/>
                  </a:lnTo>
                  <a:lnTo>
                    <a:pt x="81" y="67"/>
                  </a:lnTo>
                  <a:lnTo>
                    <a:pt x="87" y="69"/>
                  </a:lnTo>
                  <a:lnTo>
                    <a:pt x="90" y="73"/>
                  </a:lnTo>
                  <a:lnTo>
                    <a:pt x="91" y="77"/>
                  </a:lnTo>
                  <a:lnTo>
                    <a:pt x="91" y="81"/>
                  </a:lnTo>
                  <a:lnTo>
                    <a:pt x="90" y="88"/>
                  </a:lnTo>
                  <a:lnTo>
                    <a:pt x="66" y="1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6" name="Freeform 260"/>
            <p:cNvSpPr>
              <a:spLocks noChangeAspect="1"/>
            </p:cNvSpPr>
            <p:nvPr/>
          </p:nvSpPr>
          <p:spPr bwMode="auto">
            <a:xfrm>
              <a:off x="3905" y="497"/>
              <a:ext cx="93" cy="363"/>
            </a:xfrm>
            <a:custGeom>
              <a:avLst/>
              <a:gdLst>
                <a:gd name="T0" fmla="*/ 6 w 93"/>
                <a:gd name="T1" fmla="*/ 0 h 363"/>
                <a:gd name="T2" fmla="*/ 2 w 93"/>
                <a:gd name="T3" fmla="*/ 1 h 363"/>
                <a:gd name="T4" fmla="*/ 0 w 93"/>
                <a:gd name="T5" fmla="*/ 4 h 363"/>
                <a:gd name="T6" fmla="*/ 3 w 93"/>
                <a:gd name="T7" fmla="*/ 10 h 363"/>
                <a:gd name="T8" fmla="*/ 26 w 93"/>
                <a:gd name="T9" fmla="*/ 36 h 363"/>
                <a:gd name="T10" fmla="*/ 47 w 93"/>
                <a:gd name="T11" fmla="*/ 71 h 363"/>
                <a:gd name="T12" fmla="*/ 62 w 93"/>
                <a:gd name="T13" fmla="*/ 119 h 363"/>
                <a:gd name="T14" fmla="*/ 68 w 93"/>
                <a:gd name="T15" fmla="*/ 181 h 363"/>
                <a:gd name="T16" fmla="*/ 64 w 93"/>
                <a:gd name="T17" fmla="*/ 235 h 363"/>
                <a:gd name="T18" fmla="*/ 52 w 93"/>
                <a:gd name="T19" fmla="*/ 281 h 363"/>
                <a:gd name="T20" fmla="*/ 32 w 93"/>
                <a:gd name="T21" fmla="*/ 319 h 363"/>
                <a:gd name="T22" fmla="*/ 6 w 93"/>
                <a:gd name="T23" fmla="*/ 350 h 363"/>
                <a:gd name="T24" fmla="*/ 0 w 93"/>
                <a:gd name="T25" fmla="*/ 356 h 363"/>
                <a:gd name="T26" fmla="*/ 0 w 93"/>
                <a:gd name="T27" fmla="*/ 358 h 363"/>
                <a:gd name="T28" fmla="*/ 1 w 93"/>
                <a:gd name="T29" fmla="*/ 361 h 363"/>
                <a:gd name="T30" fmla="*/ 4 w 93"/>
                <a:gd name="T31" fmla="*/ 363 h 363"/>
                <a:gd name="T32" fmla="*/ 7 w 93"/>
                <a:gd name="T33" fmla="*/ 361 h 363"/>
                <a:gd name="T34" fmla="*/ 12 w 93"/>
                <a:gd name="T35" fmla="*/ 358 h 363"/>
                <a:gd name="T36" fmla="*/ 20 w 93"/>
                <a:gd name="T37" fmla="*/ 352 h 363"/>
                <a:gd name="T38" fmla="*/ 28 w 93"/>
                <a:gd name="T39" fmla="*/ 345 h 363"/>
                <a:gd name="T40" fmla="*/ 38 w 93"/>
                <a:gd name="T41" fmla="*/ 335 h 363"/>
                <a:gd name="T42" fmla="*/ 47 w 93"/>
                <a:gd name="T43" fmla="*/ 323 h 363"/>
                <a:gd name="T44" fmla="*/ 57 w 93"/>
                <a:gd name="T45" fmla="*/ 309 h 363"/>
                <a:gd name="T46" fmla="*/ 67 w 93"/>
                <a:gd name="T47" fmla="*/ 293 h 363"/>
                <a:gd name="T48" fmla="*/ 86 w 93"/>
                <a:gd name="T49" fmla="*/ 242 h 363"/>
                <a:gd name="T50" fmla="*/ 93 w 93"/>
                <a:gd name="T51" fmla="*/ 182 h 363"/>
                <a:gd name="T52" fmla="*/ 89 w 93"/>
                <a:gd name="T53" fmla="*/ 139 h 363"/>
                <a:gd name="T54" fmla="*/ 77 w 93"/>
                <a:gd name="T55" fmla="*/ 91 h 363"/>
                <a:gd name="T56" fmla="*/ 50 w 93"/>
                <a:gd name="T57" fmla="*/ 43 h 363"/>
                <a:gd name="T58" fmla="*/ 6 w 93"/>
                <a:gd name="T59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363">
                  <a:moveTo>
                    <a:pt x="6" y="0"/>
                  </a:moveTo>
                  <a:lnTo>
                    <a:pt x="2" y="1"/>
                  </a:lnTo>
                  <a:lnTo>
                    <a:pt x="0" y="4"/>
                  </a:lnTo>
                  <a:lnTo>
                    <a:pt x="3" y="10"/>
                  </a:lnTo>
                  <a:lnTo>
                    <a:pt x="26" y="36"/>
                  </a:lnTo>
                  <a:lnTo>
                    <a:pt x="47" y="71"/>
                  </a:lnTo>
                  <a:lnTo>
                    <a:pt x="62" y="119"/>
                  </a:lnTo>
                  <a:lnTo>
                    <a:pt x="68" y="181"/>
                  </a:lnTo>
                  <a:lnTo>
                    <a:pt x="64" y="235"/>
                  </a:lnTo>
                  <a:lnTo>
                    <a:pt x="52" y="281"/>
                  </a:lnTo>
                  <a:lnTo>
                    <a:pt x="32" y="319"/>
                  </a:lnTo>
                  <a:lnTo>
                    <a:pt x="6" y="350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1"/>
                  </a:lnTo>
                  <a:lnTo>
                    <a:pt x="4" y="363"/>
                  </a:lnTo>
                  <a:lnTo>
                    <a:pt x="7" y="361"/>
                  </a:lnTo>
                  <a:lnTo>
                    <a:pt x="12" y="358"/>
                  </a:lnTo>
                  <a:lnTo>
                    <a:pt x="20" y="352"/>
                  </a:lnTo>
                  <a:lnTo>
                    <a:pt x="28" y="345"/>
                  </a:lnTo>
                  <a:lnTo>
                    <a:pt x="38" y="335"/>
                  </a:lnTo>
                  <a:lnTo>
                    <a:pt x="47" y="323"/>
                  </a:lnTo>
                  <a:lnTo>
                    <a:pt x="57" y="309"/>
                  </a:lnTo>
                  <a:lnTo>
                    <a:pt x="67" y="293"/>
                  </a:lnTo>
                  <a:lnTo>
                    <a:pt x="86" y="242"/>
                  </a:lnTo>
                  <a:lnTo>
                    <a:pt x="93" y="182"/>
                  </a:lnTo>
                  <a:lnTo>
                    <a:pt x="89" y="139"/>
                  </a:lnTo>
                  <a:lnTo>
                    <a:pt x="77" y="91"/>
                  </a:lnTo>
                  <a:lnTo>
                    <a:pt x="50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7" name="Freeform 261"/>
            <p:cNvSpPr>
              <a:spLocks noChangeAspect="1"/>
            </p:cNvSpPr>
            <p:nvPr/>
          </p:nvSpPr>
          <p:spPr bwMode="auto">
            <a:xfrm>
              <a:off x="4061" y="493"/>
              <a:ext cx="134" cy="178"/>
            </a:xfrm>
            <a:custGeom>
              <a:avLst/>
              <a:gdLst>
                <a:gd name="T0" fmla="*/ 80 w 134"/>
                <a:gd name="T1" fmla="*/ 90 h 178"/>
                <a:gd name="T2" fmla="*/ 101 w 134"/>
                <a:gd name="T3" fmla="*/ 110 h 178"/>
                <a:gd name="T4" fmla="*/ 101 w 134"/>
                <a:gd name="T5" fmla="*/ 145 h 178"/>
                <a:gd name="T6" fmla="*/ 80 w 134"/>
                <a:gd name="T7" fmla="*/ 165 h 178"/>
                <a:gd name="T8" fmla="*/ 58 w 134"/>
                <a:gd name="T9" fmla="*/ 167 h 178"/>
                <a:gd name="T10" fmla="*/ 30 w 134"/>
                <a:gd name="T11" fmla="*/ 162 h 178"/>
                <a:gd name="T12" fmla="*/ 24 w 134"/>
                <a:gd name="T13" fmla="*/ 152 h 178"/>
                <a:gd name="T14" fmla="*/ 31 w 134"/>
                <a:gd name="T15" fmla="*/ 143 h 178"/>
                <a:gd name="T16" fmla="*/ 30 w 134"/>
                <a:gd name="T17" fmla="*/ 132 h 178"/>
                <a:gd name="T18" fmla="*/ 22 w 134"/>
                <a:gd name="T19" fmla="*/ 124 h 178"/>
                <a:gd name="T20" fmla="*/ 10 w 134"/>
                <a:gd name="T21" fmla="*/ 124 h 178"/>
                <a:gd name="T22" fmla="*/ 1 w 134"/>
                <a:gd name="T23" fmla="*/ 132 h 178"/>
                <a:gd name="T24" fmla="*/ 5 w 134"/>
                <a:gd name="T25" fmla="*/ 157 h 178"/>
                <a:gd name="T26" fmla="*/ 40 w 134"/>
                <a:gd name="T27" fmla="*/ 176 h 178"/>
                <a:gd name="T28" fmla="*/ 94 w 134"/>
                <a:gd name="T29" fmla="*/ 174 h 178"/>
                <a:gd name="T30" fmla="*/ 129 w 134"/>
                <a:gd name="T31" fmla="*/ 146 h 178"/>
                <a:gd name="T32" fmla="*/ 130 w 134"/>
                <a:gd name="T33" fmla="*/ 113 h 178"/>
                <a:gd name="T34" fmla="*/ 106 w 134"/>
                <a:gd name="T35" fmla="*/ 89 h 178"/>
                <a:gd name="T36" fmla="*/ 105 w 134"/>
                <a:gd name="T37" fmla="*/ 72 h 178"/>
                <a:gd name="T38" fmla="*/ 123 w 134"/>
                <a:gd name="T39" fmla="*/ 49 h 178"/>
                <a:gd name="T40" fmla="*/ 120 w 134"/>
                <a:gd name="T41" fmla="*/ 23 h 178"/>
                <a:gd name="T42" fmla="*/ 89 w 134"/>
                <a:gd name="T43" fmla="*/ 3 h 178"/>
                <a:gd name="T44" fmla="*/ 44 w 134"/>
                <a:gd name="T45" fmla="*/ 3 h 178"/>
                <a:gd name="T46" fmla="*/ 13 w 134"/>
                <a:gd name="T47" fmla="*/ 22 h 178"/>
                <a:gd name="T48" fmla="*/ 10 w 134"/>
                <a:gd name="T49" fmla="*/ 45 h 178"/>
                <a:gd name="T50" fmla="*/ 19 w 134"/>
                <a:gd name="T51" fmla="*/ 52 h 178"/>
                <a:gd name="T52" fmla="*/ 34 w 134"/>
                <a:gd name="T53" fmla="*/ 49 h 178"/>
                <a:gd name="T54" fmla="*/ 35 w 134"/>
                <a:gd name="T55" fmla="*/ 29 h 178"/>
                <a:gd name="T56" fmla="*/ 36 w 134"/>
                <a:gd name="T57" fmla="*/ 16 h 178"/>
                <a:gd name="T58" fmla="*/ 58 w 134"/>
                <a:gd name="T59" fmla="*/ 10 h 178"/>
                <a:gd name="T60" fmla="*/ 78 w 134"/>
                <a:gd name="T61" fmla="*/ 12 h 178"/>
                <a:gd name="T62" fmla="*/ 95 w 134"/>
                <a:gd name="T63" fmla="*/ 26 h 178"/>
                <a:gd name="T64" fmla="*/ 95 w 134"/>
                <a:gd name="T65" fmla="*/ 50 h 178"/>
                <a:gd name="T66" fmla="*/ 78 w 134"/>
                <a:gd name="T67" fmla="*/ 73 h 178"/>
                <a:gd name="T68" fmla="*/ 53 w 134"/>
                <a:gd name="T69" fmla="*/ 78 h 178"/>
                <a:gd name="T70" fmla="*/ 42 w 134"/>
                <a:gd name="T71" fmla="*/ 79 h 178"/>
                <a:gd name="T72" fmla="*/ 42 w 134"/>
                <a:gd name="T73" fmla="*/ 87 h 178"/>
                <a:gd name="T74" fmla="*/ 64 w 134"/>
                <a:gd name="T75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78">
                  <a:moveTo>
                    <a:pt x="64" y="87"/>
                  </a:moveTo>
                  <a:lnTo>
                    <a:pt x="80" y="90"/>
                  </a:lnTo>
                  <a:lnTo>
                    <a:pt x="93" y="98"/>
                  </a:lnTo>
                  <a:lnTo>
                    <a:pt x="101" y="110"/>
                  </a:lnTo>
                  <a:lnTo>
                    <a:pt x="104" y="127"/>
                  </a:lnTo>
                  <a:lnTo>
                    <a:pt x="101" y="145"/>
                  </a:lnTo>
                  <a:lnTo>
                    <a:pt x="93" y="158"/>
                  </a:lnTo>
                  <a:lnTo>
                    <a:pt x="80" y="165"/>
                  </a:lnTo>
                  <a:lnTo>
                    <a:pt x="64" y="168"/>
                  </a:lnTo>
                  <a:lnTo>
                    <a:pt x="58" y="167"/>
                  </a:lnTo>
                  <a:lnTo>
                    <a:pt x="45" y="166"/>
                  </a:lnTo>
                  <a:lnTo>
                    <a:pt x="30" y="162"/>
                  </a:lnTo>
                  <a:lnTo>
                    <a:pt x="18" y="154"/>
                  </a:lnTo>
                  <a:lnTo>
                    <a:pt x="24" y="152"/>
                  </a:lnTo>
                  <a:lnTo>
                    <a:pt x="29" y="148"/>
                  </a:lnTo>
                  <a:lnTo>
                    <a:pt x="31" y="143"/>
                  </a:lnTo>
                  <a:lnTo>
                    <a:pt x="32" y="139"/>
                  </a:lnTo>
                  <a:lnTo>
                    <a:pt x="30" y="132"/>
                  </a:lnTo>
                  <a:lnTo>
                    <a:pt x="27" y="127"/>
                  </a:lnTo>
                  <a:lnTo>
                    <a:pt x="22" y="124"/>
                  </a:lnTo>
                  <a:lnTo>
                    <a:pt x="16" y="123"/>
                  </a:lnTo>
                  <a:lnTo>
                    <a:pt x="10" y="124"/>
                  </a:lnTo>
                  <a:lnTo>
                    <a:pt x="5" y="127"/>
                  </a:lnTo>
                  <a:lnTo>
                    <a:pt x="1" y="132"/>
                  </a:lnTo>
                  <a:lnTo>
                    <a:pt x="0" y="139"/>
                  </a:lnTo>
                  <a:lnTo>
                    <a:pt x="5" y="157"/>
                  </a:lnTo>
                  <a:lnTo>
                    <a:pt x="19" y="169"/>
                  </a:lnTo>
                  <a:lnTo>
                    <a:pt x="40" y="176"/>
                  </a:lnTo>
                  <a:lnTo>
                    <a:pt x="65" y="178"/>
                  </a:lnTo>
                  <a:lnTo>
                    <a:pt x="94" y="174"/>
                  </a:lnTo>
                  <a:lnTo>
                    <a:pt x="115" y="163"/>
                  </a:lnTo>
                  <a:lnTo>
                    <a:pt x="129" y="146"/>
                  </a:lnTo>
                  <a:lnTo>
                    <a:pt x="134" y="128"/>
                  </a:lnTo>
                  <a:lnTo>
                    <a:pt x="130" y="113"/>
                  </a:lnTo>
                  <a:lnTo>
                    <a:pt x="121" y="99"/>
                  </a:lnTo>
                  <a:lnTo>
                    <a:pt x="106" y="89"/>
                  </a:lnTo>
                  <a:lnTo>
                    <a:pt x="86" y="82"/>
                  </a:lnTo>
                  <a:lnTo>
                    <a:pt x="105" y="72"/>
                  </a:lnTo>
                  <a:lnTo>
                    <a:pt x="117" y="61"/>
                  </a:lnTo>
                  <a:lnTo>
                    <a:pt x="123" y="49"/>
                  </a:lnTo>
                  <a:lnTo>
                    <a:pt x="125" y="37"/>
                  </a:lnTo>
                  <a:lnTo>
                    <a:pt x="120" y="23"/>
                  </a:lnTo>
                  <a:lnTo>
                    <a:pt x="107" y="11"/>
                  </a:lnTo>
                  <a:lnTo>
                    <a:pt x="89" y="3"/>
                  </a:lnTo>
                  <a:lnTo>
                    <a:pt x="66" y="0"/>
                  </a:lnTo>
                  <a:lnTo>
                    <a:pt x="44" y="3"/>
                  </a:lnTo>
                  <a:lnTo>
                    <a:pt x="26" y="10"/>
                  </a:lnTo>
                  <a:lnTo>
                    <a:pt x="13" y="22"/>
                  </a:lnTo>
                  <a:lnTo>
                    <a:pt x="9" y="37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4" y="49"/>
                  </a:lnTo>
                  <a:lnTo>
                    <a:pt x="38" y="38"/>
                  </a:lnTo>
                  <a:lnTo>
                    <a:pt x="35" y="29"/>
                  </a:lnTo>
                  <a:lnTo>
                    <a:pt x="26" y="23"/>
                  </a:lnTo>
                  <a:lnTo>
                    <a:pt x="36" y="16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5" y="10"/>
                  </a:lnTo>
                  <a:lnTo>
                    <a:pt x="78" y="12"/>
                  </a:lnTo>
                  <a:lnTo>
                    <a:pt x="88" y="17"/>
                  </a:lnTo>
                  <a:lnTo>
                    <a:pt x="95" y="26"/>
                  </a:lnTo>
                  <a:lnTo>
                    <a:pt x="97" y="37"/>
                  </a:lnTo>
                  <a:lnTo>
                    <a:pt x="95" y="50"/>
                  </a:lnTo>
                  <a:lnTo>
                    <a:pt x="89" y="62"/>
                  </a:lnTo>
                  <a:lnTo>
                    <a:pt x="78" y="73"/>
                  </a:lnTo>
                  <a:lnTo>
                    <a:pt x="61" y="78"/>
                  </a:lnTo>
                  <a:lnTo>
                    <a:pt x="53" y="78"/>
                  </a:lnTo>
                  <a:lnTo>
                    <a:pt x="46" y="78"/>
                  </a:lnTo>
                  <a:lnTo>
                    <a:pt x="42" y="79"/>
                  </a:lnTo>
                  <a:lnTo>
                    <a:pt x="40" y="83"/>
                  </a:lnTo>
                  <a:lnTo>
                    <a:pt x="42" y="87"/>
                  </a:lnTo>
                  <a:lnTo>
                    <a:pt x="47" y="87"/>
                  </a:lnTo>
                  <a:lnTo>
                    <a:pt x="64" y="8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8" name="Freeform 262"/>
            <p:cNvSpPr>
              <a:spLocks noChangeAspect="1"/>
            </p:cNvSpPr>
            <p:nvPr/>
          </p:nvSpPr>
          <p:spPr bwMode="auto">
            <a:xfrm>
              <a:off x="4283" y="497"/>
              <a:ext cx="94" cy="363"/>
            </a:xfrm>
            <a:custGeom>
              <a:avLst/>
              <a:gdLst>
                <a:gd name="T0" fmla="*/ 86 w 94"/>
                <a:gd name="T1" fmla="*/ 0 h 363"/>
                <a:gd name="T2" fmla="*/ 44 w 94"/>
                <a:gd name="T3" fmla="*/ 41 h 363"/>
                <a:gd name="T4" fmla="*/ 17 w 94"/>
                <a:gd name="T5" fmla="*/ 88 h 363"/>
                <a:gd name="T6" fmla="*/ 4 w 94"/>
                <a:gd name="T7" fmla="*/ 136 h 363"/>
                <a:gd name="T8" fmla="*/ 0 w 94"/>
                <a:gd name="T9" fmla="*/ 181 h 363"/>
                <a:gd name="T10" fmla="*/ 3 w 94"/>
                <a:gd name="T11" fmla="*/ 224 h 363"/>
                <a:gd name="T12" fmla="*/ 16 w 94"/>
                <a:gd name="T13" fmla="*/ 272 h 363"/>
                <a:gd name="T14" fmla="*/ 43 w 94"/>
                <a:gd name="T15" fmla="*/ 320 h 363"/>
                <a:gd name="T16" fmla="*/ 86 w 94"/>
                <a:gd name="T17" fmla="*/ 363 h 363"/>
                <a:gd name="T18" fmla="*/ 91 w 94"/>
                <a:gd name="T19" fmla="*/ 362 h 363"/>
                <a:gd name="T20" fmla="*/ 94 w 94"/>
                <a:gd name="T21" fmla="*/ 358 h 363"/>
                <a:gd name="T22" fmla="*/ 93 w 94"/>
                <a:gd name="T23" fmla="*/ 355 h 363"/>
                <a:gd name="T24" fmla="*/ 90 w 94"/>
                <a:gd name="T25" fmla="*/ 353 h 363"/>
                <a:gd name="T26" fmla="*/ 60 w 94"/>
                <a:gd name="T27" fmla="*/ 317 h 363"/>
                <a:gd name="T28" fmla="*/ 39 w 94"/>
                <a:gd name="T29" fmla="*/ 275 h 363"/>
                <a:gd name="T30" fmla="*/ 28 w 94"/>
                <a:gd name="T31" fmla="*/ 230 h 363"/>
                <a:gd name="T32" fmla="*/ 24 w 94"/>
                <a:gd name="T33" fmla="*/ 182 h 363"/>
                <a:gd name="T34" fmla="*/ 31 w 94"/>
                <a:gd name="T35" fmla="*/ 117 h 363"/>
                <a:gd name="T36" fmla="*/ 47 w 94"/>
                <a:gd name="T37" fmla="*/ 69 h 363"/>
                <a:gd name="T38" fmla="*/ 68 w 94"/>
                <a:gd name="T39" fmla="*/ 33 h 363"/>
                <a:gd name="T40" fmla="*/ 91 w 94"/>
                <a:gd name="T41" fmla="*/ 9 h 363"/>
                <a:gd name="T42" fmla="*/ 94 w 94"/>
                <a:gd name="T43" fmla="*/ 4 h 363"/>
                <a:gd name="T44" fmla="*/ 91 w 94"/>
                <a:gd name="T45" fmla="*/ 1 h 363"/>
                <a:gd name="T46" fmla="*/ 86 w 94"/>
                <a:gd name="T4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363">
                  <a:moveTo>
                    <a:pt x="86" y="0"/>
                  </a:moveTo>
                  <a:lnTo>
                    <a:pt x="44" y="41"/>
                  </a:lnTo>
                  <a:lnTo>
                    <a:pt x="17" y="88"/>
                  </a:lnTo>
                  <a:lnTo>
                    <a:pt x="4" y="136"/>
                  </a:lnTo>
                  <a:lnTo>
                    <a:pt x="0" y="181"/>
                  </a:lnTo>
                  <a:lnTo>
                    <a:pt x="3" y="224"/>
                  </a:lnTo>
                  <a:lnTo>
                    <a:pt x="16" y="272"/>
                  </a:lnTo>
                  <a:lnTo>
                    <a:pt x="43" y="320"/>
                  </a:lnTo>
                  <a:lnTo>
                    <a:pt x="86" y="363"/>
                  </a:lnTo>
                  <a:lnTo>
                    <a:pt x="91" y="362"/>
                  </a:lnTo>
                  <a:lnTo>
                    <a:pt x="94" y="358"/>
                  </a:lnTo>
                  <a:lnTo>
                    <a:pt x="93" y="355"/>
                  </a:lnTo>
                  <a:lnTo>
                    <a:pt x="90" y="353"/>
                  </a:lnTo>
                  <a:lnTo>
                    <a:pt x="60" y="317"/>
                  </a:lnTo>
                  <a:lnTo>
                    <a:pt x="39" y="275"/>
                  </a:lnTo>
                  <a:lnTo>
                    <a:pt x="28" y="230"/>
                  </a:lnTo>
                  <a:lnTo>
                    <a:pt x="24" y="182"/>
                  </a:lnTo>
                  <a:lnTo>
                    <a:pt x="31" y="117"/>
                  </a:lnTo>
                  <a:lnTo>
                    <a:pt x="47" y="69"/>
                  </a:lnTo>
                  <a:lnTo>
                    <a:pt x="68" y="33"/>
                  </a:lnTo>
                  <a:lnTo>
                    <a:pt x="91" y="9"/>
                  </a:lnTo>
                  <a:lnTo>
                    <a:pt x="94" y="4"/>
                  </a:lnTo>
                  <a:lnTo>
                    <a:pt x="91" y="1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29" name="Freeform 263"/>
            <p:cNvSpPr>
              <a:spLocks noChangeAspect="1" noEditPoints="1"/>
            </p:cNvSpPr>
            <p:nvPr/>
          </p:nvSpPr>
          <p:spPr bwMode="auto">
            <a:xfrm>
              <a:off x="4423" y="518"/>
              <a:ext cx="221" cy="253"/>
            </a:xfrm>
            <a:custGeom>
              <a:avLst/>
              <a:gdLst>
                <a:gd name="T0" fmla="*/ 67 w 221"/>
                <a:gd name="T1" fmla="*/ 0 h 253"/>
                <a:gd name="T2" fmla="*/ 0 w 221"/>
                <a:gd name="T3" fmla="*/ 3 h 253"/>
                <a:gd name="T4" fmla="*/ 0 w 221"/>
                <a:gd name="T5" fmla="*/ 23 h 253"/>
                <a:gd name="T6" fmla="*/ 12 w 221"/>
                <a:gd name="T7" fmla="*/ 23 h 253"/>
                <a:gd name="T8" fmla="*/ 19 w 221"/>
                <a:gd name="T9" fmla="*/ 25 h 253"/>
                <a:gd name="T10" fmla="*/ 23 w 221"/>
                <a:gd name="T11" fmla="*/ 29 h 253"/>
                <a:gd name="T12" fmla="*/ 24 w 221"/>
                <a:gd name="T13" fmla="*/ 37 h 253"/>
                <a:gd name="T14" fmla="*/ 24 w 221"/>
                <a:gd name="T15" fmla="*/ 251 h 253"/>
                <a:gd name="T16" fmla="*/ 40 w 221"/>
                <a:gd name="T17" fmla="*/ 251 h 253"/>
                <a:gd name="T18" fmla="*/ 45 w 221"/>
                <a:gd name="T19" fmla="*/ 251 h 253"/>
                <a:gd name="T20" fmla="*/ 48 w 221"/>
                <a:gd name="T21" fmla="*/ 249 h 253"/>
                <a:gd name="T22" fmla="*/ 55 w 221"/>
                <a:gd name="T23" fmla="*/ 240 h 253"/>
                <a:gd name="T24" fmla="*/ 62 w 221"/>
                <a:gd name="T25" fmla="*/ 231 h 253"/>
                <a:gd name="T26" fmla="*/ 79 w 221"/>
                <a:gd name="T27" fmla="*/ 243 h 253"/>
                <a:gd name="T28" fmla="*/ 96 w 221"/>
                <a:gd name="T29" fmla="*/ 250 h 253"/>
                <a:gd name="T30" fmla="*/ 111 w 221"/>
                <a:gd name="T31" fmla="*/ 253 h 253"/>
                <a:gd name="T32" fmla="*/ 121 w 221"/>
                <a:gd name="T33" fmla="*/ 253 h 253"/>
                <a:gd name="T34" fmla="*/ 163 w 221"/>
                <a:gd name="T35" fmla="*/ 247 h 253"/>
                <a:gd name="T36" fmla="*/ 195 w 221"/>
                <a:gd name="T37" fmla="*/ 230 h 253"/>
                <a:gd name="T38" fmla="*/ 215 w 221"/>
                <a:gd name="T39" fmla="*/ 203 h 253"/>
                <a:gd name="T40" fmla="*/ 221 w 221"/>
                <a:gd name="T41" fmla="*/ 170 h 253"/>
                <a:gd name="T42" fmla="*/ 216 w 221"/>
                <a:gd name="T43" fmla="*/ 139 h 253"/>
                <a:gd name="T44" fmla="*/ 198 w 221"/>
                <a:gd name="T45" fmla="*/ 113 h 253"/>
                <a:gd name="T46" fmla="*/ 168 w 221"/>
                <a:gd name="T47" fmla="*/ 95 h 253"/>
                <a:gd name="T48" fmla="*/ 127 w 221"/>
                <a:gd name="T49" fmla="*/ 88 h 253"/>
                <a:gd name="T50" fmla="*/ 94 w 221"/>
                <a:gd name="T51" fmla="*/ 92 h 253"/>
                <a:gd name="T52" fmla="*/ 67 w 221"/>
                <a:gd name="T53" fmla="*/ 104 h 253"/>
                <a:gd name="T54" fmla="*/ 67 w 221"/>
                <a:gd name="T55" fmla="*/ 0 h 253"/>
                <a:gd name="T56" fmla="*/ 70 w 221"/>
                <a:gd name="T57" fmla="*/ 128 h 253"/>
                <a:gd name="T58" fmla="*/ 79 w 221"/>
                <a:gd name="T59" fmla="*/ 119 h 253"/>
                <a:gd name="T60" fmla="*/ 91 w 221"/>
                <a:gd name="T61" fmla="*/ 112 h 253"/>
                <a:gd name="T62" fmla="*/ 105 w 221"/>
                <a:gd name="T63" fmla="*/ 107 h 253"/>
                <a:gd name="T64" fmla="*/ 121 w 221"/>
                <a:gd name="T65" fmla="*/ 105 h 253"/>
                <a:gd name="T66" fmla="*/ 138 w 221"/>
                <a:gd name="T67" fmla="*/ 107 h 253"/>
                <a:gd name="T68" fmla="*/ 150 w 221"/>
                <a:gd name="T69" fmla="*/ 112 h 253"/>
                <a:gd name="T70" fmla="*/ 159 w 221"/>
                <a:gd name="T71" fmla="*/ 119 h 253"/>
                <a:gd name="T72" fmla="*/ 165 w 221"/>
                <a:gd name="T73" fmla="*/ 129 h 253"/>
                <a:gd name="T74" fmla="*/ 169 w 221"/>
                <a:gd name="T75" fmla="*/ 139 h 253"/>
                <a:gd name="T76" fmla="*/ 170 w 221"/>
                <a:gd name="T77" fmla="*/ 150 h 253"/>
                <a:gd name="T78" fmla="*/ 171 w 221"/>
                <a:gd name="T79" fmla="*/ 161 h 253"/>
                <a:gd name="T80" fmla="*/ 171 w 221"/>
                <a:gd name="T81" fmla="*/ 170 h 253"/>
                <a:gd name="T82" fmla="*/ 171 w 221"/>
                <a:gd name="T83" fmla="*/ 179 h 253"/>
                <a:gd name="T84" fmla="*/ 170 w 221"/>
                <a:gd name="T85" fmla="*/ 190 h 253"/>
                <a:gd name="T86" fmla="*/ 168 w 221"/>
                <a:gd name="T87" fmla="*/ 201 h 253"/>
                <a:gd name="T88" fmla="*/ 165 w 221"/>
                <a:gd name="T89" fmla="*/ 212 h 253"/>
                <a:gd name="T90" fmla="*/ 158 w 221"/>
                <a:gd name="T91" fmla="*/ 222 h 253"/>
                <a:gd name="T92" fmla="*/ 148 w 221"/>
                <a:gd name="T93" fmla="*/ 229 h 253"/>
                <a:gd name="T94" fmla="*/ 135 w 221"/>
                <a:gd name="T95" fmla="*/ 235 h 253"/>
                <a:gd name="T96" fmla="*/ 117 w 221"/>
                <a:gd name="T97" fmla="*/ 237 h 253"/>
                <a:gd name="T98" fmla="*/ 103 w 221"/>
                <a:gd name="T99" fmla="*/ 235 h 253"/>
                <a:gd name="T100" fmla="*/ 91 w 221"/>
                <a:gd name="T101" fmla="*/ 230 h 253"/>
                <a:gd name="T102" fmla="*/ 79 w 221"/>
                <a:gd name="T103" fmla="*/ 222 h 253"/>
                <a:gd name="T104" fmla="*/ 70 w 221"/>
                <a:gd name="T105" fmla="*/ 211 h 253"/>
                <a:gd name="T106" fmla="*/ 70 w 221"/>
                <a:gd name="T10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" h="253">
                  <a:moveTo>
                    <a:pt x="67" y="0"/>
                  </a:moveTo>
                  <a:lnTo>
                    <a:pt x="0" y="3"/>
                  </a:lnTo>
                  <a:lnTo>
                    <a:pt x="0" y="23"/>
                  </a:lnTo>
                  <a:lnTo>
                    <a:pt x="12" y="23"/>
                  </a:lnTo>
                  <a:lnTo>
                    <a:pt x="19" y="25"/>
                  </a:lnTo>
                  <a:lnTo>
                    <a:pt x="23" y="29"/>
                  </a:lnTo>
                  <a:lnTo>
                    <a:pt x="24" y="37"/>
                  </a:lnTo>
                  <a:lnTo>
                    <a:pt x="24" y="251"/>
                  </a:lnTo>
                  <a:lnTo>
                    <a:pt x="40" y="251"/>
                  </a:lnTo>
                  <a:lnTo>
                    <a:pt x="45" y="251"/>
                  </a:lnTo>
                  <a:lnTo>
                    <a:pt x="48" y="249"/>
                  </a:lnTo>
                  <a:lnTo>
                    <a:pt x="55" y="240"/>
                  </a:lnTo>
                  <a:lnTo>
                    <a:pt x="62" y="231"/>
                  </a:lnTo>
                  <a:lnTo>
                    <a:pt x="79" y="243"/>
                  </a:lnTo>
                  <a:lnTo>
                    <a:pt x="96" y="250"/>
                  </a:lnTo>
                  <a:lnTo>
                    <a:pt x="111" y="253"/>
                  </a:lnTo>
                  <a:lnTo>
                    <a:pt x="121" y="253"/>
                  </a:lnTo>
                  <a:lnTo>
                    <a:pt x="163" y="247"/>
                  </a:lnTo>
                  <a:lnTo>
                    <a:pt x="195" y="230"/>
                  </a:lnTo>
                  <a:lnTo>
                    <a:pt x="215" y="203"/>
                  </a:lnTo>
                  <a:lnTo>
                    <a:pt x="221" y="170"/>
                  </a:lnTo>
                  <a:lnTo>
                    <a:pt x="216" y="139"/>
                  </a:lnTo>
                  <a:lnTo>
                    <a:pt x="198" y="113"/>
                  </a:lnTo>
                  <a:lnTo>
                    <a:pt x="168" y="95"/>
                  </a:lnTo>
                  <a:lnTo>
                    <a:pt x="127" y="88"/>
                  </a:lnTo>
                  <a:lnTo>
                    <a:pt x="94" y="92"/>
                  </a:lnTo>
                  <a:lnTo>
                    <a:pt x="67" y="104"/>
                  </a:lnTo>
                  <a:lnTo>
                    <a:pt x="67" y="0"/>
                  </a:lnTo>
                  <a:close/>
                  <a:moveTo>
                    <a:pt x="70" y="128"/>
                  </a:moveTo>
                  <a:lnTo>
                    <a:pt x="79" y="119"/>
                  </a:lnTo>
                  <a:lnTo>
                    <a:pt x="91" y="112"/>
                  </a:lnTo>
                  <a:lnTo>
                    <a:pt x="105" y="107"/>
                  </a:lnTo>
                  <a:lnTo>
                    <a:pt x="121" y="105"/>
                  </a:lnTo>
                  <a:lnTo>
                    <a:pt x="138" y="107"/>
                  </a:lnTo>
                  <a:lnTo>
                    <a:pt x="150" y="112"/>
                  </a:lnTo>
                  <a:lnTo>
                    <a:pt x="159" y="119"/>
                  </a:lnTo>
                  <a:lnTo>
                    <a:pt x="165" y="129"/>
                  </a:lnTo>
                  <a:lnTo>
                    <a:pt x="169" y="139"/>
                  </a:lnTo>
                  <a:lnTo>
                    <a:pt x="170" y="150"/>
                  </a:lnTo>
                  <a:lnTo>
                    <a:pt x="171" y="161"/>
                  </a:lnTo>
                  <a:lnTo>
                    <a:pt x="171" y="170"/>
                  </a:lnTo>
                  <a:lnTo>
                    <a:pt x="171" y="179"/>
                  </a:lnTo>
                  <a:lnTo>
                    <a:pt x="170" y="190"/>
                  </a:lnTo>
                  <a:lnTo>
                    <a:pt x="168" y="201"/>
                  </a:lnTo>
                  <a:lnTo>
                    <a:pt x="165" y="212"/>
                  </a:lnTo>
                  <a:lnTo>
                    <a:pt x="158" y="222"/>
                  </a:lnTo>
                  <a:lnTo>
                    <a:pt x="148" y="229"/>
                  </a:lnTo>
                  <a:lnTo>
                    <a:pt x="135" y="235"/>
                  </a:lnTo>
                  <a:lnTo>
                    <a:pt x="117" y="237"/>
                  </a:lnTo>
                  <a:lnTo>
                    <a:pt x="103" y="235"/>
                  </a:lnTo>
                  <a:lnTo>
                    <a:pt x="91" y="230"/>
                  </a:lnTo>
                  <a:lnTo>
                    <a:pt x="79" y="222"/>
                  </a:lnTo>
                  <a:lnTo>
                    <a:pt x="70" y="211"/>
                  </a:lnTo>
                  <a:lnTo>
                    <a:pt x="7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30" name="Freeform 264"/>
            <p:cNvSpPr>
              <a:spLocks noChangeAspect="1" noEditPoints="1"/>
            </p:cNvSpPr>
            <p:nvPr/>
          </p:nvSpPr>
          <p:spPr bwMode="auto">
            <a:xfrm>
              <a:off x="4685" y="648"/>
              <a:ext cx="91" cy="176"/>
            </a:xfrm>
            <a:custGeom>
              <a:avLst/>
              <a:gdLst>
                <a:gd name="T0" fmla="*/ 76 w 91"/>
                <a:gd name="T1" fmla="*/ 4 h 176"/>
                <a:gd name="T2" fmla="*/ 62 w 91"/>
                <a:gd name="T3" fmla="*/ 2 h 176"/>
                <a:gd name="T4" fmla="*/ 53 w 91"/>
                <a:gd name="T5" fmla="*/ 10 h 176"/>
                <a:gd name="T6" fmla="*/ 55 w 91"/>
                <a:gd name="T7" fmla="*/ 24 h 176"/>
                <a:gd name="T8" fmla="*/ 69 w 91"/>
                <a:gd name="T9" fmla="*/ 26 h 176"/>
                <a:gd name="T10" fmla="*/ 78 w 91"/>
                <a:gd name="T11" fmla="*/ 17 h 176"/>
                <a:gd name="T12" fmla="*/ 91 w 91"/>
                <a:gd name="T13" fmla="*/ 136 h 176"/>
                <a:gd name="T14" fmla="*/ 86 w 91"/>
                <a:gd name="T15" fmla="*/ 132 h 176"/>
                <a:gd name="T16" fmla="*/ 80 w 91"/>
                <a:gd name="T17" fmla="*/ 138 h 176"/>
                <a:gd name="T18" fmla="*/ 68 w 91"/>
                <a:gd name="T19" fmla="*/ 158 h 176"/>
                <a:gd name="T20" fmla="*/ 51 w 91"/>
                <a:gd name="T21" fmla="*/ 167 h 176"/>
                <a:gd name="T22" fmla="*/ 43 w 91"/>
                <a:gd name="T23" fmla="*/ 157 h 176"/>
                <a:gd name="T24" fmla="*/ 46 w 91"/>
                <a:gd name="T25" fmla="*/ 144 h 176"/>
                <a:gd name="T26" fmla="*/ 54 w 91"/>
                <a:gd name="T27" fmla="*/ 125 h 176"/>
                <a:gd name="T28" fmla="*/ 63 w 91"/>
                <a:gd name="T29" fmla="*/ 104 h 176"/>
                <a:gd name="T30" fmla="*/ 69 w 91"/>
                <a:gd name="T31" fmla="*/ 88 h 176"/>
                <a:gd name="T32" fmla="*/ 68 w 91"/>
                <a:gd name="T33" fmla="*/ 73 h 176"/>
                <a:gd name="T34" fmla="*/ 53 w 91"/>
                <a:gd name="T35" fmla="*/ 61 h 176"/>
                <a:gd name="T36" fmla="*/ 24 w 91"/>
                <a:gd name="T37" fmla="*/ 64 h 176"/>
                <a:gd name="T38" fmla="*/ 3 w 91"/>
                <a:gd name="T39" fmla="*/ 90 h 176"/>
                <a:gd name="T40" fmla="*/ 3 w 91"/>
                <a:gd name="T41" fmla="*/ 102 h 176"/>
                <a:gd name="T42" fmla="*/ 10 w 91"/>
                <a:gd name="T43" fmla="*/ 101 h 176"/>
                <a:gd name="T44" fmla="*/ 17 w 91"/>
                <a:gd name="T45" fmla="*/ 85 h 176"/>
                <a:gd name="T46" fmla="*/ 32 w 91"/>
                <a:gd name="T47" fmla="*/ 69 h 176"/>
                <a:gd name="T48" fmla="*/ 47 w 91"/>
                <a:gd name="T49" fmla="*/ 70 h 176"/>
                <a:gd name="T50" fmla="*/ 49 w 91"/>
                <a:gd name="T51" fmla="*/ 81 h 176"/>
                <a:gd name="T52" fmla="*/ 44 w 91"/>
                <a:gd name="T53" fmla="*/ 94 h 176"/>
                <a:gd name="T54" fmla="*/ 34 w 91"/>
                <a:gd name="T55" fmla="*/ 118 h 176"/>
                <a:gd name="T56" fmla="*/ 28 w 91"/>
                <a:gd name="T57" fmla="*/ 133 h 176"/>
                <a:gd name="T58" fmla="*/ 22 w 91"/>
                <a:gd name="T59" fmla="*/ 153 h 176"/>
                <a:gd name="T60" fmla="*/ 30 w 91"/>
                <a:gd name="T61" fmla="*/ 170 h 176"/>
                <a:gd name="T62" fmla="*/ 50 w 91"/>
                <a:gd name="T63" fmla="*/ 176 h 176"/>
                <a:gd name="T64" fmla="*/ 81 w 91"/>
                <a:gd name="T65" fmla="*/ 158 h 176"/>
                <a:gd name="T66" fmla="*/ 91 w 91"/>
                <a:gd name="T67" fmla="*/ 13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176">
                  <a:moveTo>
                    <a:pt x="79" y="12"/>
                  </a:moveTo>
                  <a:lnTo>
                    <a:pt x="76" y="4"/>
                  </a:lnTo>
                  <a:lnTo>
                    <a:pt x="68" y="0"/>
                  </a:lnTo>
                  <a:lnTo>
                    <a:pt x="62" y="2"/>
                  </a:lnTo>
                  <a:lnTo>
                    <a:pt x="57" y="5"/>
                  </a:lnTo>
                  <a:lnTo>
                    <a:pt x="53" y="10"/>
                  </a:lnTo>
                  <a:lnTo>
                    <a:pt x="52" y="16"/>
                  </a:lnTo>
                  <a:lnTo>
                    <a:pt x="55" y="24"/>
                  </a:lnTo>
                  <a:lnTo>
                    <a:pt x="63" y="27"/>
                  </a:lnTo>
                  <a:lnTo>
                    <a:pt x="69" y="26"/>
                  </a:lnTo>
                  <a:lnTo>
                    <a:pt x="74" y="22"/>
                  </a:lnTo>
                  <a:lnTo>
                    <a:pt x="78" y="17"/>
                  </a:lnTo>
                  <a:lnTo>
                    <a:pt x="79" y="12"/>
                  </a:lnTo>
                  <a:close/>
                  <a:moveTo>
                    <a:pt x="91" y="136"/>
                  </a:moveTo>
                  <a:lnTo>
                    <a:pt x="89" y="133"/>
                  </a:lnTo>
                  <a:lnTo>
                    <a:pt x="86" y="132"/>
                  </a:lnTo>
                  <a:lnTo>
                    <a:pt x="82" y="133"/>
                  </a:lnTo>
                  <a:lnTo>
                    <a:pt x="80" y="138"/>
                  </a:lnTo>
                  <a:lnTo>
                    <a:pt x="75" y="149"/>
                  </a:lnTo>
                  <a:lnTo>
                    <a:pt x="68" y="158"/>
                  </a:lnTo>
                  <a:lnTo>
                    <a:pt x="60" y="165"/>
                  </a:lnTo>
                  <a:lnTo>
                    <a:pt x="51" y="167"/>
                  </a:lnTo>
                  <a:lnTo>
                    <a:pt x="45" y="164"/>
                  </a:lnTo>
                  <a:lnTo>
                    <a:pt x="43" y="157"/>
                  </a:lnTo>
                  <a:lnTo>
                    <a:pt x="44" y="150"/>
                  </a:lnTo>
                  <a:lnTo>
                    <a:pt x="46" y="144"/>
                  </a:lnTo>
                  <a:lnTo>
                    <a:pt x="52" y="130"/>
                  </a:lnTo>
                  <a:lnTo>
                    <a:pt x="54" y="125"/>
                  </a:lnTo>
                  <a:lnTo>
                    <a:pt x="58" y="115"/>
                  </a:lnTo>
                  <a:lnTo>
                    <a:pt x="63" y="104"/>
                  </a:lnTo>
                  <a:lnTo>
                    <a:pt x="67" y="94"/>
                  </a:lnTo>
                  <a:lnTo>
                    <a:pt x="69" y="88"/>
                  </a:lnTo>
                  <a:lnTo>
                    <a:pt x="70" y="81"/>
                  </a:lnTo>
                  <a:lnTo>
                    <a:pt x="68" y="73"/>
                  </a:lnTo>
                  <a:lnTo>
                    <a:pt x="62" y="65"/>
                  </a:lnTo>
                  <a:lnTo>
                    <a:pt x="53" y="61"/>
                  </a:lnTo>
                  <a:lnTo>
                    <a:pt x="42" y="59"/>
                  </a:lnTo>
                  <a:lnTo>
                    <a:pt x="24" y="64"/>
                  </a:lnTo>
                  <a:lnTo>
                    <a:pt x="11" y="76"/>
                  </a:lnTo>
                  <a:lnTo>
                    <a:pt x="3" y="90"/>
                  </a:lnTo>
                  <a:lnTo>
                    <a:pt x="0" y="99"/>
                  </a:lnTo>
                  <a:lnTo>
                    <a:pt x="3" y="102"/>
                  </a:lnTo>
                  <a:lnTo>
                    <a:pt x="6" y="102"/>
                  </a:lnTo>
                  <a:lnTo>
                    <a:pt x="10" y="101"/>
                  </a:lnTo>
                  <a:lnTo>
                    <a:pt x="12" y="97"/>
                  </a:lnTo>
                  <a:lnTo>
                    <a:pt x="17" y="85"/>
                  </a:lnTo>
                  <a:lnTo>
                    <a:pt x="24" y="75"/>
                  </a:lnTo>
                  <a:lnTo>
                    <a:pt x="32" y="69"/>
                  </a:lnTo>
                  <a:lnTo>
                    <a:pt x="41" y="67"/>
                  </a:lnTo>
                  <a:lnTo>
                    <a:pt x="47" y="70"/>
                  </a:lnTo>
                  <a:lnTo>
                    <a:pt x="49" y="77"/>
                  </a:lnTo>
                  <a:lnTo>
                    <a:pt x="49" y="81"/>
                  </a:lnTo>
                  <a:lnTo>
                    <a:pt x="47" y="87"/>
                  </a:lnTo>
                  <a:lnTo>
                    <a:pt x="44" y="94"/>
                  </a:lnTo>
                  <a:lnTo>
                    <a:pt x="39" y="106"/>
                  </a:lnTo>
                  <a:lnTo>
                    <a:pt x="34" y="118"/>
                  </a:lnTo>
                  <a:lnTo>
                    <a:pt x="30" y="128"/>
                  </a:lnTo>
                  <a:lnTo>
                    <a:pt x="28" y="133"/>
                  </a:lnTo>
                  <a:lnTo>
                    <a:pt x="24" y="142"/>
                  </a:lnTo>
                  <a:lnTo>
                    <a:pt x="22" y="153"/>
                  </a:lnTo>
                  <a:lnTo>
                    <a:pt x="24" y="162"/>
                  </a:lnTo>
                  <a:lnTo>
                    <a:pt x="30" y="170"/>
                  </a:lnTo>
                  <a:lnTo>
                    <a:pt x="39" y="174"/>
                  </a:lnTo>
                  <a:lnTo>
                    <a:pt x="50" y="176"/>
                  </a:lnTo>
                  <a:lnTo>
                    <a:pt x="68" y="171"/>
                  </a:lnTo>
                  <a:lnTo>
                    <a:pt x="81" y="158"/>
                  </a:lnTo>
                  <a:lnTo>
                    <a:pt x="88" y="145"/>
                  </a:lnTo>
                  <a:lnTo>
                    <a:pt x="91" y="1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31" name="Freeform 265"/>
            <p:cNvSpPr>
              <a:spLocks noChangeAspect="1"/>
            </p:cNvSpPr>
            <p:nvPr/>
          </p:nvSpPr>
          <p:spPr bwMode="auto">
            <a:xfrm>
              <a:off x="4864" y="669"/>
              <a:ext cx="244" cy="18"/>
            </a:xfrm>
            <a:custGeom>
              <a:avLst/>
              <a:gdLst>
                <a:gd name="T0" fmla="*/ 230 w 244"/>
                <a:gd name="T1" fmla="*/ 18 h 18"/>
                <a:gd name="T2" fmla="*/ 235 w 244"/>
                <a:gd name="T3" fmla="*/ 18 h 18"/>
                <a:gd name="T4" fmla="*/ 239 w 244"/>
                <a:gd name="T5" fmla="*/ 17 h 18"/>
                <a:gd name="T6" fmla="*/ 243 w 244"/>
                <a:gd name="T7" fmla="*/ 15 h 18"/>
                <a:gd name="T8" fmla="*/ 244 w 244"/>
                <a:gd name="T9" fmla="*/ 10 h 18"/>
                <a:gd name="T10" fmla="*/ 243 w 244"/>
                <a:gd name="T11" fmla="*/ 4 h 18"/>
                <a:gd name="T12" fmla="*/ 239 w 244"/>
                <a:gd name="T13" fmla="*/ 2 h 18"/>
                <a:gd name="T14" fmla="*/ 235 w 244"/>
                <a:gd name="T15" fmla="*/ 1 h 18"/>
                <a:gd name="T16" fmla="*/ 230 w 244"/>
                <a:gd name="T17" fmla="*/ 0 h 18"/>
                <a:gd name="T18" fmla="*/ 15 w 244"/>
                <a:gd name="T19" fmla="*/ 0 h 18"/>
                <a:gd name="T20" fmla="*/ 10 w 244"/>
                <a:gd name="T21" fmla="*/ 1 h 18"/>
                <a:gd name="T22" fmla="*/ 5 w 244"/>
                <a:gd name="T23" fmla="*/ 2 h 18"/>
                <a:gd name="T24" fmla="*/ 2 w 244"/>
                <a:gd name="T25" fmla="*/ 4 h 18"/>
                <a:gd name="T26" fmla="*/ 0 w 244"/>
                <a:gd name="T27" fmla="*/ 9 h 18"/>
                <a:gd name="T28" fmla="*/ 2 w 244"/>
                <a:gd name="T29" fmla="*/ 15 h 18"/>
                <a:gd name="T30" fmla="*/ 5 w 244"/>
                <a:gd name="T31" fmla="*/ 17 h 18"/>
                <a:gd name="T32" fmla="*/ 10 w 244"/>
                <a:gd name="T33" fmla="*/ 18 h 18"/>
                <a:gd name="T34" fmla="*/ 15 w 244"/>
                <a:gd name="T35" fmla="*/ 18 h 18"/>
                <a:gd name="T36" fmla="*/ 230 w 244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18">
                  <a:moveTo>
                    <a:pt x="230" y="18"/>
                  </a:moveTo>
                  <a:lnTo>
                    <a:pt x="235" y="18"/>
                  </a:lnTo>
                  <a:lnTo>
                    <a:pt x="239" y="17"/>
                  </a:lnTo>
                  <a:lnTo>
                    <a:pt x="243" y="15"/>
                  </a:lnTo>
                  <a:lnTo>
                    <a:pt x="244" y="10"/>
                  </a:lnTo>
                  <a:lnTo>
                    <a:pt x="243" y="4"/>
                  </a:lnTo>
                  <a:lnTo>
                    <a:pt x="239" y="2"/>
                  </a:lnTo>
                  <a:lnTo>
                    <a:pt x="235" y="1"/>
                  </a:lnTo>
                  <a:lnTo>
                    <a:pt x="230" y="0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9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0" y="18"/>
                  </a:lnTo>
                  <a:lnTo>
                    <a:pt x="15" y="18"/>
                  </a:lnTo>
                  <a:lnTo>
                    <a:pt x="230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32" name="Freeform 266"/>
            <p:cNvSpPr>
              <a:spLocks noChangeAspect="1" noEditPoints="1"/>
            </p:cNvSpPr>
            <p:nvPr/>
          </p:nvSpPr>
          <p:spPr bwMode="auto">
            <a:xfrm>
              <a:off x="5168" y="606"/>
              <a:ext cx="222" cy="234"/>
            </a:xfrm>
            <a:custGeom>
              <a:avLst/>
              <a:gdLst>
                <a:gd name="T0" fmla="*/ 94 w 222"/>
                <a:gd name="T1" fmla="*/ 213 h 234"/>
                <a:gd name="T2" fmla="*/ 70 w 222"/>
                <a:gd name="T3" fmla="*/ 213 h 234"/>
                <a:gd name="T4" fmla="*/ 70 w 222"/>
                <a:gd name="T5" fmla="*/ 150 h 234"/>
                <a:gd name="T6" fmla="*/ 78 w 222"/>
                <a:gd name="T7" fmla="*/ 155 h 234"/>
                <a:gd name="T8" fmla="*/ 90 w 222"/>
                <a:gd name="T9" fmla="*/ 160 h 234"/>
                <a:gd name="T10" fmla="*/ 104 w 222"/>
                <a:gd name="T11" fmla="*/ 164 h 234"/>
                <a:gd name="T12" fmla="*/ 122 w 222"/>
                <a:gd name="T13" fmla="*/ 165 h 234"/>
                <a:gd name="T14" fmla="*/ 164 w 222"/>
                <a:gd name="T15" fmla="*/ 159 h 234"/>
                <a:gd name="T16" fmla="*/ 195 w 222"/>
                <a:gd name="T17" fmla="*/ 142 h 234"/>
                <a:gd name="T18" fmla="*/ 215 w 222"/>
                <a:gd name="T19" fmla="*/ 115 h 234"/>
                <a:gd name="T20" fmla="*/ 222 w 222"/>
                <a:gd name="T21" fmla="*/ 82 h 234"/>
                <a:gd name="T22" fmla="*/ 216 w 222"/>
                <a:gd name="T23" fmla="*/ 51 h 234"/>
                <a:gd name="T24" fmla="*/ 198 w 222"/>
                <a:gd name="T25" fmla="*/ 25 h 234"/>
                <a:gd name="T26" fmla="*/ 169 w 222"/>
                <a:gd name="T27" fmla="*/ 7 h 234"/>
                <a:gd name="T28" fmla="*/ 129 w 222"/>
                <a:gd name="T29" fmla="*/ 0 h 234"/>
                <a:gd name="T30" fmla="*/ 99 w 222"/>
                <a:gd name="T31" fmla="*/ 3 h 234"/>
                <a:gd name="T32" fmla="*/ 67 w 222"/>
                <a:gd name="T33" fmla="*/ 17 h 234"/>
                <a:gd name="T34" fmla="*/ 67 w 222"/>
                <a:gd name="T35" fmla="*/ 0 h 234"/>
                <a:gd name="T36" fmla="*/ 0 w 222"/>
                <a:gd name="T37" fmla="*/ 3 h 234"/>
                <a:gd name="T38" fmla="*/ 0 w 222"/>
                <a:gd name="T39" fmla="*/ 23 h 234"/>
                <a:gd name="T40" fmla="*/ 18 w 222"/>
                <a:gd name="T41" fmla="*/ 24 h 234"/>
                <a:gd name="T42" fmla="*/ 23 w 222"/>
                <a:gd name="T43" fmla="*/ 28 h 234"/>
                <a:gd name="T44" fmla="*/ 24 w 222"/>
                <a:gd name="T45" fmla="*/ 36 h 234"/>
                <a:gd name="T46" fmla="*/ 24 w 222"/>
                <a:gd name="T47" fmla="*/ 213 h 234"/>
                <a:gd name="T48" fmla="*/ 0 w 222"/>
                <a:gd name="T49" fmla="*/ 213 h 234"/>
                <a:gd name="T50" fmla="*/ 0 w 222"/>
                <a:gd name="T51" fmla="*/ 234 h 234"/>
                <a:gd name="T52" fmla="*/ 5 w 222"/>
                <a:gd name="T53" fmla="*/ 233 h 234"/>
                <a:gd name="T54" fmla="*/ 17 w 222"/>
                <a:gd name="T55" fmla="*/ 233 h 234"/>
                <a:gd name="T56" fmla="*/ 32 w 222"/>
                <a:gd name="T57" fmla="*/ 232 h 234"/>
                <a:gd name="T58" fmla="*/ 47 w 222"/>
                <a:gd name="T59" fmla="*/ 232 h 234"/>
                <a:gd name="T60" fmla="*/ 61 w 222"/>
                <a:gd name="T61" fmla="*/ 232 h 234"/>
                <a:gd name="T62" fmla="*/ 77 w 222"/>
                <a:gd name="T63" fmla="*/ 233 h 234"/>
                <a:gd name="T64" fmla="*/ 89 w 222"/>
                <a:gd name="T65" fmla="*/ 233 h 234"/>
                <a:gd name="T66" fmla="*/ 94 w 222"/>
                <a:gd name="T67" fmla="*/ 234 h 234"/>
                <a:gd name="T68" fmla="*/ 94 w 222"/>
                <a:gd name="T69" fmla="*/ 213 h 234"/>
                <a:gd name="T70" fmla="*/ 70 w 222"/>
                <a:gd name="T71" fmla="*/ 47 h 234"/>
                <a:gd name="T72" fmla="*/ 71 w 222"/>
                <a:gd name="T73" fmla="*/ 40 h 234"/>
                <a:gd name="T74" fmla="*/ 75 w 222"/>
                <a:gd name="T75" fmla="*/ 35 h 234"/>
                <a:gd name="T76" fmla="*/ 89 w 222"/>
                <a:gd name="T77" fmla="*/ 26 h 234"/>
                <a:gd name="T78" fmla="*/ 102 w 222"/>
                <a:gd name="T79" fmla="*/ 21 h 234"/>
                <a:gd name="T80" fmla="*/ 114 w 222"/>
                <a:gd name="T81" fmla="*/ 19 h 234"/>
                <a:gd name="T82" fmla="*/ 121 w 222"/>
                <a:gd name="T83" fmla="*/ 19 h 234"/>
                <a:gd name="T84" fmla="*/ 142 w 222"/>
                <a:gd name="T85" fmla="*/ 23 h 234"/>
                <a:gd name="T86" fmla="*/ 158 w 222"/>
                <a:gd name="T87" fmla="*/ 36 h 234"/>
                <a:gd name="T88" fmla="*/ 168 w 222"/>
                <a:gd name="T89" fmla="*/ 56 h 234"/>
                <a:gd name="T90" fmla="*/ 172 w 222"/>
                <a:gd name="T91" fmla="*/ 82 h 234"/>
                <a:gd name="T92" fmla="*/ 170 w 222"/>
                <a:gd name="T93" fmla="*/ 99 h 234"/>
                <a:gd name="T94" fmla="*/ 167 w 222"/>
                <a:gd name="T95" fmla="*/ 112 h 234"/>
                <a:gd name="T96" fmla="*/ 162 w 222"/>
                <a:gd name="T97" fmla="*/ 124 h 234"/>
                <a:gd name="T98" fmla="*/ 155 w 222"/>
                <a:gd name="T99" fmla="*/ 133 h 234"/>
                <a:gd name="T100" fmla="*/ 146 w 222"/>
                <a:gd name="T101" fmla="*/ 140 h 234"/>
                <a:gd name="T102" fmla="*/ 137 w 222"/>
                <a:gd name="T103" fmla="*/ 145 h 234"/>
                <a:gd name="T104" fmla="*/ 127 w 222"/>
                <a:gd name="T105" fmla="*/ 148 h 234"/>
                <a:gd name="T106" fmla="*/ 117 w 222"/>
                <a:gd name="T107" fmla="*/ 149 h 234"/>
                <a:gd name="T108" fmla="*/ 99 w 222"/>
                <a:gd name="T109" fmla="*/ 146 h 234"/>
                <a:gd name="T110" fmla="*/ 85 w 222"/>
                <a:gd name="T111" fmla="*/ 138 h 234"/>
                <a:gd name="T112" fmla="*/ 75 w 222"/>
                <a:gd name="T113" fmla="*/ 130 h 234"/>
                <a:gd name="T114" fmla="*/ 70 w 222"/>
                <a:gd name="T115" fmla="*/ 123 h 234"/>
                <a:gd name="T116" fmla="*/ 70 w 222"/>
                <a:gd name="T117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2" h="234">
                  <a:moveTo>
                    <a:pt x="94" y="213"/>
                  </a:moveTo>
                  <a:lnTo>
                    <a:pt x="70" y="213"/>
                  </a:lnTo>
                  <a:lnTo>
                    <a:pt x="70" y="150"/>
                  </a:lnTo>
                  <a:lnTo>
                    <a:pt x="78" y="155"/>
                  </a:lnTo>
                  <a:lnTo>
                    <a:pt x="90" y="160"/>
                  </a:lnTo>
                  <a:lnTo>
                    <a:pt x="104" y="164"/>
                  </a:lnTo>
                  <a:lnTo>
                    <a:pt x="122" y="165"/>
                  </a:lnTo>
                  <a:lnTo>
                    <a:pt x="164" y="159"/>
                  </a:lnTo>
                  <a:lnTo>
                    <a:pt x="195" y="142"/>
                  </a:lnTo>
                  <a:lnTo>
                    <a:pt x="215" y="115"/>
                  </a:lnTo>
                  <a:lnTo>
                    <a:pt x="222" y="82"/>
                  </a:lnTo>
                  <a:lnTo>
                    <a:pt x="216" y="51"/>
                  </a:lnTo>
                  <a:lnTo>
                    <a:pt x="198" y="25"/>
                  </a:lnTo>
                  <a:lnTo>
                    <a:pt x="169" y="7"/>
                  </a:lnTo>
                  <a:lnTo>
                    <a:pt x="129" y="0"/>
                  </a:lnTo>
                  <a:lnTo>
                    <a:pt x="99" y="3"/>
                  </a:lnTo>
                  <a:lnTo>
                    <a:pt x="67" y="17"/>
                  </a:lnTo>
                  <a:lnTo>
                    <a:pt x="67" y="0"/>
                  </a:lnTo>
                  <a:lnTo>
                    <a:pt x="0" y="3"/>
                  </a:lnTo>
                  <a:lnTo>
                    <a:pt x="0" y="23"/>
                  </a:lnTo>
                  <a:lnTo>
                    <a:pt x="18" y="24"/>
                  </a:lnTo>
                  <a:lnTo>
                    <a:pt x="23" y="28"/>
                  </a:lnTo>
                  <a:lnTo>
                    <a:pt x="24" y="36"/>
                  </a:lnTo>
                  <a:lnTo>
                    <a:pt x="24" y="213"/>
                  </a:lnTo>
                  <a:lnTo>
                    <a:pt x="0" y="213"/>
                  </a:lnTo>
                  <a:lnTo>
                    <a:pt x="0" y="234"/>
                  </a:lnTo>
                  <a:lnTo>
                    <a:pt x="5" y="233"/>
                  </a:lnTo>
                  <a:lnTo>
                    <a:pt x="17" y="233"/>
                  </a:lnTo>
                  <a:lnTo>
                    <a:pt x="32" y="232"/>
                  </a:lnTo>
                  <a:lnTo>
                    <a:pt x="47" y="232"/>
                  </a:lnTo>
                  <a:lnTo>
                    <a:pt x="61" y="232"/>
                  </a:lnTo>
                  <a:lnTo>
                    <a:pt x="77" y="233"/>
                  </a:lnTo>
                  <a:lnTo>
                    <a:pt x="89" y="233"/>
                  </a:lnTo>
                  <a:lnTo>
                    <a:pt x="94" y="234"/>
                  </a:lnTo>
                  <a:lnTo>
                    <a:pt x="94" y="213"/>
                  </a:lnTo>
                  <a:close/>
                  <a:moveTo>
                    <a:pt x="70" y="47"/>
                  </a:moveTo>
                  <a:lnTo>
                    <a:pt x="71" y="40"/>
                  </a:lnTo>
                  <a:lnTo>
                    <a:pt x="75" y="35"/>
                  </a:lnTo>
                  <a:lnTo>
                    <a:pt x="89" y="26"/>
                  </a:lnTo>
                  <a:lnTo>
                    <a:pt x="102" y="21"/>
                  </a:lnTo>
                  <a:lnTo>
                    <a:pt x="114" y="19"/>
                  </a:lnTo>
                  <a:lnTo>
                    <a:pt x="121" y="19"/>
                  </a:lnTo>
                  <a:lnTo>
                    <a:pt x="142" y="23"/>
                  </a:lnTo>
                  <a:lnTo>
                    <a:pt x="158" y="36"/>
                  </a:lnTo>
                  <a:lnTo>
                    <a:pt x="168" y="56"/>
                  </a:lnTo>
                  <a:lnTo>
                    <a:pt x="172" y="82"/>
                  </a:lnTo>
                  <a:lnTo>
                    <a:pt x="170" y="99"/>
                  </a:lnTo>
                  <a:lnTo>
                    <a:pt x="167" y="112"/>
                  </a:lnTo>
                  <a:lnTo>
                    <a:pt x="162" y="124"/>
                  </a:lnTo>
                  <a:lnTo>
                    <a:pt x="155" y="133"/>
                  </a:lnTo>
                  <a:lnTo>
                    <a:pt x="146" y="140"/>
                  </a:lnTo>
                  <a:lnTo>
                    <a:pt x="137" y="145"/>
                  </a:lnTo>
                  <a:lnTo>
                    <a:pt x="127" y="148"/>
                  </a:lnTo>
                  <a:lnTo>
                    <a:pt x="117" y="149"/>
                  </a:lnTo>
                  <a:lnTo>
                    <a:pt x="99" y="146"/>
                  </a:lnTo>
                  <a:lnTo>
                    <a:pt x="85" y="138"/>
                  </a:lnTo>
                  <a:lnTo>
                    <a:pt x="75" y="130"/>
                  </a:lnTo>
                  <a:lnTo>
                    <a:pt x="70" y="123"/>
                  </a:lnTo>
                  <a:lnTo>
                    <a:pt x="70" y="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33" name="Freeform 267"/>
            <p:cNvSpPr>
              <a:spLocks noChangeAspect="1" noEditPoints="1"/>
            </p:cNvSpPr>
            <p:nvPr/>
          </p:nvSpPr>
          <p:spPr bwMode="auto">
            <a:xfrm>
              <a:off x="5417" y="648"/>
              <a:ext cx="122" cy="226"/>
            </a:xfrm>
            <a:custGeom>
              <a:avLst/>
              <a:gdLst>
                <a:gd name="T0" fmla="*/ 122 w 122"/>
                <a:gd name="T1" fmla="*/ 12 h 226"/>
                <a:gd name="T2" fmla="*/ 119 w 122"/>
                <a:gd name="T3" fmla="*/ 4 h 226"/>
                <a:gd name="T4" fmla="*/ 110 w 122"/>
                <a:gd name="T5" fmla="*/ 0 h 226"/>
                <a:gd name="T6" fmla="*/ 104 w 122"/>
                <a:gd name="T7" fmla="*/ 2 h 226"/>
                <a:gd name="T8" fmla="*/ 99 w 122"/>
                <a:gd name="T9" fmla="*/ 5 h 226"/>
                <a:gd name="T10" fmla="*/ 96 w 122"/>
                <a:gd name="T11" fmla="*/ 10 h 226"/>
                <a:gd name="T12" fmla="*/ 94 w 122"/>
                <a:gd name="T13" fmla="*/ 16 h 226"/>
                <a:gd name="T14" fmla="*/ 98 w 122"/>
                <a:gd name="T15" fmla="*/ 24 h 226"/>
                <a:gd name="T16" fmla="*/ 106 w 122"/>
                <a:gd name="T17" fmla="*/ 27 h 226"/>
                <a:gd name="T18" fmla="*/ 112 w 122"/>
                <a:gd name="T19" fmla="*/ 26 h 226"/>
                <a:gd name="T20" fmla="*/ 117 w 122"/>
                <a:gd name="T21" fmla="*/ 22 h 226"/>
                <a:gd name="T22" fmla="*/ 121 w 122"/>
                <a:gd name="T23" fmla="*/ 17 h 226"/>
                <a:gd name="T24" fmla="*/ 122 w 122"/>
                <a:gd name="T25" fmla="*/ 12 h 226"/>
                <a:gd name="T26" fmla="*/ 66 w 122"/>
                <a:gd name="T27" fmla="*/ 185 h 226"/>
                <a:gd name="T28" fmla="*/ 60 w 122"/>
                <a:gd name="T29" fmla="*/ 198 h 226"/>
                <a:gd name="T30" fmla="*/ 51 w 122"/>
                <a:gd name="T31" fmla="*/ 208 h 226"/>
                <a:gd name="T32" fmla="*/ 40 w 122"/>
                <a:gd name="T33" fmla="*/ 215 h 226"/>
                <a:gd name="T34" fmla="*/ 29 w 122"/>
                <a:gd name="T35" fmla="*/ 217 h 226"/>
                <a:gd name="T36" fmla="*/ 19 w 122"/>
                <a:gd name="T37" fmla="*/ 216 h 226"/>
                <a:gd name="T38" fmla="*/ 26 w 122"/>
                <a:gd name="T39" fmla="*/ 209 h 226"/>
                <a:gd name="T40" fmla="*/ 28 w 122"/>
                <a:gd name="T41" fmla="*/ 202 h 226"/>
                <a:gd name="T42" fmla="*/ 25 w 122"/>
                <a:gd name="T43" fmla="*/ 195 h 226"/>
                <a:gd name="T44" fmla="*/ 16 w 122"/>
                <a:gd name="T45" fmla="*/ 192 h 226"/>
                <a:gd name="T46" fmla="*/ 10 w 122"/>
                <a:gd name="T47" fmla="*/ 193 h 226"/>
                <a:gd name="T48" fmla="*/ 5 w 122"/>
                <a:gd name="T49" fmla="*/ 197 h 226"/>
                <a:gd name="T50" fmla="*/ 1 w 122"/>
                <a:gd name="T51" fmla="*/ 202 h 226"/>
                <a:gd name="T52" fmla="*/ 0 w 122"/>
                <a:gd name="T53" fmla="*/ 208 h 226"/>
                <a:gd name="T54" fmla="*/ 2 w 122"/>
                <a:gd name="T55" fmla="*/ 216 h 226"/>
                <a:gd name="T56" fmla="*/ 8 w 122"/>
                <a:gd name="T57" fmla="*/ 222 h 226"/>
                <a:gd name="T58" fmla="*/ 17 w 122"/>
                <a:gd name="T59" fmla="*/ 225 h 226"/>
                <a:gd name="T60" fmla="*/ 29 w 122"/>
                <a:gd name="T61" fmla="*/ 226 h 226"/>
                <a:gd name="T62" fmla="*/ 45 w 122"/>
                <a:gd name="T63" fmla="*/ 224 h 226"/>
                <a:gd name="T64" fmla="*/ 62 w 122"/>
                <a:gd name="T65" fmla="*/ 218 h 226"/>
                <a:gd name="T66" fmla="*/ 78 w 122"/>
                <a:gd name="T67" fmla="*/ 205 h 226"/>
                <a:gd name="T68" fmla="*/ 88 w 122"/>
                <a:gd name="T69" fmla="*/ 185 h 226"/>
                <a:gd name="T70" fmla="*/ 111 w 122"/>
                <a:gd name="T71" fmla="*/ 92 h 226"/>
                <a:gd name="T72" fmla="*/ 113 w 122"/>
                <a:gd name="T73" fmla="*/ 84 h 226"/>
                <a:gd name="T74" fmla="*/ 110 w 122"/>
                <a:gd name="T75" fmla="*/ 74 h 226"/>
                <a:gd name="T76" fmla="*/ 103 w 122"/>
                <a:gd name="T77" fmla="*/ 66 h 226"/>
                <a:gd name="T78" fmla="*/ 93 w 122"/>
                <a:gd name="T79" fmla="*/ 61 h 226"/>
                <a:gd name="T80" fmla="*/ 81 w 122"/>
                <a:gd name="T81" fmla="*/ 59 h 226"/>
                <a:gd name="T82" fmla="*/ 70 w 122"/>
                <a:gd name="T83" fmla="*/ 60 h 226"/>
                <a:gd name="T84" fmla="*/ 60 w 122"/>
                <a:gd name="T85" fmla="*/ 64 h 226"/>
                <a:gd name="T86" fmla="*/ 51 w 122"/>
                <a:gd name="T87" fmla="*/ 70 h 226"/>
                <a:gd name="T88" fmla="*/ 44 w 122"/>
                <a:gd name="T89" fmla="*/ 77 h 226"/>
                <a:gd name="T90" fmla="*/ 38 w 122"/>
                <a:gd name="T91" fmla="*/ 84 h 226"/>
                <a:gd name="T92" fmla="*/ 34 w 122"/>
                <a:gd name="T93" fmla="*/ 90 h 226"/>
                <a:gd name="T94" fmla="*/ 31 w 122"/>
                <a:gd name="T95" fmla="*/ 95 h 226"/>
                <a:gd name="T96" fmla="*/ 30 w 122"/>
                <a:gd name="T97" fmla="*/ 99 h 226"/>
                <a:gd name="T98" fmla="*/ 33 w 122"/>
                <a:gd name="T99" fmla="*/ 102 h 226"/>
                <a:gd name="T100" fmla="*/ 36 w 122"/>
                <a:gd name="T101" fmla="*/ 102 h 226"/>
                <a:gd name="T102" fmla="*/ 40 w 122"/>
                <a:gd name="T103" fmla="*/ 102 h 226"/>
                <a:gd name="T104" fmla="*/ 42 w 122"/>
                <a:gd name="T105" fmla="*/ 99 h 226"/>
                <a:gd name="T106" fmla="*/ 51 w 122"/>
                <a:gd name="T107" fmla="*/ 83 h 226"/>
                <a:gd name="T108" fmla="*/ 62 w 122"/>
                <a:gd name="T109" fmla="*/ 74 h 226"/>
                <a:gd name="T110" fmla="*/ 72 w 122"/>
                <a:gd name="T111" fmla="*/ 69 h 226"/>
                <a:gd name="T112" fmla="*/ 80 w 122"/>
                <a:gd name="T113" fmla="*/ 67 h 226"/>
                <a:gd name="T114" fmla="*/ 86 w 122"/>
                <a:gd name="T115" fmla="*/ 69 h 226"/>
                <a:gd name="T116" fmla="*/ 89 w 122"/>
                <a:gd name="T117" fmla="*/ 73 h 226"/>
                <a:gd name="T118" fmla="*/ 90 w 122"/>
                <a:gd name="T119" fmla="*/ 77 h 226"/>
                <a:gd name="T120" fmla="*/ 90 w 122"/>
                <a:gd name="T121" fmla="*/ 81 h 226"/>
                <a:gd name="T122" fmla="*/ 90 w 122"/>
                <a:gd name="T123" fmla="*/ 88 h 226"/>
                <a:gd name="T124" fmla="*/ 66 w 122"/>
                <a:gd name="T125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6">
                  <a:moveTo>
                    <a:pt x="122" y="12"/>
                  </a:moveTo>
                  <a:lnTo>
                    <a:pt x="119" y="4"/>
                  </a:lnTo>
                  <a:lnTo>
                    <a:pt x="110" y="0"/>
                  </a:lnTo>
                  <a:lnTo>
                    <a:pt x="104" y="2"/>
                  </a:lnTo>
                  <a:lnTo>
                    <a:pt x="99" y="5"/>
                  </a:lnTo>
                  <a:lnTo>
                    <a:pt x="96" y="10"/>
                  </a:lnTo>
                  <a:lnTo>
                    <a:pt x="94" y="16"/>
                  </a:lnTo>
                  <a:lnTo>
                    <a:pt x="98" y="24"/>
                  </a:lnTo>
                  <a:lnTo>
                    <a:pt x="106" y="27"/>
                  </a:lnTo>
                  <a:lnTo>
                    <a:pt x="112" y="26"/>
                  </a:lnTo>
                  <a:lnTo>
                    <a:pt x="117" y="22"/>
                  </a:lnTo>
                  <a:lnTo>
                    <a:pt x="121" y="17"/>
                  </a:lnTo>
                  <a:lnTo>
                    <a:pt x="122" y="12"/>
                  </a:lnTo>
                  <a:close/>
                  <a:moveTo>
                    <a:pt x="66" y="185"/>
                  </a:moveTo>
                  <a:lnTo>
                    <a:pt x="60" y="198"/>
                  </a:lnTo>
                  <a:lnTo>
                    <a:pt x="51" y="208"/>
                  </a:lnTo>
                  <a:lnTo>
                    <a:pt x="40" y="215"/>
                  </a:lnTo>
                  <a:lnTo>
                    <a:pt x="29" y="217"/>
                  </a:lnTo>
                  <a:lnTo>
                    <a:pt x="19" y="216"/>
                  </a:lnTo>
                  <a:lnTo>
                    <a:pt x="26" y="209"/>
                  </a:lnTo>
                  <a:lnTo>
                    <a:pt x="28" y="202"/>
                  </a:lnTo>
                  <a:lnTo>
                    <a:pt x="25" y="195"/>
                  </a:lnTo>
                  <a:lnTo>
                    <a:pt x="16" y="192"/>
                  </a:lnTo>
                  <a:lnTo>
                    <a:pt x="10" y="193"/>
                  </a:lnTo>
                  <a:lnTo>
                    <a:pt x="5" y="197"/>
                  </a:lnTo>
                  <a:lnTo>
                    <a:pt x="1" y="202"/>
                  </a:lnTo>
                  <a:lnTo>
                    <a:pt x="0" y="208"/>
                  </a:lnTo>
                  <a:lnTo>
                    <a:pt x="2" y="216"/>
                  </a:lnTo>
                  <a:lnTo>
                    <a:pt x="8" y="222"/>
                  </a:lnTo>
                  <a:lnTo>
                    <a:pt x="17" y="225"/>
                  </a:lnTo>
                  <a:lnTo>
                    <a:pt x="29" y="226"/>
                  </a:lnTo>
                  <a:lnTo>
                    <a:pt x="45" y="224"/>
                  </a:lnTo>
                  <a:lnTo>
                    <a:pt x="62" y="218"/>
                  </a:lnTo>
                  <a:lnTo>
                    <a:pt x="78" y="205"/>
                  </a:lnTo>
                  <a:lnTo>
                    <a:pt x="88" y="185"/>
                  </a:lnTo>
                  <a:lnTo>
                    <a:pt x="111" y="92"/>
                  </a:lnTo>
                  <a:lnTo>
                    <a:pt x="113" y="84"/>
                  </a:lnTo>
                  <a:lnTo>
                    <a:pt x="110" y="74"/>
                  </a:lnTo>
                  <a:lnTo>
                    <a:pt x="103" y="66"/>
                  </a:lnTo>
                  <a:lnTo>
                    <a:pt x="93" y="61"/>
                  </a:lnTo>
                  <a:lnTo>
                    <a:pt x="81" y="59"/>
                  </a:lnTo>
                  <a:lnTo>
                    <a:pt x="70" y="60"/>
                  </a:lnTo>
                  <a:lnTo>
                    <a:pt x="60" y="64"/>
                  </a:lnTo>
                  <a:lnTo>
                    <a:pt x="51" y="70"/>
                  </a:lnTo>
                  <a:lnTo>
                    <a:pt x="44" y="77"/>
                  </a:lnTo>
                  <a:lnTo>
                    <a:pt x="38" y="84"/>
                  </a:lnTo>
                  <a:lnTo>
                    <a:pt x="34" y="90"/>
                  </a:lnTo>
                  <a:lnTo>
                    <a:pt x="31" y="95"/>
                  </a:lnTo>
                  <a:lnTo>
                    <a:pt x="30" y="99"/>
                  </a:lnTo>
                  <a:lnTo>
                    <a:pt x="33" y="102"/>
                  </a:lnTo>
                  <a:lnTo>
                    <a:pt x="36" y="102"/>
                  </a:lnTo>
                  <a:lnTo>
                    <a:pt x="40" y="102"/>
                  </a:lnTo>
                  <a:lnTo>
                    <a:pt x="42" y="99"/>
                  </a:lnTo>
                  <a:lnTo>
                    <a:pt x="51" y="83"/>
                  </a:lnTo>
                  <a:lnTo>
                    <a:pt x="62" y="74"/>
                  </a:lnTo>
                  <a:lnTo>
                    <a:pt x="72" y="69"/>
                  </a:lnTo>
                  <a:lnTo>
                    <a:pt x="80" y="67"/>
                  </a:lnTo>
                  <a:lnTo>
                    <a:pt x="86" y="69"/>
                  </a:lnTo>
                  <a:lnTo>
                    <a:pt x="89" y="73"/>
                  </a:lnTo>
                  <a:lnTo>
                    <a:pt x="90" y="77"/>
                  </a:lnTo>
                  <a:lnTo>
                    <a:pt x="90" y="81"/>
                  </a:lnTo>
                  <a:lnTo>
                    <a:pt x="90" y="88"/>
                  </a:lnTo>
                  <a:lnTo>
                    <a:pt x="66" y="1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34" name="Freeform 268"/>
            <p:cNvSpPr>
              <a:spLocks noChangeAspect="1"/>
            </p:cNvSpPr>
            <p:nvPr/>
          </p:nvSpPr>
          <p:spPr bwMode="auto">
            <a:xfrm>
              <a:off x="5626" y="497"/>
              <a:ext cx="93" cy="363"/>
            </a:xfrm>
            <a:custGeom>
              <a:avLst/>
              <a:gdLst>
                <a:gd name="T0" fmla="*/ 7 w 93"/>
                <a:gd name="T1" fmla="*/ 0 h 363"/>
                <a:gd name="T2" fmla="*/ 2 w 93"/>
                <a:gd name="T3" fmla="*/ 1 h 363"/>
                <a:gd name="T4" fmla="*/ 0 w 93"/>
                <a:gd name="T5" fmla="*/ 4 h 363"/>
                <a:gd name="T6" fmla="*/ 3 w 93"/>
                <a:gd name="T7" fmla="*/ 10 h 363"/>
                <a:gd name="T8" fmla="*/ 26 w 93"/>
                <a:gd name="T9" fmla="*/ 36 h 363"/>
                <a:gd name="T10" fmla="*/ 47 w 93"/>
                <a:gd name="T11" fmla="*/ 71 h 363"/>
                <a:gd name="T12" fmla="*/ 63 w 93"/>
                <a:gd name="T13" fmla="*/ 119 h 363"/>
                <a:gd name="T14" fmla="*/ 69 w 93"/>
                <a:gd name="T15" fmla="*/ 181 h 363"/>
                <a:gd name="T16" fmla="*/ 64 w 93"/>
                <a:gd name="T17" fmla="*/ 235 h 363"/>
                <a:gd name="T18" fmla="*/ 52 w 93"/>
                <a:gd name="T19" fmla="*/ 281 h 363"/>
                <a:gd name="T20" fmla="*/ 32 w 93"/>
                <a:gd name="T21" fmla="*/ 319 h 363"/>
                <a:gd name="T22" fmla="*/ 6 w 93"/>
                <a:gd name="T23" fmla="*/ 350 h 363"/>
                <a:gd name="T24" fmla="*/ 1 w 93"/>
                <a:gd name="T25" fmla="*/ 356 h 363"/>
                <a:gd name="T26" fmla="*/ 0 w 93"/>
                <a:gd name="T27" fmla="*/ 358 h 363"/>
                <a:gd name="T28" fmla="*/ 1 w 93"/>
                <a:gd name="T29" fmla="*/ 361 h 363"/>
                <a:gd name="T30" fmla="*/ 4 w 93"/>
                <a:gd name="T31" fmla="*/ 363 h 363"/>
                <a:gd name="T32" fmla="*/ 7 w 93"/>
                <a:gd name="T33" fmla="*/ 361 h 363"/>
                <a:gd name="T34" fmla="*/ 13 w 93"/>
                <a:gd name="T35" fmla="*/ 358 h 363"/>
                <a:gd name="T36" fmla="*/ 20 w 93"/>
                <a:gd name="T37" fmla="*/ 352 h 363"/>
                <a:gd name="T38" fmla="*/ 28 w 93"/>
                <a:gd name="T39" fmla="*/ 345 h 363"/>
                <a:gd name="T40" fmla="*/ 38 w 93"/>
                <a:gd name="T41" fmla="*/ 335 h 363"/>
                <a:gd name="T42" fmla="*/ 48 w 93"/>
                <a:gd name="T43" fmla="*/ 323 h 363"/>
                <a:gd name="T44" fmla="*/ 58 w 93"/>
                <a:gd name="T45" fmla="*/ 309 h 363"/>
                <a:gd name="T46" fmla="*/ 67 w 93"/>
                <a:gd name="T47" fmla="*/ 293 h 363"/>
                <a:gd name="T48" fmla="*/ 86 w 93"/>
                <a:gd name="T49" fmla="*/ 242 h 363"/>
                <a:gd name="T50" fmla="*/ 93 w 93"/>
                <a:gd name="T51" fmla="*/ 182 h 363"/>
                <a:gd name="T52" fmla="*/ 90 w 93"/>
                <a:gd name="T53" fmla="*/ 139 h 363"/>
                <a:gd name="T54" fmla="*/ 77 w 93"/>
                <a:gd name="T55" fmla="*/ 91 h 363"/>
                <a:gd name="T56" fmla="*/ 50 w 93"/>
                <a:gd name="T57" fmla="*/ 43 h 363"/>
                <a:gd name="T58" fmla="*/ 7 w 93"/>
                <a:gd name="T59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363">
                  <a:moveTo>
                    <a:pt x="7" y="0"/>
                  </a:moveTo>
                  <a:lnTo>
                    <a:pt x="2" y="1"/>
                  </a:lnTo>
                  <a:lnTo>
                    <a:pt x="0" y="4"/>
                  </a:lnTo>
                  <a:lnTo>
                    <a:pt x="3" y="10"/>
                  </a:lnTo>
                  <a:lnTo>
                    <a:pt x="26" y="36"/>
                  </a:lnTo>
                  <a:lnTo>
                    <a:pt x="47" y="71"/>
                  </a:lnTo>
                  <a:lnTo>
                    <a:pt x="63" y="119"/>
                  </a:lnTo>
                  <a:lnTo>
                    <a:pt x="69" y="181"/>
                  </a:lnTo>
                  <a:lnTo>
                    <a:pt x="64" y="235"/>
                  </a:lnTo>
                  <a:lnTo>
                    <a:pt x="52" y="281"/>
                  </a:lnTo>
                  <a:lnTo>
                    <a:pt x="32" y="319"/>
                  </a:lnTo>
                  <a:lnTo>
                    <a:pt x="6" y="350"/>
                  </a:lnTo>
                  <a:lnTo>
                    <a:pt x="1" y="356"/>
                  </a:lnTo>
                  <a:lnTo>
                    <a:pt x="0" y="358"/>
                  </a:lnTo>
                  <a:lnTo>
                    <a:pt x="1" y="361"/>
                  </a:lnTo>
                  <a:lnTo>
                    <a:pt x="4" y="363"/>
                  </a:lnTo>
                  <a:lnTo>
                    <a:pt x="7" y="361"/>
                  </a:lnTo>
                  <a:lnTo>
                    <a:pt x="13" y="358"/>
                  </a:lnTo>
                  <a:lnTo>
                    <a:pt x="20" y="352"/>
                  </a:lnTo>
                  <a:lnTo>
                    <a:pt x="28" y="345"/>
                  </a:lnTo>
                  <a:lnTo>
                    <a:pt x="38" y="335"/>
                  </a:lnTo>
                  <a:lnTo>
                    <a:pt x="48" y="323"/>
                  </a:lnTo>
                  <a:lnTo>
                    <a:pt x="58" y="309"/>
                  </a:lnTo>
                  <a:lnTo>
                    <a:pt x="67" y="293"/>
                  </a:lnTo>
                  <a:lnTo>
                    <a:pt x="86" y="242"/>
                  </a:lnTo>
                  <a:lnTo>
                    <a:pt x="93" y="182"/>
                  </a:lnTo>
                  <a:lnTo>
                    <a:pt x="90" y="139"/>
                  </a:lnTo>
                  <a:lnTo>
                    <a:pt x="77" y="91"/>
                  </a:lnTo>
                  <a:lnTo>
                    <a:pt x="50" y="4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48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071" y="6408"/>
            <a:ext cx="4137660" cy="577850"/>
          </a:xfrm>
        </p:spPr>
        <p:txBody>
          <a:bodyPr/>
          <a:lstStyle/>
          <a:p>
            <a:r>
              <a:rPr lang="en-US" dirty="0" smtClean="0"/>
              <a:t>A result of structure-and-motion</a:t>
            </a:r>
            <a:endParaRPr lang="en-US" dirty="0"/>
          </a:p>
        </p:txBody>
      </p:sp>
      <p:pic>
        <p:nvPicPr>
          <p:cNvPr id="4" name="colosseu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5" y="423004"/>
            <a:ext cx="4580495" cy="2661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056" y="3189712"/>
            <a:ext cx="4748174" cy="215803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sz="1100" dirty="0"/>
              <a:t>[</a:t>
            </a:r>
            <a:r>
              <a:rPr lang="en-US" sz="1100" dirty="0" err="1"/>
              <a:t>Agarwal</a:t>
            </a:r>
            <a:r>
              <a:rPr lang="en-US" sz="1100" dirty="0"/>
              <a:t>, </a:t>
            </a:r>
            <a:r>
              <a:rPr lang="en-US" sz="1100" dirty="0" err="1"/>
              <a:t>Snavely</a:t>
            </a:r>
            <a:r>
              <a:rPr lang="en-US" sz="1100" dirty="0"/>
              <a:t>, Simon, Seitz, </a:t>
            </a:r>
            <a:r>
              <a:rPr lang="en-US" sz="1100" dirty="0" err="1"/>
              <a:t>Szeliski</a:t>
            </a:r>
            <a:r>
              <a:rPr lang="en-US" sz="1100" dirty="0"/>
              <a:t>, "Building Rome in a Day", CVPR 2009]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18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071" y="6408"/>
            <a:ext cx="4137660" cy="577850"/>
          </a:xfrm>
        </p:spPr>
        <p:txBody>
          <a:bodyPr/>
          <a:lstStyle/>
          <a:p>
            <a:r>
              <a:rPr lang="en-US" dirty="0" smtClean="0"/>
              <a:t>A result of structure-and-motion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056" y="3189712"/>
            <a:ext cx="4748174" cy="215803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sz="1100" dirty="0"/>
              <a:t>[</a:t>
            </a:r>
            <a:r>
              <a:rPr lang="en-US" sz="1100" dirty="0" err="1"/>
              <a:t>Agarwal</a:t>
            </a:r>
            <a:r>
              <a:rPr lang="en-US" sz="1100" dirty="0"/>
              <a:t>, </a:t>
            </a:r>
            <a:r>
              <a:rPr lang="en-US" sz="1100" dirty="0" err="1"/>
              <a:t>Snavely</a:t>
            </a:r>
            <a:r>
              <a:rPr lang="en-US" sz="1100" dirty="0"/>
              <a:t>, Simon, Seitz, </a:t>
            </a:r>
            <a:r>
              <a:rPr lang="en-US" sz="1100" dirty="0" err="1"/>
              <a:t>Szeliski</a:t>
            </a:r>
            <a:r>
              <a:rPr lang="en-US" sz="1100" dirty="0"/>
              <a:t>, "Building Rome in a Day", CVPR 2009] </a:t>
            </a:r>
            <a:endParaRPr lang="en-US" sz="1100" dirty="0"/>
          </a:p>
        </p:txBody>
      </p:sp>
      <p:pic>
        <p:nvPicPr>
          <p:cNvPr id="3" name="dubrovni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51" y="495813"/>
            <a:ext cx="4494292" cy="26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0" t="13802" r="18741" b="14844"/>
          <a:stretch/>
        </p:blipFill>
        <p:spPr bwMode="auto">
          <a:xfrm>
            <a:off x="-3057" y="200095"/>
            <a:ext cx="4598927" cy="282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3056" y="3189712"/>
            <a:ext cx="4748174" cy="215803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sz="1100" dirty="0"/>
              <a:t>[</a:t>
            </a:r>
            <a:r>
              <a:rPr lang="en-US" sz="1100" dirty="0" err="1"/>
              <a:t>Agarwal</a:t>
            </a:r>
            <a:r>
              <a:rPr lang="en-US" sz="1100" dirty="0"/>
              <a:t>, </a:t>
            </a:r>
            <a:r>
              <a:rPr lang="en-US" sz="1100" dirty="0" err="1"/>
              <a:t>Snavely</a:t>
            </a:r>
            <a:r>
              <a:rPr lang="en-US" sz="1100" dirty="0"/>
              <a:t>, Simon, Seitz, </a:t>
            </a:r>
            <a:r>
              <a:rPr lang="en-US" sz="1100" dirty="0" err="1"/>
              <a:t>Szeliski</a:t>
            </a:r>
            <a:r>
              <a:rPr lang="en-US" sz="1100" dirty="0"/>
              <a:t>, "Building Rome in a Day", CVPR 2009]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163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>
          <a:xfrm>
            <a:off x="222250" y="0"/>
            <a:ext cx="4138613" cy="57785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Other choices for likelihood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88913" y="1112838"/>
            <a:ext cx="4210050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077" tIns="23038" rIns="46077" bIns="23038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1400"/>
              <a:t>The noise can be non-Gaussian. E.g. data can contain </a:t>
            </a:r>
            <a:r>
              <a:rPr lang="en-US" sz="1400" i="1"/>
              <a:t>outliers, </a:t>
            </a:r>
            <a:r>
              <a:rPr lang="en-US" sz="1400"/>
              <a:t>i.e. data points where results strongly deviate from the model predictions</a:t>
            </a:r>
          </a:p>
          <a:p>
            <a:pPr>
              <a:buFont typeface="Arial" charset="0"/>
              <a:buChar char="•"/>
            </a:pPr>
            <a:r>
              <a:rPr lang="en-US" sz="1400"/>
              <a:t>Gaussian likelihood penalizes such large deviations very strongly (its </a:t>
            </a:r>
            <a:r>
              <a:rPr lang="en-US" sz="1400" i="1"/>
              <a:t>–log </a:t>
            </a:r>
            <a:r>
              <a:rPr lang="en-US" sz="1400"/>
              <a:t>is quadratic, hence grows very fast when we move from zero).  Even a single outlier is then likely to perturb our estimate of </a:t>
            </a:r>
            <a:r>
              <a:rPr lang="en-US" sz="1400" b="1" i="1"/>
              <a:t>w</a:t>
            </a:r>
            <a:r>
              <a:rPr lang="en-US" sz="1400"/>
              <a:t> by a lot.</a:t>
            </a:r>
          </a:p>
          <a:p>
            <a:pPr>
              <a:buFont typeface="Arial" charset="0"/>
              <a:buChar char="•"/>
            </a:pPr>
            <a:r>
              <a:rPr lang="en-US" sz="1400"/>
              <a:t>When outliers are present, we have to use </a:t>
            </a:r>
            <a:r>
              <a:rPr lang="en-US" sz="1400" i="1"/>
              <a:t>robust ("heavy-tailed")</a:t>
            </a:r>
            <a:r>
              <a:rPr lang="en-US" sz="1400"/>
              <a:t> distributions to model the posterior. </a:t>
            </a:r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469900" y="392113"/>
            <a:ext cx="3890963" cy="611187"/>
            <a:chOff x="279700" y="1627380"/>
            <a:chExt cx="4015250" cy="630751"/>
          </a:xfrm>
        </p:grpSpPr>
        <p:sp>
          <p:nvSpPr>
            <p:cNvPr id="8198" name="TextBox 7"/>
            <p:cNvSpPr txBox="1">
              <a:spLocks noChangeArrowheads="1"/>
            </p:cNvSpPr>
            <p:nvPr/>
          </p:nvSpPr>
          <p:spPr bwMode="auto">
            <a:xfrm>
              <a:off x="1768006" y="1996161"/>
              <a:ext cx="1059537" cy="2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077" tIns="23038" rIns="46077" bIns="23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rbe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9pPr>
            </a:lstStyle>
            <a:p>
              <a:r>
                <a:rPr lang="en-US" sz="1400" i="1"/>
                <a:t>log-likelihood</a:t>
              </a:r>
            </a:p>
          </p:txBody>
        </p:sp>
        <p:sp>
          <p:nvSpPr>
            <p:cNvPr id="8199" name="TextBox 8"/>
            <p:cNvSpPr txBox="1">
              <a:spLocks noChangeArrowheads="1"/>
            </p:cNvSpPr>
            <p:nvPr/>
          </p:nvSpPr>
          <p:spPr bwMode="auto">
            <a:xfrm>
              <a:off x="3139628" y="1976716"/>
              <a:ext cx="703799" cy="2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077" tIns="23038" rIns="46077" bIns="23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rbe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9pPr>
            </a:lstStyle>
            <a:p>
              <a:r>
                <a:rPr lang="en-US" sz="1400" i="1"/>
                <a:t>log-prior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9"/>
                <p14:cNvContentPartPr/>
                <p14:nvPr/>
              </p14:nvContentPartPr>
              <p14:xfrm>
                <a:off x="927150" y="1816700"/>
                <a:ext cx="113400" cy="147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6035" y="1814117"/>
                  <a:ext cx="115631" cy="18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1138110" y="1636380"/>
                <a:ext cx="164160" cy="303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7367" y="1633780"/>
                  <a:ext cx="166388" cy="308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/>
                <p14:cNvContentPartPr/>
                <p14:nvPr/>
              </p14:nvContentPartPr>
              <p14:xfrm>
                <a:off x="1281750" y="1819260"/>
                <a:ext cx="147600" cy="3045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0263" y="1816660"/>
                  <a:ext cx="149459" cy="3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/>
                <p14:cNvContentPartPr/>
                <p14:nvPr/>
              </p14:nvContentPartPr>
              <p14:xfrm>
                <a:off x="1567230" y="1669140"/>
                <a:ext cx="36000" cy="2581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6117" y="1666908"/>
                  <a:ext cx="38227" cy="262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/>
                <p14:cNvContentPartPr/>
                <p14:nvPr/>
              </p14:nvContentPartPr>
              <p14:xfrm>
                <a:off x="1600710" y="1656180"/>
                <a:ext cx="78480" cy="1342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9594" y="1653583"/>
                  <a:ext cx="81084" cy="139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/>
                <p14:cNvContentPartPr/>
                <p14:nvPr/>
              </p14:nvContentPartPr>
              <p14:xfrm>
                <a:off x="1715910" y="1647900"/>
                <a:ext cx="82440" cy="2689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4425" y="1645296"/>
                  <a:ext cx="85039" cy="273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/>
                <p14:cNvContentPartPr/>
                <p14:nvPr/>
              </p14:nvContentPartPr>
              <p14:xfrm>
                <a:off x="1838670" y="1736100"/>
                <a:ext cx="84960" cy="1360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7557" y="1733497"/>
                  <a:ext cx="86815" cy="141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/>
                <p14:cNvContentPartPr/>
                <p14:nvPr/>
              </p14:nvContentPartPr>
              <p14:xfrm>
                <a:off x="1823550" y="1713420"/>
                <a:ext cx="122760" cy="1677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2434" y="1711564"/>
                  <a:ext cx="124992" cy="171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/>
                <p14:cNvContentPartPr/>
                <p14:nvPr/>
              </p14:nvContentPartPr>
              <p14:xfrm>
                <a:off x="1985550" y="1870740"/>
                <a:ext cx="27720" cy="770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4811" y="1868507"/>
                  <a:ext cx="29568" cy="81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/>
                <p14:cNvContentPartPr/>
                <p14:nvPr/>
              </p14:nvContentPartPr>
              <p14:xfrm>
                <a:off x="2102910" y="1784340"/>
                <a:ext cx="86040" cy="1789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2165" y="1782108"/>
                  <a:ext cx="88275" cy="183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/>
                <p14:cNvContentPartPr/>
                <p14:nvPr/>
              </p14:nvContentPartPr>
              <p14:xfrm>
                <a:off x="2294790" y="1669140"/>
                <a:ext cx="28080" cy="2581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93312" y="1666912"/>
                  <a:ext cx="30666" cy="262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/>
                <p14:cNvContentPartPr/>
                <p14:nvPr/>
              </p14:nvContentPartPr>
              <p14:xfrm>
                <a:off x="2375790" y="1782540"/>
                <a:ext cx="175680" cy="997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4676" y="1779935"/>
                  <a:ext cx="178280" cy="104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/>
                <p14:cNvContentPartPr/>
                <p14:nvPr/>
              </p14:nvContentPartPr>
              <p14:xfrm>
                <a:off x="2573430" y="1646460"/>
                <a:ext cx="79200" cy="27756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72690" y="1644234"/>
                  <a:ext cx="81421" cy="280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/>
                <p14:cNvContentPartPr/>
                <p14:nvPr/>
              </p14:nvContentPartPr>
              <p14:xfrm>
                <a:off x="2799510" y="1810980"/>
                <a:ext cx="136080" cy="208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98395" y="1810234"/>
                  <a:ext cx="137567" cy="24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/>
                <p14:cNvContentPartPr/>
                <p14:nvPr/>
              </p14:nvContentPartPr>
              <p14:xfrm>
                <a:off x="3101910" y="1627380"/>
                <a:ext cx="228600" cy="2764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0795" y="1624779"/>
                  <a:ext cx="231202" cy="281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/>
                <p14:cNvContentPartPr/>
                <p14:nvPr/>
              </p14:nvContentPartPr>
              <p14:xfrm>
                <a:off x="3340590" y="1803060"/>
                <a:ext cx="101520" cy="2073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9108" y="1800463"/>
                  <a:ext cx="104484" cy="212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/>
                <p14:cNvContentPartPr/>
                <p14:nvPr/>
              </p14:nvContentPartPr>
              <p14:xfrm>
                <a:off x="3547590" y="1665900"/>
                <a:ext cx="73080" cy="2610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6099" y="1663672"/>
                  <a:ext cx="74944" cy="265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/>
                <p14:cNvContentPartPr/>
                <p14:nvPr/>
              </p14:nvContentPartPr>
              <p14:xfrm>
                <a:off x="3676470" y="1677780"/>
                <a:ext cx="83520" cy="235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75356" y="1675177"/>
                  <a:ext cx="86118" cy="24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/>
                <p14:cNvContentPartPr/>
                <p14:nvPr/>
              </p14:nvContentPartPr>
              <p14:xfrm>
                <a:off x="3818310" y="1681380"/>
                <a:ext cx="55080" cy="2419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16831" y="1679525"/>
                  <a:ext cx="57668" cy="245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/>
                <p14:cNvContentPartPr/>
                <p14:nvPr/>
              </p14:nvContentPartPr>
              <p14:xfrm>
                <a:off x="3894270" y="1794420"/>
                <a:ext cx="171360" cy="94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92783" y="1793677"/>
                  <a:ext cx="174334" cy="97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/>
                <p14:cNvContentPartPr/>
                <p14:nvPr/>
              </p14:nvContentPartPr>
              <p14:xfrm>
                <a:off x="4074270" y="1678500"/>
                <a:ext cx="59760" cy="2498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73899" y="1676644"/>
                  <a:ext cx="61616" cy="2524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/>
                <p14:cNvContentPartPr/>
                <p14:nvPr/>
              </p14:nvContentPartPr>
              <p14:xfrm>
                <a:off x="4216830" y="1635660"/>
                <a:ext cx="78120" cy="32544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15714" y="1633431"/>
                  <a:ext cx="80724" cy="329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/>
                <p14:cNvContentPartPr/>
                <p14:nvPr/>
              </p14:nvContentPartPr>
              <p14:xfrm>
                <a:off x="279700" y="1737680"/>
                <a:ext cx="196920" cy="1555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8585" y="1735453"/>
                  <a:ext cx="198406" cy="160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/>
                <p14:cNvContentPartPr/>
                <p14:nvPr/>
              </p14:nvContentPartPr>
              <p14:xfrm>
                <a:off x="405340" y="1947920"/>
                <a:ext cx="169200" cy="11016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4224" y="1945324"/>
                  <a:ext cx="171803" cy="115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/>
                <p14:cNvContentPartPr/>
                <p14:nvPr/>
              </p14:nvContentPartPr>
              <p14:xfrm>
                <a:off x="541420" y="1783760"/>
                <a:ext cx="54720" cy="972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0311" y="1781526"/>
                  <a:ext cx="56199" cy="102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/>
                <p14:cNvContentPartPr/>
                <p14:nvPr/>
              </p14:nvContentPartPr>
              <p14:xfrm>
                <a:off x="558700" y="1721120"/>
                <a:ext cx="15480" cy="1260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594" y="1718447"/>
                  <a:ext cx="16954" cy="16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/>
                <p14:cNvContentPartPr/>
                <p14:nvPr/>
              </p14:nvContentPartPr>
              <p14:xfrm>
                <a:off x="626380" y="1761800"/>
                <a:ext cx="99720" cy="1234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5264" y="1759173"/>
                  <a:ext cx="101208" cy="127984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b="5617"/>
          <a:stretch>
            <a:fillRect/>
          </a:stretch>
        </p:blipFill>
        <p:spPr bwMode="auto">
          <a:xfrm>
            <a:off x="649288" y="287338"/>
            <a:ext cx="3109912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" name="TextBox 243"/>
          <p:cNvSpPr txBox="1"/>
          <p:nvPr/>
        </p:nvSpPr>
        <p:spPr>
          <a:xfrm>
            <a:off x="2582863" y="2436813"/>
            <a:ext cx="1636712" cy="231775"/>
          </a:xfrm>
          <a:prstGeom prst="rect">
            <a:avLst/>
          </a:prstGeom>
          <a:noFill/>
        </p:spPr>
        <p:txBody>
          <a:bodyPr wrap="none" lIns="46077" tIns="23038" rIns="46077" bIns="23038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Huber (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convex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, smooth)</a:t>
            </a:r>
          </a:p>
        </p:txBody>
      </p:sp>
      <p:sp>
        <p:nvSpPr>
          <p:cNvPr id="245" name="TextBox 244"/>
          <p:cNvSpPr txBox="1">
            <a:spLocks noChangeArrowheads="1"/>
          </p:cNvSpPr>
          <p:nvPr/>
        </p:nvSpPr>
        <p:spPr bwMode="auto">
          <a:xfrm>
            <a:off x="1588" y="2436813"/>
            <a:ext cx="202088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200">
                <a:solidFill>
                  <a:srgbClr val="FF0000"/>
                </a:solidFill>
              </a:rPr>
              <a:t>Cauchy (</a:t>
            </a:r>
            <a:r>
              <a:rPr lang="en-US" sz="1200" b="1">
                <a:solidFill>
                  <a:srgbClr val="FF0000"/>
                </a:solidFill>
              </a:rPr>
              <a:t>non-convex</a:t>
            </a:r>
            <a:r>
              <a:rPr lang="en-US" sz="1200">
                <a:solidFill>
                  <a:srgbClr val="FF0000"/>
                </a:solidFill>
              </a:rPr>
              <a:t>, smooth)</a:t>
            </a:r>
          </a:p>
        </p:txBody>
      </p:sp>
      <p:sp>
        <p:nvSpPr>
          <p:cNvPr id="10245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Robust likelihood functions</a:t>
            </a:r>
          </a:p>
        </p:txBody>
      </p:sp>
      <p:grpSp>
        <p:nvGrpSpPr>
          <p:cNvPr id="133" name="Group 132"/>
          <p:cNvGrpSpPr>
            <a:grpSpLocks/>
          </p:cNvGrpSpPr>
          <p:nvPr/>
        </p:nvGrpSpPr>
        <p:grpSpPr bwMode="auto">
          <a:xfrm>
            <a:off x="296863" y="2678113"/>
            <a:ext cx="931862" cy="501650"/>
            <a:chOff x="596200" y="2652480"/>
            <a:chExt cx="93096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/>
                <p14:cNvContentPartPr/>
                <p14:nvPr/>
              </p14:nvContentPartPr>
              <p14:xfrm>
                <a:off x="649480" y="2684880"/>
                <a:ext cx="60840" cy="1339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400" y="2682360"/>
                  <a:ext cx="63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/>
                <p14:cNvContentPartPr/>
                <p14:nvPr/>
              </p14:nvContentPartPr>
              <p14:xfrm>
                <a:off x="596200" y="2854080"/>
                <a:ext cx="166680" cy="1584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5120" y="2851560"/>
                  <a:ext cx="1692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/>
                <p14:cNvContentPartPr/>
                <p14:nvPr/>
              </p14:nvContentPartPr>
              <p14:xfrm>
                <a:off x="639040" y="2967480"/>
                <a:ext cx="15120" cy="11268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7633" y="2965680"/>
                  <a:ext cx="1723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/>
                <p14:cNvContentPartPr/>
                <p14:nvPr/>
              </p14:nvContentPartPr>
              <p14:xfrm>
                <a:off x="694480" y="2986200"/>
                <a:ext cx="10800" cy="694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3040" y="2983680"/>
                  <a:ext cx="1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608440" y="2928600"/>
                <a:ext cx="174960" cy="432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7000" y="2925696"/>
                  <a:ext cx="177480" cy="48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/>
                <p14:cNvContentPartPr/>
                <p14:nvPr/>
              </p14:nvContentPartPr>
              <p14:xfrm>
                <a:off x="1140520" y="2680200"/>
                <a:ext cx="115200" cy="2030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39440" y="2677680"/>
                  <a:ext cx="117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/>
                <p14:cNvContentPartPr/>
                <p14:nvPr/>
              </p14:nvContentPartPr>
              <p14:xfrm>
                <a:off x="1296760" y="2652480"/>
                <a:ext cx="55440" cy="885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95680" y="2649960"/>
                  <a:ext cx="57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/>
                <p14:cNvContentPartPr/>
                <p14:nvPr/>
              </p14:nvContentPartPr>
              <p14:xfrm>
                <a:off x="950080" y="2846160"/>
                <a:ext cx="577080" cy="327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9001" y="2843280"/>
                  <a:ext cx="579598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/>
                <p14:cNvContentPartPr/>
                <p14:nvPr/>
              </p14:nvContentPartPr>
              <p14:xfrm>
                <a:off x="983560" y="2967480"/>
                <a:ext cx="96480" cy="106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2480" y="2964960"/>
                  <a:ext cx="98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/>
                <p14:cNvContentPartPr/>
                <p14:nvPr/>
              </p14:nvContentPartPr>
              <p14:xfrm>
                <a:off x="982480" y="2979720"/>
                <a:ext cx="99720" cy="1069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760" y="2977200"/>
                  <a:ext cx="10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/>
                <p14:cNvContentPartPr/>
                <p14:nvPr/>
              </p14:nvContentPartPr>
              <p14:xfrm>
                <a:off x="1117480" y="2913840"/>
                <a:ext cx="94320" cy="806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16760" y="2911320"/>
                  <a:ext cx="95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/>
                <p14:cNvContentPartPr/>
                <p14:nvPr/>
              </p14:nvContentPartPr>
              <p14:xfrm>
                <a:off x="1244200" y="3013560"/>
                <a:ext cx="81720" cy="208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43120" y="3012840"/>
                  <a:ext cx="83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/>
                <p14:cNvContentPartPr/>
                <p14:nvPr/>
              </p14:nvContentPartPr>
              <p14:xfrm>
                <a:off x="1296040" y="2988000"/>
                <a:ext cx="10800" cy="8388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94646" y="2985480"/>
                  <a:ext cx="13239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/>
                <p14:cNvContentPartPr/>
                <p14:nvPr/>
              </p14:nvContentPartPr>
              <p14:xfrm>
                <a:off x="1401880" y="2965680"/>
                <a:ext cx="99360" cy="18900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00440" y="2963155"/>
                  <a:ext cx="102240" cy="1940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/>
              <p14:cNvContentPartPr/>
              <p14:nvPr/>
            </p14:nvContentPartPr>
            <p14:xfrm>
              <a:off x="1228360" y="2902998"/>
              <a:ext cx="75240" cy="99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27280" y="2900487"/>
                <a:ext cx="76680" cy="104382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527175" y="2662238"/>
            <a:ext cx="3049588" cy="536575"/>
            <a:chOff x="3053860" y="2575080"/>
            <a:chExt cx="342108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/>
                <p14:cNvContentPartPr/>
                <p14:nvPr/>
              </p14:nvContentPartPr>
              <p14:xfrm>
                <a:off x="3107140" y="2770200"/>
                <a:ext cx="45360" cy="124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05925" y="2767377"/>
                  <a:ext cx="48195" cy="127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/>
                <p14:cNvContentPartPr/>
                <p14:nvPr/>
              </p14:nvContentPartPr>
              <p14:xfrm>
                <a:off x="3053860" y="2931480"/>
                <a:ext cx="141840" cy="100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52244" y="2928658"/>
                  <a:ext cx="145073" cy="15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/>
                <p14:cNvContentPartPr/>
                <p14:nvPr/>
              </p14:nvContentPartPr>
              <p14:xfrm>
                <a:off x="3061060" y="2995560"/>
                <a:ext cx="123840" cy="1465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59446" y="2992735"/>
                  <a:ext cx="126664" cy="152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/>
                <p14:cNvContentPartPr/>
                <p14:nvPr/>
              </p14:nvContentPartPr>
              <p14:xfrm>
                <a:off x="3085540" y="3053880"/>
                <a:ext cx="94680" cy="169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84326" y="3053074"/>
                  <a:ext cx="96298" cy="2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/>
                <p14:cNvContentPartPr/>
                <p14:nvPr/>
              </p14:nvContentPartPr>
              <p14:xfrm>
                <a:off x="3293620" y="2880720"/>
                <a:ext cx="153000" cy="1364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92005" y="2877894"/>
                  <a:ext cx="155018" cy="142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/>
                <p14:cNvContentPartPr/>
                <p14:nvPr/>
              </p14:nvContentPartPr>
              <p14:xfrm>
                <a:off x="3446980" y="2904480"/>
                <a:ext cx="78120" cy="914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45361" y="2901648"/>
                  <a:ext cx="80144" cy="97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/>
                <p14:cNvContentPartPr/>
                <p14:nvPr/>
              </p14:nvContentPartPr>
              <p14:xfrm>
                <a:off x="3455980" y="2916000"/>
                <a:ext cx="58320" cy="10296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54360" y="2913577"/>
                  <a:ext cx="61155" cy="108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/>
                <p14:cNvContentPartPr/>
                <p14:nvPr/>
              </p14:nvContentPartPr>
              <p14:xfrm>
                <a:off x="3538420" y="2899800"/>
                <a:ext cx="108360" cy="2131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37611" y="2896975"/>
                  <a:ext cx="110786" cy="218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/>
                <p14:cNvContentPartPr/>
                <p14:nvPr/>
              </p14:nvContentPartPr>
              <p14:xfrm>
                <a:off x="3748660" y="2704680"/>
                <a:ext cx="70560" cy="4417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7047" y="2701859"/>
                  <a:ext cx="73382" cy="447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/>
                <p14:cNvContentPartPr/>
                <p14:nvPr/>
              </p14:nvContentPartPr>
              <p14:xfrm>
                <a:off x="3899500" y="2705040"/>
                <a:ext cx="101160" cy="4168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97881" y="2702218"/>
                  <a:ext cx="103588" cy="422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/>
                <p14:cNvContentPartPr/>
                <p14:nvPr/>
              </p14:nvContentPartPr>
              <p14:xfrm>
                <a:off x="4064380" y="2731320"/>
                <a:ext cx="75960" cy="11736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63168" y="2728497"/>
                  <a:ext cx="78384" cy="123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/>
                <p14:cNvContentPartPr/>
                <p14:nvPr/>
              </p14:nvContentPartPr>
              <p14:xfrm>
                <a:off x="4067260" y="2750400"/>
                <a:ext cx="65160" cy="132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66046" y="2747574"/>
                  <a:ext cx="67184" cy="138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/>
                <p14:cNvContentPartPr/>
                <p14:nvPr/>
              </p14:nvContentPartPr>
              <p14:xfrm>
                <a:off x="4171660" y="2668320"/>
                <a:ext cx="96480" cy="874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70449" y="2665498"/>
                  <a:ext cx="98095" cy="9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/>
                <p14:cNvContentPartPr/>
                <p14:nvPr/>
              </p14:nvContentPartPr>
              <p14:xfrm>
                <a:off x="4066540" y="2858040"/>
                <a:ext cx="10440" cy="2196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65335" y="2857227"/>
                  <a:ext cx="12046" cy="25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/>
                <p14:cNvContentPartPr/>
                <p14:nvPr/>
              </p14:nvContentPartPr>
              <p14:xfrm>
                <a:off x="4171660" y="2668320"/>
                <a:ext cx="96480" cy="874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70449" y="2665498"/>
                  <a:ext cx="98095" cy="9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/>
                <p14:cNvContentPartPr/>
                <p14:nvPr/>
              </p14:nvContentPartPr>
              <p14:xfrm>
                <a:off x="4253740" y="2689920"/>
                <a:ext cx="75960" cy="17136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52124" y="2687098"/>
                  <a:ext cx="78788" cy="177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/>
                <p14:cNvContentPartPr/>
                <p14:nvPr/>
              </p14:nvContentPartPr>
              <p14:xfrm>
                <a:off x="4348420" y="2731680"/>
                <a:ext cx="86760" cy="126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6806" y="2728855"/>
                  <a:ext cx="88778" cy="132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/>
                <p14:cNvContentPartPr/>
                <p14:nvPr/>
              </p14:nvContentPartPr>
              <p14:xfrm>
                <a:off x="4511860" y="2841120"/>
                <a:ext cx="42120" cy="586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11050" y="2838287"/>
                  <a:ext cx="44145" cy="63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/>
                <p14:cNvContentPartPr/>
                <p14:nvPr/>
              </p14:nvContentPartPr>
              <p14:xfrm>
                <a:off x="4758100" y="2633040"/>
                <a:ext cx="20520" cy="17928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56491" y="2630214"/>
                  <a:ext cx="23739" cy="184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/>
                <p14:cNvContentPartPr/>
                <p14:nvPr/>
              </p14:nvContentPartPr>
              <p14:xfrm>
                <a:off x="4884100" y="2658960"/>
                <a:ext cx="66960" cy="11628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82487" y="2656537"/>
                  <a:ext cx="68977" cy="121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/>
                <p14:cNvContentPartPr/>
                <p14:nvPr/>
              </p14:nvContentPartPr>
              <p14:xfrm>
                <a:off x="4869340" y="2694960"/>
                <a:ext cx="83520" cy="1062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68130" y="2692133"/>
                  <a:ext cx="85941" cy="111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/>
                <p14:cNvContentPartPr/>
                <p14:nvPr/>
              </p14:nvContentPartPr>
              <p14:xfrm>
                <a:off x="4980220" y="2615400"/>
                <a:ext cx="12240" cy="1987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78996" y="2612578"/>
                  <a:ext cx="15096" cy="204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/>
                <p14:cNvContentPartPr/>
                <p14:nvPr/>
              </p14:nvContentPartPr>
              <p14:xfrm>
                <a:off x="5057260" y="2659320"/>
                <a:ext cx="96840" cy="1296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55646" y="2656494"/>
                  <a:ext cx="99665" cy="135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/>
                <p14:cNvContentPartPr/>
                <p14:nvPr/>
              </p14:nvContentPartPr>
              <p14:xfrm>
                <a:off x="5268940" y="2630880"/>
                <a:ext cx="147960" cy="2084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67727" y="2628058"/>
                  <a:ext cx="150386" cy="214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/>
                <p14:cNvContentPartPr/>
                <p14:nvPr/>
              </p14:nvContentPartPr>
              <p14:xfrm>
                <a:off x="4052500" y="2973600"/>
                <a:ext cx="114120" cy="20232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50887" y="2970773"/>
                  <a:ext cx="117346" cy="207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/>
                <p14:cNvContentPartPr/>
                <p14:nvPr/>
              </p14:nvContentPartPr>
              <p14:xfrm>
                <a:off x="4246540" y="2916720"/>
                <a:ext cx="51120" cy="22716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44930" y="2913901"/>
                  <a:ext cx="53938" cy="232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/>
                <p14:cNvContentPartPr/>
                <p14:nvPr/>
              </p14:nvContentPartPr>
              <p14:xfrm>
                <a:off x="4339420" y="2975400"/>
                <a:ext cx="14760" cy="14076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38223" y="2972577"/>
                  <a:ext cx="17154" cy="146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/>
                <p14:cNvContentPartPr/>
                <p14:nvPr/>
              </p14:nvContentPartPr>
              <p14:xfrm>
                <a:off x="4393060" y="3003480"/>
                <a:ext cx="86760" cy="784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91849" y="3001053"/>
                  <a:ext cx="88778" cy="83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/>
                <p14:cNvContentPartPr/>
                <p14:nvPr/>
              </p14:nvContentPartPr>
              <p14:xfrm>
                <a:off x="4402780" y="3030840"/>
                <a:ext cx="79560" cy="716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01568" y="3028007"/>
                  <a:ext cx="81175" cy="77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/>
                <p14:cNvContentPartPr/>
                <p14:nvPr/>
              </p14:nvContentPartPr>
              <p14:xfrm>
                <a:off x="4523380" y="2952360"/>
                <a:ext cx="7560" cy="1828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21788" y="2949938"/>
                  <a:ext cx="10743" cy="187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/>
                <p14:cNvContentPartPr/>
                <p14:nvPr/>
              </p14:nvContentPartPr>
              <p14:xfrm>
                <a:off x="4606540" y="3043440"/>
                <a:ext cx="111600" cy="2124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05327" y="3040581"/>
                  <a:ext cx="114430" cy="25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/>
                <p14:cNvContentPartPr/>
                <p14:nvPr/>
              </p14:nvContentPartPr>
              <p14:xfrm>
                <a:off x="4816780" y="2957400"/>
                <a:ext cx="158040" cy="197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5567" y="2954577"/>
                  <a:ext cx="160869" cy="2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/>
                <p14:cNvContentPartPr/>
                <p14:nvPr/>
              </p14:nvContentPartPr>
              <p14:xfrm>
                <a:off x="4987420" y="2939040"/>
                <a:ext cx="63000" cy="15804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86208" y="2936218"/>
                  <a:ext cx="65827" cy="16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/>
                <p14:cNvContentPartPr/>
                <p14:nvPr/>
              </p14:nvContentPartPr>
              <p14:xfrm>
                <a:off x="5093260" y="2989440"/>
                <a:ext cx="94320" cy="10692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91648" y="2986616"/>
                  <a:ext cx="96738" cy="112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/>
                <p14:cNvContentPartPr/>
                <p14:nvPr/>
              </p14:nvContentPartPr>
              <p14:xfrm>
                <a:off x="5208460" y="2935440"/>
                <a:ext cx="88560" cy="2181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07247" y="2932617"/>
                  <a:ext cx="91391" cy="22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/>
                <p14:cNvContentPartPr/>
                <p14:nvPr/>
              </p14:nvContentPartPr>
              <p14:xfrm>
                <a:off x="5376940" y="3077280"/>
                <a:ext cx="53640" cy="9576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76534" y="3074866"/>
                  <a:ext cx="55672" cy="100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/>
                <p14:cNvContentPartPr/>
                <p14:nvPr/>
              </p14:nvContentPartPr>
              <p14:xfrm>
                <a:off x="5644780" y="2913120"/>
                <a:ext cx="9000" cy="2062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43144" y="2910294"/>
                  <a:ext cx="11864" cy="21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/>
                <p14:cNvContentPartPr/>
                <p14:nvPr/>
              </p14:nvContentPartPr>
              <p14:xfrm>
                <a:off x="5690140" y="2986200"/>
                <a:ext cx="110160" cy="838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88929" y="2983377"/>
                  <a:ext cx="112581" cy="89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/>
                <p14:cNvContentPartPr/>
                <p14:nvPr/>
              </p14:nvContentPartPr>
              <p14:xfrm>
                <a:off x="5718580" y="2975040"/>
                <a:ext cx="76320" cy="1173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16956" y="2972217"/>
                  <a:ext cx="79162" cy="123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/>
                <p14:cNvContentPartPr/>
                <p14:nvPr/>
              </p14:nvContentPartPr>
              <p14:xfrm>
                <a:off x="5879500" y="2885400"/>
                <a:ext cx="26280" cy="20520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78287" y="2882578"/>
                  <a:ext cx="29110" cy="21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8" name="Ink 127"/>
                <p14:cNvContentPartPr/>
                <p14:nvPr/>
              </p14:nvContentPartPr>
              <p14:xfrm>
                <a:off x="6008380" y="2928600"/>
                <a:ext cx="102960" cy="11772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06759" y="2925778"/>
                  <a:ext cx="106203" cy="123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9" name="Ink 128"/>
                <p14:cNvContentPartPr/>
                <p14:nvPr/>
              </p14:nvContentPartPr>
              <p14:xfrm>
                <a:off x="6045820" y="3013560"/>
                <a:ext cx="69120" cy="7884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44614" y="3011538"/>
                  <a:ext cx="71531" cy="83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0" name="Ink 129"/>
                <p14:cNvContentPartPr/>
                <p14:nvPr/>
              </p14:nvContentPartPr>
              <p14:xfrm>
                <a:off x="6199540" y="2904480"/>
                <a:ext cx="137880" cy="22212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97923" y="2901658"/>
                  <a:ext cx="141115" cy="22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1" name="Ink 130"/>
                <p14:cNvContentPartPr/>
                <p14:nvPr/>
              </p14:nvContentPartPr>
              <p14:xfrm>
                <a:off x="6336340" y="2575080"/>
                <a:ext cx="138600" cy="59256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34724" y="2572258"/>
                  <a:ext cx="141833" cy="598203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Adding robustness to Least Squares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346075" y="392113"/>
            <a:ext cx="4014788" cy="630237"/>
            <a:chOff x="279700" y="1627380"/>
            <a:chExt cx="4015250" cy="630751"/>
          </a:xfrm>
        </p:grpSpPr>
        <p:sp>
          <p:nvSpPr>
            <p:cNvPr id="11376" name="TextBox 4"/>
            <p:cNvSpPr txBox="1">
              <a:spLocks noChangeArrowheads="1"/>
            </p:cNvSpPr>
            <p:nvPr/>
          </p:nvSpPr>
          <p:spPr bwMode="auto">
            <a:xfrm>
              <a:off x="1768006" y="1996161"/>
              <a:ext cx="1059537" cy="2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077" tIns="23038" rIns="46077" bIns="23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rbe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9pPr>
            </a:lstStyle>
            <a:p>
              <a:r>
                <a:rPr lang="en-US" sz="1400" i="1"/>
                <a:t>log-likelihood</a:t>
              </a:r>
            </a:p>
          </p:txBody>
        </p:sp>
        <p:sp>
          <p:nvSpPr>
            <p:cNvPr id="11377" name="TextBox 5"/>
            <p:cNvSpPr txBox="1">
              <a:spLocks noChangeArrowheads="1"/>
            </p:cNvSpPr>
            <p:nvPr/>
          </p:nvSpPr>
          <p:spPr bwMode="auto">
            <a:xfrm>
              <a:off x="3139628" y="1976716"/>
              <a:ext cx="703799" cy="2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077" tIns="23038" rIns="46077" bIns="23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rbe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9pPr>
            </a:lstStyle>
            <a:p>
              <a:r>
                <a:rPr lang="en-US" sz="1400" i="1"/>
                <a:t>log-prior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/>
                <p14:cNvContentPartPr/>
                <p14:nvPr/>
              </p14:nvContentPartPr>
              <p14:xfrm>
                <a:off x="927150" y="1816700"/>
                <a:ext cx="113400" cy="147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6080" y="1814240"/>
                  <a:ext cx="115540" cy="18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138110" y="1636380"/>
                <a:ext cx="164160" cy="3031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7390" y="1633857"/>
                  <a:ext cx="166320" cy="308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/>
                <p14:cNvContentPartPr/>
                <p14:nvPr/>
              </p14:nvContentPartPr>
              <p14:xfrm>
                <a:off x="1281750" y="1819260"/>
                <a:ext cx="147600" cy="3045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0310" y="1816740"/>
                  <a:ext cx="149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/>
                <p14:cNvContentPartPr/>
                <p14:nvPr/>
              </p14:nvContentPartPr>
              <p14:xfrm>
                <a:off x="1567230" y="1669140"/>
                <a:ext cx="36000" cy="2581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6150" y="1666977"/>
                  <a:ext cx="38160" cy="262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1600710" y="1656180"/>
                <a:ext cx="78480" cy="134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9630" y="1653660"/>
                  <a:ext cx="81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/>
                <p14:cNvContentPartPr/>
                <p14:nvPr/>
              </p14:nvContentPartPr>
              <p14:xfrm>
                <a:off x="1715910" y="1647900"/>
                <a:ext cx="82440" cy="26892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4470" y="1645377"/>
                  <a:ext cx="84960" cy="273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/>
                <p14:cNvContentPartPr/>
                <p14:nvPr/>
              </p14:nvContentPartPr>
              <p14:xfrm>
                <a:off x="1838670" y="1736100"/>
                <a:ext cx="84960" cy="1360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7590" y="1733580"/>
                  <a:ext cx="86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/>
                <p14:cNvContentPartPr/>
                <p14:nvPr/>
              </p14:nvContentPartPr>
              <p14:xfrm>
                <a:off x="1823550" y="1713420"/>
                <a:ext cx="122760" cy="1677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2470" y="1711620"/>
                  <a:ext cx="124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/>
                <p14:cNvContentPartPr/>
                <p14:nvPr/>
              </p14:nvContentPartPr>
              <p14:xfrm>
                <a:off x="1985550" y="1870740"/>
                <a:ext cx="27720" cy="770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4830" y="1868570"/>
                  <a:ext cx="29520" cy="81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/>
                <p14:cNvContentPartPr/>
                <p14:nvPr/>
              </p14:nvContentPartPr>
              <p14:xfrm>
                <a:off x="2102910" y="1784340"/>
                <a:ext cx="86040" cy="1789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2187" y="1782180"/>
                  <a:ext cx="88209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/>
                <p14:cNvContentPartPr/>
                <p14:nvPr/>
              </p14:nvContentPartPr>
              <p14:xfrm>
                <a:off x="2294790" y="1669140"/>
                <a:ext cx="28080" cy="25812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93331" y="1666980"/>
                  <a:ext cx="30633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/>
                <p14:cNvContentPartPr/>
                <p14:nvPr/>
              </p14:nvContentPartPr>
              <p14:xfrm>
                <a:off x="2375790" y="1782540"/>
                <a:ext cx="175680" cy="997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4710" y="1780020"/>
                  <a:ext cx="178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/>
                <p14:cNvContentPartPr/>
                <p14:nvPr/>
              </p14:nvContentPartPr>
              <p14:xfrm>
                <a:off x="2573430" y="1646460"/>
                <a:ext cx="79200" cy="2775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72710" y="1644297"/>
                  <a:ext cx="81360" cy="280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/>
                <p14:cNvContentPartPr/>
                <p14:nvPr/>
              </p14:nvContentPartPr>
              <p14:xfrm>
                <a:off x="2799510" y="1810980"/>
                <a:ext cx="136080" cy="208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98430" y="1810247"/>
                  <a:ext cx="137520" cy="24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/>
                <p14:cNvContentPartPr/>
                <p14:nvPr/>
              </p14:nvContentPartPr>
              <p14:xfrm>
                <a:off x="3101910" y="1627380"/>
                <a:ext cx="228600" cy="2764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0830" y="1624860"/>
                  <a:ext cx="231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/>
                <p14:cNvContentPartPr/>
                <p14:nvPr/>
              </p14:nvContentPartPr>
              <p14:xfrm>
                <a:off x="3340590" y="1803060"/>
                <a:ext cx="101520" cy="20736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9150" y="1800540"/>
                  <a:ext cx="104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/>
                <p14:cNvContentPartPr/>
                <p14:nvPr/>
              </p14:nvContentPartPr>
              <p14:xfrm>
                <a:off x="3547590" y="1665900"/>
                <a:ext cx="73080" cy="26100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6150" y="1663740"/>
                  <a:ext cx="74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/>
                <p14:cNvContentPartPr/>
                <p14:nvPr/>
              </p14:nvContentPartPr>
              <p14:xfrm>
                <a:off x="3676470" y="1677780"/>
                <a:ext cx="83520" cy="2358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75390" y="1675260"/>
                  <a:ext cx="86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/>
                <p14:cNvContentPartPr/>
                <p14:nvPr/>
              </p14:nvContentPartPr>
              <p14:xfrm>
                <a:off x="3818310" y="1681380"/>
                <a:ext cx="55080" cy="2419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16861" y="1679580"/>
                  <a:ext cx="57617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/>
                <p14:cNvContentPartPr/>
                <p14:nvPr/>
              </p14:nvContentPartPr>
              <p14:xfrm>
                <a:off x="3894270" y="1794420"/>
                <a:ext cx="171360" cy="943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92830" y="1793700"/>
                  <a:ext cx="174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/>
                <p14:cNvContentPartPr/>
                <p14:nvPr/>
              </p14:nvContentPartPr>
              <p14:xfrm>
                <a:off x="4074270" y="1678500"/>
                <a:ext cx="59760" cy="2498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73910" y="1676697"/>
                  <a:ext cx="61560" cy="252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/>
                <p14:cNvContentPartPr/>
                <p14:nvPr/>
              </p14:nvContentPartPr>
              <p14:xfrm>
                <a:off x="4216830" y="1635660"/>
                <a:ext cx="78120" cy="3254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15750" y="1633498"/>
                  <a:ext cx="80640" cy="329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/>
                <p14:cNvContentPartPr/>
                <p14:nvPr/>
              </p14:nvContentPartPr>
              <p14:xfrm>
                <a:off x="279700" y="1737680"/>
                <a:ext cx="196920" cy="1555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8620" y="1735520"/>
                  <a:ext cx="198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/>
                <p14:cNvContentPartPr/>
                <p14:nvPr/>
              </p14:nvContentPartPr>
              <p14:xfrm>
                <a:off x="405340" y="1947920"/>
                <a:ext cx="169200" cy="11016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4260" y="1945392"/>
                  <a:ext cx="171720" cy="115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/>
                <p14:cNvContentPartPr/>
                <p14:nvPr/>
              </p14:nvContentPartPr>
              <p14:xfrm>
                <a:off x="541420" y="1783760"/>
                <a:ext cx="54720" cy="972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0340" y="1781592"/>
                  <a:ext cx="56160" cy="101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/>
                <p14:cNvContentPartPr/>
                <p14:nvPr/>
              </p14:nvContentPartPr>
              <p14:xfrm>
                <a:off x="558700" y="1721120"/>
                <a:ext cx="15480" cy="126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620" y="1718526"/>
                  <a:ext cx="16920" cy="15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/>
                <p14:cNvContentPartPr/>
                <p14:nvPr/>
              </p14:nvContentPartPr>
              <p14:xfrm>
                <a:off x="626380" y="1761800"/>
                <a:ext cx="99720" cy="1234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5296" y="1759280"/>
                  <a:ext cx="101165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/>
          <p:cNvGrpSpPr>
            <a:grpSpLocks/>
          </p:cNvGrpSpPr>
          <p:nvPr/>
        </p:nvGrpSpPr>
        <p:grpSpPr bwMode="auto">
          <a:xfrm>
            <a:off x="196850" y="1273175"/>
            <a:ext cx="4224338" cy="717550"/>
            <a:chOff x="196620" y="1273200"/>
            <a:chExt cx="4224960" cy="71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/>
                <p14:cNvContentPartPr/>
                <p14:nvPr/>
              </p14:nvContentPartPr>
              <p14:xfrm>
                <a:off x="196620" y="1556160"/>
                <a:ext cx="210600" cy="1832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5540" y="1553640"/>
                  <a:ext cx="212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/>
                <p14:cNvContentPartPr/>
                <p14:nvPr/>
              </p14:nvContentPartPr>
              <p14:xfrm>
                <a:off x="440700" y="1620600"/>
                <a:ext cx="7560" cy="637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9620" y="1619160"/>
                  <a:ext cx="9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/>
                <p14:cNvContentPartPr/>
                <p14:nvPr/>
              </p14:nvContentPartPr>
              <p14:xfrm>
                <a:off x="449700" y="1544640"/>
                <a:ext cx="22680" cy="115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8980" y="1542480"/>
                  <a:ext cx="237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/>
                <p14:cNvContentPartPr/>
                <p14:nvPr/>
              </p14:nvContentPartPr>
              <p14:xfrm>
                <a:off x="514140" y="1558320"/>
                <a:ext cx="106920" cy="1389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3420" y="1555800"/>
                  <a:ext cx="108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/>
                <p14:cNvContentPartPr/>
                <p14:nvPr/>
              </p14:nvContentPartPr>
              <p14:xfrm>
                <a:off x="310020" y="1806720"/>
                <a:ext cx="168840" cy="1836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8940" y="1804560"/>
                  <a:ext cx="171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/>
                <p14:cNvContentPartPr/>
                <p14:nvPr/>
              </p14:nvContentPartPr>
              <p14:xfrm>
                <a:off x="859380" y="1408200"/>
                <a:ext cx="275040" cy="3470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8300" y="1406042"/>
                  <a:ext cx="277200" cy="351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/>
                <p14:cNvContentPartPr/>
                <p14:nvPr/>
              </p14:nvContentPartPr>
              <p14:xfrm>
                <a:off x="862260" y="1876920"/>
                <a:ext cx="54720" cy="9648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1180" y="1874760"/>
                  <a:ext cx="56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/>
                <p14:cNvContentPartPr/>
                <p14:nvPr/>
              </p14:nvContentPartPr>
              <p14:xfrm>
                <a:off x="863340" y="1799880"/>
                <a:ext cx="33120" cy="136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2260" y="1798080"/>
                  <a:ext cx="345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/>
                <p14:cNvContentPartPr/>
                <p14:nvPr/>
              </p14:nvContentPartPr>
              <p14:xfrm>
                <a:off x="962340" y="1859640"/>
                <a:ext cx="59400" cy="684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1620" y="1858200"/>
                  <a:ext cx="608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/>
                <p14:cNvContentPartPr/>
                <p14:nvPr/>
              </p14:nvContentPartPr>
              <p14:xfrm>
                <a:off x="965580" y="1910040"/>
                <a:ext cx="70560" cy="2088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4500" y="1909320"/>
                  <a:ext cx="72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/>
                <p14:cNvContentPartPr/>
                <p14:nvPr/>
              </p14:nvContentPartPr>
              <p14:xfrm>
                <a:off x="1081860" y="1851720"/>
                <a:ext cx="4320" cy="11988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0780" y="1850280"/>
                  <a:ext cx="6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/>
                <p14:cNvContentPartPr/>
                <p14:nvPr/>
              </p14:nvContentPartPr>
              <p14:xfrm>
                <a:off x="937860" y="1273200"/>
                <a:ext cx="79200" cy="1040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780" y="1271047"/>
                  <a:ext cx="81360" cy="108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/>
                <p14:cNvContentPartPr/>
                <p14:nvPr/>
              </p14:nvContentPartPr>
              <p14:xfrm>
                <a:off x="1114980" y="1583520"/>
                <a:ext cx="108000" cy="64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3900" y="1581360"/>
                  <a:ext cx="11016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/>
                <p14:cNvContentPartPr/>
                <p14:nvPr/>
              </p14:nvContentPartPr>
              <p14:xfrm>
                <a:off x="1286700" y="1443120"/>
                <a:ext cx="164160" cy="2422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85620" y="1440960"/>
                  <a:ext cx="166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/>
                <p14:cNvContentPartPr/>
                <p14:nvPr/>
              </p14:nvContentPartPr>
              <p14:xfrm>
                <a:off x="1433220" y="1599720"/>
                <a:ext cx="127440" cy="27972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32140" y="1597560"/>
                  <a:ext cx="128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/>
                <p14:cNvContentPartPr/>
                <p14:nvPr/>
              </p14:nvContentPartPr>
              <p14:xfrm>
                <a:off x="1694580" y="1477320"/>
                <a:ext cx="108000" cy="2246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93500" y="1475160"/>
                  <a:ext cx="109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/>
                <p14:cNvContentPartPr/>
                <p14:nvPr/>
              </p14:nvContentPartPr>
              <p14:xfrm>
                <a:off x="1832820" y="1576680"/>
                <a:ext cx="61560" cy="10512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31740" y="1574880"/>
                  <a:ext cx="63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/>
                <p14:cNvContentPartPr/>
                <p14:nvPr/>
              </p14:nvContentPartPr>
              <p14:xfrm>
                <a:off x="1955580" y="1482360"/>
                <a:ext cx="52200" cy="2059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54500" y="1480560"/>
                  <a:ext cx="54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/>
                <p14:cNvContentPartPr/>
                <p14:nvPr/>
              </p14:nvContentPartPr>
              <p14:xfrm>
                <a:off x="2041620" y="1564440"/>
                <a:ext cx="60120" cy="1216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40900" y="1561920"/>
                  <a:ext cx="61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/>
                <p14:cNvContentPartPr/>
                <p14:nvPr/>
              </p14:nvContentPartPr>
              <p14:xfrm>
                <a:off x="2126220" y="1582800"/>
                <a:ext cx="89280" cy="1054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25140" y="1580280"/>
                  <a:ext cx="91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/>
                <p14:cNvContentPartPr/>
                <p14:nvPr/>
              </p14:nvContentPartPr>
              <p14:xfrm>
                <a:off x="2272740" y="1415760"/>
                <a:ext cx="72000" cy="3967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71660" y="1414321"/>
                  <a:ext cx="73800" cy="400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/>
                <p14:cNvContentPartPr/>
                <p14:nvPr/>
              </p14:nvContentPartPr>
              <p14:xfrm>
                <a:off x="2409540" y="1535280"/>
                <a:ext cx="82440" cy="1346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08460" y="1533120"/>
                  <a:ext cx="84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/>
                <p14:cNvContentPartPr/>
                <p14:nvPr/>
              </p14:nvContentPartPr>
              <p14:xfrm>
                <a:off x="2382180" y="1521600"/>
                <a:ext cx="119160" cy="1702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81097" y="1519440"/>
                  <a:ext cx="121327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/>
                <p14:cNvContentPartPr/>
                <p14:nvPr/>
              </p14:nvContentPartPr>
              <p14:xfrm>
                <a:off x="2525820" y="1652640"/>
                <a:ext cx="33120" cy="7380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24728" y="1650849"/>
                  <a:ext cx="34576" cy="7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/>
                <p14:cNvContentPartPr/>
                <p14:nvPr/>
              </p14:nvContentPartPr>
              <p14:xfrm>
                <a:off x="2527620" y="1581360"/>
                <a:ext cx="5040" cy="360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26540" y="1579200"/>
                  <a:ext cx="720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/>
                <p14:cNvContentPartPr/>
                <p14:nvPr/>
              </p14:nvContentPartPr>
              <p14:xfrm>
                <a:off x="2586660" y="1439160"/>
                <a:ext cx="8280" cy="770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85580" y="1437010"/>
                  <a:ext cx="10440" cy="81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/>
                <p14:cNvContentPartPr/>
                <p14:nvPr/>
              </p14:nvContentPartPr>
              <p14:xfrm>
                <a:off x="2529780" y="1425120"/>
                <a:ext cx="112680" cy="1728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28700" y="1422651"/>
                  <a:ext cx="114480" cy="20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/>
                <p14:cNvContentPartPr/>
                <p14:nvPr/>
              </p14:nvContentPartPr>
              <p14:xfrm>
                <a:off x="2624460" y="1537080"/>
                <a:ext cx="130680" cy="10116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23377" y="1535280"/>
                  <a:ext cx="133207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/>
                <p14:cNvContentPartPr/>
                <p14:nvPr/>
              </p14:nvContentPartPr>
              <p14:xfrm>
                <a:off x="2804160" y="1602240"/>
                <a:ext cx="58320" cy="133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03080" y="1600440"/>
                  <a:ext cx="601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/>
                <p14:cNvContentPartPr/>
                <p14:nvPr/>
              </p14:nvContentPartPr>
              <p14:xfrm>
                <a:off x="2910720" y="1548600"/>
                <a:ext cx="103680" cy="2714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09640" y="1546440"/>
                  <a:ext cx="105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/>
                <p14:cNvContentPartPr/>
                <p14:nvPr/>
              </p14:nvContentPartPr>
              <p14:xfrm>
                <a:off x="3087840" y="1711320"/>
                <a:ext cx="13320" cy="4320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86760" y="1709880"/>
                  <a:ext cx="14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/>
                <p14:cNvContentPartPr/>
                <p14:nvPr/>
              </p14:nvContentPartPr>
              <p14:xfrm>
                <a:off x="3081360" y="1635000"/>
                <a:ext cx="6480" cy="864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80280" y="1632840"/>
                  <a:ext cx="8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/>
                <p14:cNvContentPartPr/>
                <p14:nvPr/>
              </p14:nvContentPartPr>
              <p14:xfrm>
                <a:off x="3144720" y="1427640"/>
                <a:ext cx="74520" cy="3790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43635" y="1425482"/>
                  <a:ext cx="77052" cy="382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/>
                <p14:cNvContentPartPr/>
                <p14:nvPr/>
              </p14:nvContentPartPr>
              <p14:xfrm>
                <a:off x="3388020" y="1568400"/>
                <a:ext cx="114840" cy="1512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87300" y="1566240"/>
                  <a:ext cx="116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/>
                <p14:cNvContentPartPr/>
                <p14:nvPr/>
              </p14:nvContentPartPr>
              <p14:xfrm>
                <a:off x="3431580" y="1518720"/>
                <a:ext cx="10800" cy="13068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30500" y="1516560"/>
                  <a:ext cx="12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/>
                <p14:cNvContentPartPr/>
                <p14:nvPr/>
              </p14:nvContentPartPr>
              <p14:xfrm>
                <a:off x="3620940" y="1439520"/>
                <a:ext cx="124920" cy="27648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9860" y="1437363"/>
                  <a:ext cx="127080" cy="281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/>
                <p14:cNvContentPartPr/>
                <p14:nvPr/>
              </p14:nvContentPartPr>
              <p14:xfrm>
                <a:off x="3612300" y="1617000"/>
                <a:ext cx="96840" cy="10224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11939" y="1615200"/>
                  <a:ext cx="97924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/>
                <p14:cNvContentPartPr/>
                <p14:nvPr/>
              </p14:nvContentPartPr>
              <p14:xfrm>
                <a:off x="3880860" y="1476240"/>
                <a:ext cx="15480" cy="25632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79780" y="1474083"/>
                  <a:ext cx="16920" cy="260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/>
                <p14:cNvContentPartPr/>
                <p14:nvPr/>
              </p14:nvContentPartPr>
              <p14:xfrm>
                <a:off x="3943140" y="1465080"/>
                <a:ext cx="31680" cy="2638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42060" y="1462920"/>
                  <a:ext cx="33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/>
                <p14:cNvContentPartPr/>
                <p14:nvPr/>
              </p14:nvContentPartPr>
              <p14:xfrm>
                <a:off x="4015140" y="1564080"/>
                <a:ext cx="160560" cy="997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14060" y="1561560"/>
                  <a:ext cx="163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/>
                <p14:cNvContentPartPr/>
                <p14:nvPr/>
              </p14:nvContentPartPr>
              <p14:xfrm>
                <a:off x="4218540" y="1500360"/>
                <a:ext cx="14040" cy="23256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17460" y="1498920"/>
                  <a:ext cx="15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/>
                <p14:cNvContentPartPr/>
                <p14:nvPr/>
              </p14:nvContentPartPr>
              <p14:xfrm>
                <a:off x="4259220" y="1521600"/>
                <a:ext cx="20520" cy="2372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58140" y="1519440"/>
                  <a:ext cx="22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/>
                <p14:cNvContentPartPr/>
                <p14:nvPr/>
              </p14:nvContentPartPr>
              <p14:xfrm>
                <a:off x="4320780" y="1431240"/>
                <a:ext cx="100800" cy="12312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19700" y="1428720"/>
                  <a:ext cx="10260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0" name="Ink 139"/>
              <p14:cNvContentPartPr/>
              <p14:nvPr/>
            </p14:nvContentPartPr>
            <p14:xfrm>
              <a:off x="4841700" y="3933240"/>
              <a:ext cx="360" cy="3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840980" y="3931800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/>
          <p:cNvGrpSpPr>
            <a:grpSpLocks/>
          </p:cNvGrpSpPr>
          <p:nvPr/>
        </p:nvGrpSpPr>
        <p:grpSpPr bwMode="auto">
          <a:xfrm>
            <a:off x="554038" y="1890713"/>
            <a:ext cx="3197225" cy="1262062"/>
            <a:chOff x="553440" y="1890240"/>
            <a:chExt cx="3198420" cy="12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/>
                <p14:cNvContentPartPr/>
                <p14:nvPr/>
              </p14:nvContentPartPr>
              <p14:xfrm>
                <a:off x="2031900" y="1890240"/>
                <a:ext cx="19440" cy="1522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30820" y="1888440"/>
                  <a:ext cx="20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/>
                <p14:cNvContentPartPr/>
                <p14:nvPr/>
              </p14:nvContentPartPr>
              <p14:xfrm>
                <a:off x="2080860" y="1906080"/>
                <a:ext cx="21240" cy="17460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79761" y="1903916"/>
                  <a:ext cx="23071" cy="17820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273" name="Group 157"/>
            <p:cNvGrpSpPr>
              <a:grpSpLocks/>
            </p:cNvGrpSpPr>
            <p:nvPr/>
          </p:nvGrpSpPr>
          <p:grpSpPr bwMode="auto">
            <a:xfrm>
              <a:off x="553440" y="2122440"/>
              <a:ext cx="3137760" cy="1029960"/>
              <a:chOff x="1596300" y="2122440"/>
              <a:chExt cx="3137760" cy="102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34" name="Ink 33"/>
                  <p14:cNvContentPartPr/>
                  <p14:nvPr/>
                </p14:nvContentPartPr>
                <p14:xfrm>
                  <a:off x="2074020" y="2568120"/>
                  <a:ext cx="360" cy="360"/>
                </p14:xfrm>
              </p:contentPart>
            </mc:Choice>
            <mc:Fallback xmlns="">
              <p:pic>
                <p:nvPicPr>
                  <p:cNvPr id="34" name="Ink 33"/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073300" y="2566680"/>
                    <a:ext cx="1800" cy="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40" name="Ink 39"/>
                  <p14:cNvContentPartPr/>
                  <p14:nvPr/>
                </p14:nvContentPartPr>
                <p14:xfrm>
                  <a:off x="2779260" y="2742360"/>
                  <a:ext cx="360" cy="36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778540" y="2740920"/>
                    <a:ext cx="1800" cy="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52" name="Ink 51"/>
                  <p14:cNvContentPartPr/>
                  <p14:nvPr/>
                </p14:nvContentPartPr>
                <p14:xfrm>
                  <a:off x="3181740" y="2680080"/>
                  <a:ext cx="360" cy="36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181020" y="2678640"/>
                    <a:ext cx="1800" cy="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89" name="Ink 88"/>
                  <p14:cNvContentPartPr/>
                  <p14:nvPr/>
                </p14:nvContentPartPr>
                <p14:xfrm>
                  <a:off x="1596300" y="2144400"/>
                  <a:ext cx="198720" cy="996480"/>
                </p14:xfrm>
              </p:contentPart>
            </mc:Choice>
            <mc:Fallback xmlns="">
              <p:pic>
                <p:nvPicPr>
                  <p:cNvPr id="89" name="Ink 88"/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1595220" y="2142240"/>
                    <a:ext cx="200880" cy="9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90" name="Ink 89"/>
                  <p14:cNvContentPartPr/>
                  <p14:nvPr/>
                </p14:nvContentPartPr>
                <p14:xfrm>
                  <a:off x="2148180" y="2260680"/>
                  <a:ext cx="105840" cy="115560"/>
                </p14:xfrm>
              </p:contentPart>
            </mc:Choice>
            <mc:Fallback xmlns="">
              <p:pic>
                <p:nvPicPr>
                  <p:cNvPr id="90" name="Ink 89"/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2147100" y="2258520"/>
                    <a:ext cx="10728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91" name="Ink 90"/>
                  <p14:cNvContentPartPr/>
                  <p14:nvPr/>
                </p14:nvContentPartPr>
                <p14:xfrm>
                  <a:off x="2152860" y="2272200"/>
                  <a:ext cx="100440" cy="129960"/>
                </p14:xfrm>
              </p:contentPart>
            </mc:Choice>
            <mc:Fallback xmlns="">
              <p:pic>
                <p:nvPicPr>
                  <p:cNvPr id="91" name="Ink 90"/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2152140" y="2270034"/>
                    <a:ext cx="101880" cy="133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92" name="Ink 91"/>
                  <p14:cNvContentPartPr/>
                  <p14:nvPr/>
                </p14:nvContentPartPr>
                <p14:xfrm>
                  <a:off x="2285700" y="2360760"/>
                  <a:ext cx="32400" cy="59760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2284620" y="2359680"/>
                    <a:ext cx="3384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93" name="Ink 92"/>
                  <p14:cNvContentPartPr/>
                  <p14:nvPr/>
                </p14:nvContentPartPr>
                <p14:xfrm>
                  <a:off x="2296140" y="2326200"/>
                  <a:ext cx="10440" cy="288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2295060" y="2324280"/>
                    <a:ext cx="12240" cy="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4" name="Ink 93"/>
                  <p14:cNvContentPartPr/>
                  <p14:nvPr/>
                </p14:nvContentPartPr>
                <p14:xfrm>
                  <a:off x="2297940" y="2212080"/>
                  <a:ext cx="97920" cy="5832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2296856" y="2210631"/>
                    <a:ext cx="99365" cy="623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5" name="Ink 94"/>
                  <p14:cNvContentPartPr/>
                  <p14:nvPr/>
                </p14:nvContentPartPr>
                <p14:xfrm>
                  <a:off x="2402700" y="2268960"/>
                  <a:ext cx="127440" cy="102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2401620" y="2267520"/>
                    <a:ext cx="12996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6" name="Ink 95"/>
                  <p14:cNvContentPartPr/>
                  <p14:nvPr/>
                </p14:nvContentPartPr>
                <p14:xfrm>
                  <a:off x="2599260" y="2325840"/>
                  <a:ext cx="72720" cy="252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2598180" y="2323320"/>
                    <a:ext cx="74520" cy="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7" name="Ink 96"/>
                  <p14:cNvContentPartPr/>
                  <p14:nvPr/>
                </p14:nvContentPartPr>
                <p14:xfrm>
                  <a:off x="2722740" y="2290920"/>
                  <a:ext cx="96840" cy="20124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721660" y="2288400"/>
                    <a:ext cx="99000" cy="20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0" name="Ink 99"/>
                  <p14:cNvContentPartPr/>
                  <p14:nvPr/>
                </p14:nvContentPartPr>
                <p14:xfrm>
                  <a:off x="2848740" y="2412240"/>
                  <a:ext cx="36000" cy="59400"/>
                </p14:xfrm>
              </p:contentPart>
            </mc:Choice>
            <mc:Fallback xmlns="">
              <p:pic>
                <p:nvPicPr>
                  <p:cNvPr id="100" name="Ink 99"/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847660" y="2410080"/>
                    <a:ext cx="3780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01" name="Ink 100"/>
                  <p14:cNvContentPartPr/>
                  <p14:nvPr/>
                </p14:nvContentPartPr>
                <p14:xfrm>
                  <a:off x="2860620" y="2349240"/>
                  <a:ext cx="4320" cy="10080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2859540" y="2346627"/>
                    <a:ext cx="6120" cy="141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02" name="Ink 101"/>
                  <p14:cNvContentPartPr/>
                  <p14:nvPr/>
                </p14:nvContentPartPr>
                <p14:xfrm>
                  <a:off x="2035500" y="2204880"/>
                  <a:ext cx="77760" cy="244440"/>
                </p14:xfrm>
              </p:contentPart>
            </mc:Choice>
            <mc:Fallback xmlns="">
              <p:pic>
                <p:nvPicPr>
                  <p:cNvPr id="102" name="Ink 101"/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2034420" y="2203080"/>
                    <a:ext cx="7992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03" name="Ink 102"/>
                  <p14:cNvContentPartPr/>
                  <p14:nvPr/>
                </p14:nvContentPartPr>
                <p14:xfrm>
                  <a:off x="2931180" y="2191200"/>
                  <a:ext cx="83880" cy="22104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930460" y="2189040"/>
                    <a:ext cx="85680" cy="22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4" name="Ink 103"/>
                  <p14:cNvContentPartPr/>
                  <p14:nvPr/>
                </p14:nvContentPartPr>
                <p14:xfrm>
                  <a:off x="3051060" y="2122440"/>
                  <a:ext cx="88560" cy="16524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049980" y="2119920"/>
                    <a:ext cx="9000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6" name="Ink 105"/>
                  <p14:cNvContentPartPr/>
                  <p14:nvPr/>
                </p14:nvContentPartPr>
                <p14:xfrm>
                  <a:off x="1860900" y="2145120"/>
                  <a:ext cx="41760" cy="149760"/>
                </p14:xfrm>
              </p:contentPart>
            </mc:Choice>
            <mc:Fallback xmlns="">
              <p:pic>
                <p:nvPicPr>
                  <p:cNvPr id="106" name="Ink 105"/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1859820" y="2142600"/>
                    <a:ext cx="4392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7" name="Ink 106"/>
                  <p14:cNvContentPartPr/>
                  <p14:nvPr/>
                </p14:nvContentPartPr>
                <p14:xfrm>
                  <a:off x="1796100" y="2334480"/>
                  <a:ext cx="101520" cy="20520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1795020" y="2331960"/>
                    <a:ext cx="10368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8" name="Ink 107"/>
                  <p14:cNvContentPartPr/>
                  <p14:nvPr/>
                </p14:nvContentPartPr>
                <p14:xfrm>
                  <a:off x="1805100" y="2396040"/>
                  <a:ext cx="92520" cy="110880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1804016" y="2393512"/>
                    <a:ext cx="93966" cy="1155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9" name="Ink 108"/>
                  <p14:cNvContentPartPr/>
                  <p14:nvPr/>
                </p14:nvContentPartPr>
                <p14:xfrm>
                  <a:off x="3124140" y="2409000"/>
                  <a:ext cx="41400" cy="75600"/>
                </p14:xfrm>
              </p:contentPart>
            </mc:Choice>
            <mc:Fallback xmlns="">
              <p:pic>
                <p:nvPicPr>
                  <p:cNvPr id="109" name="Ink 108"/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123780" y="2407200"/>
                    <a:ext cx="4284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10" name="Ink 109"/>
                  <p14:cNvContentPartPr/>
                  <p14:nvPr/>
                </p14:nvContentPartPr>
                <p14:xfrm>
                  <a:off x="3332220" y="2357160"/>
                  <a:ext cx="3600" cy="45360"/>
                </p14:xfrm>
              </p:contentPart>
            </mc:Choice>
            <mc:Fallback xmlns="">
              <p:pic>
                <p:nvPicPr>
                  <p:cNvPr id="110" name="Ink 109"/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331140" y="2354620"/>
                    <a:ext cx="5760" cy="5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11" name="Ink 110"/>
                  <p14:cNvContentPartPr/>
                  <p14:nvPr/>
                </p14:nvContentPartPr>
                <p14:xfrm>
                  <a:off x="3335460" y="2292720"/>
                  <a:ext cx="10800" cy="684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334380" y="2290920"/>
                    <a:ext cx="12600" cy="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2" name="Ink 111"/>
                  <p14:cNvContentPartPr/>
                  <p14:nvPr/>
                </p14:nvContentPartPr>
                <p14:xfrm>
                  <a:off x="3409260" y="2197320"/>
                  <a:ext cx="65520" cy="28116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407812" y="2195520"/>
                    <a:ext cx="68054" cy="2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3" name="Ink 112"/>
                  <p14:cNvContentPartPr/>
                  <p14:nvPr/>
                </p14:nvContentPartPr>
                <p14:xfrm>
                  <a:off x="3377580" y="2337720"/>
                  <a:ext cx="85680" cy="3024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3376500" y="2337000"/>
                    <a:ext cx="8712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4" name="Ink 113"/>
                  <p14:cNvContentPartPr/>
                  <p14:nvPr/>
                </p14:nvContentPartPr>
                <p14:xfrm>
                  <a:off x="3630300" y="2283360"/>
                  <a:ext cx="62280" cy="9504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3629580" y="2281560"/>
                    <a:ext cx="6336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15" name="Ink 114"/>
                  <p14:cNvContentPartPr/>
                  <p14:nvPr/>
                </p14:nvContentPartPr>
                <p14:xfrm>
                  <a:off x="3605460" y="2293800"/>
                  <a:ext cx="90360" cy="13248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3604740" y="2291640"/>
                    <a:ext cx="9216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16" name="Ink 115"/>
                  <p14:cNvContentPartPr/>
                  <p14:nvPr/>
                </p14:nvContentPartPr>
                <p14:xfrm>
                  <a:off x="3723180" y="2404320"/>
                  <a:ext cx="41400" cy="42120"/>
                </p14:xfrm>
              </p:contentPart>
            </mc:Choice>
            <mc:Fallback xmlns="">
              <p:pic>
                <p:nvPicPr>
                  <p:cNvPr id="116" name="Ink 115"/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3722100" y="2402520"/>
                    <a:ext cx="428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17" name="Ink 116"/>
                  <p14:cNvContentPartPr/>
                  <p14:nvPr/>
                </p14:nvContentPartPr>
                <p14:xfrm>
                  <a:off x="3739380" y="2337000"/>
                  <a:ext cx="10440" cy="4680"/>
                </p14:xfrm>
              </p:contentPart>
            </mc:Choice>
            <mc:Fallback xmlns="">
              <p:pic>
                <p:nvPicPr>
                  <p:cNvPr id="117" name="Ink 116"/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3738660" y="2334840"/>
                    <a:ext cx="11880" cy="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18" name="Ink 117"/>
                  <p14:cNvContentPartPr/>
                  <p14:nvPr/>
                </p14:nvContentPartPr>
                <p14:xfrm>
                  <a:off x="3709140" y="2163840"/>
                  <a:ext cx="130680" cy="105480"/>
                </p14:xfrm>
              </p:contentPart>
            </mc:Choice>
            <mc:Fallback xmlns="">
              <p:pic>
                <p:nvPicPr>
                  <p:cNvPr id="118" name="Ink 117"/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3708060" y="2161673"/>
                    <a:ext cx="132120" cy="11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19" name="Ink 118"/>
                  <p14:cNvContentPartPr/>
                  <p14:nvPr/>
                </p14:nvContentPartPr>
                <p14:xfrm>
                  <a:off x="3824340" y="2282280"/>
                  <a:ext cx="129240" cy="10008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3823257" y="2281200"/>
                    <a:ext cx="131767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20" name="Ink 119"/>
                  <p14:cNvContentPartPr/>
                  <p14:nvPr/>
                </p14:nvContentPartPr>
                <p14:xfrm>
                  <a:off x="4019460" y="2295960"/>
                  <a:ext cx="64440" cy="1080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4018380" y="2294098"/>
                    <a:ext cx="66600" cy="15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21" name="Ink 120"/>
                  <p14:cNvContentPartPr/>
                  <p14:nvPr/>
                </p14:nvContentPartPr>
                <p14:xfrm>
                  <a:off x="4113780" y="2274000"/>
                  <a:ext cx="94680" cy="19800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4113057" y="2271480"/>
                    <a:ext cx="96487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22" name="Ink 121"/>
                  <p14:cNvContentPartPr/>
                  <p14:nvPr/>
                </p14:nvContentPartPr>
                <p14:xfrm>
                  <a:off x="3543540" y="2172120"/>
                  <a:ext cx="52920" cy="3060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3542460" y="2171400"/>
                    <a:ext cx="5436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23" name="Ink 122"/>
                  <p14:cNvContentPartPr/>
                  <p14:nvPr/>
                </p14:nvContentPartPr>
                <p14:xfrm>
                  <a:off x="4291260" y="2155920"/>
                  <a:ext cx="13320" cy="2653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4290180" y="2153760"/>
                    <a:ext cx="1548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24" name="Ink 123"/>
                  <p14:cNvContentPartPr/>
                  <p14:nvPr/>
                </p14:nvContentPartPr>
                <p14:xfrm>
                  <a:off x="4354260" y="2251680"/>
                  <a:ext cx="99720" cy="9504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4353180" y="2249150"/>
                    <a:ext cx="101880" cy="100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5" name="Ink 124"/>
                  <p14:cNvContentPartPr/>
                  <p14:nvPr/>
                </p14:nvContentPartPr>
                <p14:xfrm>
                  <a:off x="4533540" y="2222520"/>
                  <a:ext cx="200520" cy="24264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4532460" y="2220360"/>
                    <a:ext cx="20268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6" name="Ink 125"/>
                  <p14:cNvContentPartPr/>
                  <p14:nvPr/>
                </p14:nvContentPartPr>
                <p14:xfrm>
                  <a:off x="1827420" y="2818320"/>
                  <a:ext cx="142200" cy="3340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826335" y="2815803"/>
                    <a:ext cx="144371" cy="339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7" name="Ink 126"/>
                  <p14:cNvContentPartPr/>
                  <p14:nvPr/>
                </p14:nvContentPartPr>
                <p14:xfrm>
                  <a:off x="2063940" y="2717880"/>
                  <a:ext cx="59760" cy="363600"/>
                </p14:xfrm>
              </p:contentPart>
            </mc:Choice>
            <mc:Fallback xmlns="">
              <p:pic>
                <p:nvPicPr>
                  <p:cNvPr id="127" name="Ink 126"/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2062860" y="2716080"/>
                    <a:ext cx="61920" cy="36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28" name="Ink 127"/>
                  <p14:cNvContentPartPr/>
                  <p14:nvPr/>
                </p14:nvContentPartPr>
                <p14:xfrm>
                  <a:off x="2188500" y="2771160"/>
                  <a:ext cx="18360" cy="264960"/>
                </p14:xfrm>
              </p:contentPart>
            </mc:Choice>
            <mc:Fallback xmlns="">
              <p:pic>
                <p:nvPicPr>
                  <p:cNvPr id="128" name="Ink 127"/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2187420" y="2769000"/>
                    <a:ext cx="2016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29" name="Ink 128"/>
                  <p14:cNvContentPartPr/>
                  <p14:nvPr/>
                </p14:nvContentPartPr>
                <p14:xfrm>
                  <a:off x="2273100" y="2847480"/>
                  <a:ext cx="77040" cy="11916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272020" y="2845320"/>
                    <a:ext cx="7884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0" name="Ink 129"/>
                  <p14:cNvContentPartPr/>
                  <p14:nvPr/>
                </p14:nvContentPartPr>
                <p14:xfrm>
                  <a:off x="2275980" y="2866560"/>
                  <a:ext cx="61920" cy="128880"/>
                </p14:xfrm>
              </p:contentPart>
            </mc:Choice>
            <mc:Fallback xmlns="">
              <p:pic>
                <p:nvPicPr>
                  <p:cNvPr id="130" name="Ink 129"/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275620" y="2864400"/>
                    <a:ext cx="6336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Ink 130"/>
                  <p14:cNvContentPartPr/>
                  <p14:nvPr/>
                </p14:nvContentPartPr>
                <p14:xfrm>
                  <a:off x="2390100" y="2991480"/>
                  <a:ext cx="34200" cy="57600"/>
                </p14:xfrm>
              </p:contentPart>
            </mc:Choice>
            <mc:Fallback xmlns="">
              <p:pic>
                <p:nvPicPr>
                  <p:cNvPr id="131" name="Ink 130"/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89020" y="2989680"/>
                    <a:ext cx="356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Ink 131"/>
                  <p14:cNvContentPartPr/>
                  <p14:nvPr/>
                </p14:nvContentPartPr>
                <p14:xfrm>
                  <a:off x="2395500" y="0"/>
                  <a:ext cx="11880" cy="0"/>
                </p14:xfrm>
              </p:contentPart>
            </mc:Choice>
            <mc:Fallback xmlns="">
              <p:pic>
                <p:nvPicPr>
                  <p:cNvPr id="132" name="Ink 131"/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394420" y="0"/>
                    <a:ext cx="14040" cy="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33" name="Ink 132"/>
                  <p14:cNvContentPartPr/>
                  <p14:nvPr/>
                </p14:nvContentPartPr>
                <p14:xfrm>
                  <a:off x="2390820" y="2785200"/>
                  <a:ext cx="14400" cy="79560"/>
                </p14:xfrm>
              </p:contentPart>
            </mc:Choice>
            <mc:Fallback xmlns="">
              <p:pic>
                <p:nvPicPr>
                  <p:cNvPr id="133" name="Ink 132"/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389740" y="2783040"/>
                    <a:ext cx="1620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34" name="Ink 133"/>
                  <p14:cNvContentPartPr/>
                  <p14:nvPr/>
                </p14:nvContentPartPr>
                <p14:xfrm>
                  <a:off x="2349780" y="2769720"/>
                  <a:ext cx="105120" cy="29880"/>
                </p14:xfrm>
              </p:contentPart>
            </mc:Choice>
            <mc:Fallback xmlns="">
              <p:pic>
                <p:nvPicPr>
                  <p:cNvPr id="134" name="Ink 133"/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2348700" y="2767200"/>
                    <a:ext cx="10692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35" name="Ink 134"/>
                  <p14:cNvContentPartPr/>
                  <p14:nvPr/>
                </p14:nvContentPartPr>
                <p14:xfrm>
                  <a:off x="2474700" y="2864400"/>
                  <a:ext cx="141120" cy="114120"/>
                </p14:xfrm>
              </p:contentPart>
            </mc:Choice>
            <mc:Fallback xmlns="">
              <p:pic>
                <p:nvPicPr>
                  <p:cNvPr id="135" name="Ink 134"/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2473260" y="2861880"/>
                    <a:ext cx="14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36" name="Ink 135"/>
                  <p14:cNvContentPartPr/>
                  <p14:nvPr/>
                </p14:nvContentPartPr>
                <p14:xfrm>
                  <a:off x="2394780" y="2927400"/>
                  <a:ext cx="5040" cy="7560"/>
                </p14:xfrm>
              </p:contentPart>
            </mc:Choice>
            <mc:Fallback xmlns="">
              <p:pic>
                <p:nvPicPr>
                  <p:cNvPr id="136" name="Ink 135"/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2393700" y="2925240"/>
                    <a:ext cx="7200" cy="1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37" name="Ink 136"/>
                  <p14:cNvContentPartPr/>
                  <p14:nvPr/>
                </p14:nvContentPartPr>
                <p14:xfrm>
                  <a:off x="2712660" y="2897880"/>
                  <a:ext cx="95760" cy="17640"/>
                </p14:xfrm>
              </p:contentPart>
            </mc:Choice>
            <mc:Fallback xmlns="">
              <p:pic>
                <p:nvPicPr>
                  <p:cNvPr id="137" name="Ink 136"/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711580" y="2895360"/>
                    <a:ext cx="9792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38" name="Ink 137"/>
                  <p14:cNvContentPartPr/>
                  <p14:nvPr/>
                </p14:nvContentPartPr>
                <p14:xfrm>
                  <a:off x="2836860" y="2866200"/>
                  <a:ext cx="95760" cy="217080"/>
                </p14:xfrm>
              </p:contentPart>
            </mc:Choice>
            <mc:Fallback xmlns="">
              <p:pic>
                <p:nvPicPr>
                  <p:cNvPr id="138" name="Ink 137"/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835780" y="2864040"/>
                    <a:ext cx="9792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41" name="Ink 140"/>
                  <p14:cNvContentPartPr/>
                  <p14:nvPr/>
                </p14:nvContentPartPr>
                <p14:xfrm>
                  <a:off x="2974740" y="3022080"/>
                  <a:ext cx="43560" cy="90360"/>
                </p14:xfrm>
              </p:contentPart>
            </mc:Choice>
            <mc:Fallback xmlns="">
              <p:pic>
                <p:nvPicPr>
                  <p:cNvPr id="141" name="Ink 140"/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973660" y="3020280"/>
                    <a:ext cx="450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42" name="Ink 141"/>
                  <p14:cNvContentPartPr/>
                  <p14:nvPr/>
                </p14:nvContentPartPr>
                <p14:xfrm>
                  <a:off x="2978700" y="2958360"/>
                  <a:ext cx="7920" cy="1080"/>
                </p14:xfrm>
              </p:contentPart>
            </mc:Choice>
            <mc:Fallback xmlns="">
              <p:pic>
                <p:nvPicPr>
                  <p:cNvPr id="142" name="Ink 141"/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977569" y="2956200"/>
                    <a:ext cx="10183" cy="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43" name="Ink 142"/>
                  <p14:cNvContentPartPr/>
                  <p14:nvPr/>
                </p14:nvContentPartPr>
                <p14:xfrm>
                  <a:off x="3079860" y="2769720"/>
                  <a:ext cx="15480" cy="252360"/>
                </p14:xfrm>
              </p:contentPart>
            </mc:Choice>
            <mc:Fallback xmlns="">
              <p:pic>
                <p:nvPicPr>
                  <p:cNvPr id="143" name="Ink 142"/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3078780" y="2767557"/>
                    <a:ext cx="17640" cy="257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45" name="Ink 144"/>
                  <p14:cNvContentPartPr/>
                  <p14:nvPr/>
                </p14:nvContentPartPr>
                <p14:xfrm>
                  <a:off x="3163020" y="2890680"/>
                  <a:ext cx="121680" cy="23040"/>
                </p14:xfrm>
              </p:contentPart>
            </mc:Choice>
            <mc:Fallback xmlns="">
              <p:pic>
                <p:nvPicPr>
                  <p:cNvPr id="145" name="Ink 144"/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3161937" y="2888160"/>
                    <a:ext cx="124207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46" name="Ink 145"/>
                  <p14:cNvContentPartPr/>
                  <p14:nvPr/>
                </p14:nvContentPartPr>
                <p14:xfrm>
                  <a:off x="3364980" y="2746680"/>
                  <a:ext cx="85320" cy="128880"/>
                </p14:xfrm>
              </p:contentPart>
            </mc:Choice>
            <mc:Fallback xmlns="">
              <p:pic>
                <p:nvPicPr>
                  <p:cNvPr id="146" name="Ink 145"/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3363900" y="2744160"/>
                    <a:ext cx="867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47" name="Ink 146"/>
                  <p14:cNvContentPartPr/>
                  <p14:nvPr/>
                </p14:nvContentPartPr>
                <p14:xfrm>
                  <a:off x="3348420" y="2924520"/>
                  <a:ext cx="112320" cy="28800"/>
                </p14:xfrm>
              </p:contentPart>
            </mc:Choice>
            <mc:Fallback xmlns="">
              <p:pic>
                <p:nvPicPr>
                  <p:cNvPr id="147" name="Ink 146"/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3347340" y="2921968"/>
                    <a:ext cx="114480" cy="335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48" name="Ink 147"/>
                  <p14:cNvContentPartPr/>
                  <p14:nvPr/>
                </p14:nvContentPartPr>
                <p14:xfrm>
                  <a:off x="3337980" y="3010200"/>
                  <a:ext cx="89280" cy="98280"/>
                </p14:xfrm>
              </p:contentPart>
            </mc:Choice>
            <mc:Fallback xmlns="">
              <p:pic>
                <p:nvPicPr>
                  <p:cNvPr id="148" name="Ink 147"/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3336534" y="3007680"/>
                    <a:ext cx="91087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49" name="Ink 148"/>
                  <p14:cNvContentPartPr/>
                  <p14:nvPr/>
                </p14:nvContentPartPr>
                <p14:xfrm>
                  <a:off x="3555060" y="2983200"/>
                  <a:ext cx="34560" cy="90360"/>
                </p14:xfrm>
              </p:contentPart>
            </mc:Choice>
            <mc:Fallback xmlns="">
              <p:pic>
                <p:nvPicPr>
                  <p:cNvPr id="149" name="Ink 148"/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3554700" y="2981040"/>
                    <a:ext cx="36000" cy="92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1274" name="TextBox 158"/>
            <p:cNvSpPr txBox="1">
              <a:spLocks noChangeArrowheads="1"/>
            </p:cNvSpPr>
            <p:nvPr/>
          </p:nvSpPr>
          <p:spPr bwMode="auto">
            <a:xfrm>
              <a:off x="2621422" y="2729054"/>
              <a:ext cx="11304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rbe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itchFamily="34" charset="0"/>
                </a:defRPr>
              </a:lvl9pPr>
            </a:lstStyle>
            <a:p>
              <a:r>
                <a:rPr lang="en-US"/>
                <a:t>otherwise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CourseOptimization\2013\LS\robust01_3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219075"/>
            <a:ext cx="43053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Box 3"/>
          <p:cNvSpPr txBox="1">
            <a:spLocks noChangeArrowheads="1"/>
          </p:cNvSpPr>
          <p:nvPr/>
        </p:nvSpPr>
        <p:spPr bwMode="auto">
          <a:xfrm>
            <a:off x="196850" y="2473325"/>
            <a:ext cx="6921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200" b="1">
                <a:solidFill>
                  <a:srgbClr val="0000FF"/>
                </a:solidFill>
              </a:rPr>
              <a:t>Gaussian</a:t>
            </a:r>
          </a:p>
          <a:p>
            <a:r>
              <a:rPr lang="en-US" sz="1200" b="1">
                <a:solidFill>
                  <a:srgbClr val="00FF00"/>
                </a:solidFill>
              </a:rPr>
              <a:t>Huber</a:t>
            </a:r>
          </a:p>
          <a:p>
            <a:r>
              <a:rPr lang="en-US" sz="1200" b="1">
                <a:solidFill>
                  <a:srgbClr val="FF0000"/>
                </a:solidFill>
              </a:rPr>
              <a:t>Cauchy</a:t>
            </a:r>
          </a:p>
        </p:txBody>
      </p:sp>
      <p:sp>
        <p:nvSpPr>
          <p:cNvPr id="12292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Robust fitting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7650" y="255588"/>
            <a:ext cx="4014788" cy="495300"/>
            <a:chOff x="279700" y="1627380"/>
            <a:chExt cx="401525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/>
                <p14:cNvContentPartPr/>
                <p14:nvPr/>
              </p14:nvContentPartPr>
              <p14:xfrm>
                <a:off x="927150" y="1816700"/>
                <a:ext cx="113400" cy="147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080" y="1814240"/>
                  <a:ext cx="115540" cy="18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/>
                <p14:cNvContentPartPr/>
                <p14:nvPr/>
              </p14:nvContentPartPr>
              <p14:xfrm>
                <a:off x="1138110" y="1636380"/>
                <a:ext cx="164160" cy="3031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37390" y="1633854"/>
                  <a:ext cx="166320" cy="308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/>
                <p14:cNvContentPartPr/>
                <p14:nvPr/>
              </p14:nvContentPartPr>
              <p14:xfrm>
                <a:off x="1281750" y="1819260"/>
                <a:ext cx="147600" cy="3045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0310" y="1816734"/>
                  <a:ext cx="149400" cy="309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/>
                <p14:cNvContentPartPr/>
                <p14:nvPr/>
              </p14:nvContentPartPr>
              <p14:xfrm>
                <a:off x="1567230" y="1669140"/>
                <a:ext cx="36000" cy="258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66150" y="1666974"/>
                  <a:ext cx="38160" cy="262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/>
                <p14:cNvContentPartPr/>
                <p14:nvPr/>
              </p14:nvContentPartPr>
              <p14:xfrm>
                <a:off x="1600710" y="1656180"/>
                <a:ext cx="78480" cy="13428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99630" y="1653660"/>
                  <a:ext cx="81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/>
                <p14:cNvContentPartPr/>
                <p14:nvPr/>
              </p14:nvContentPartPr>
              <p14:xfrm>
                <a:off x="1715910" y="1647900"/>
                <a:ext cx="82440" cy="2689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14470" y="1645377"/>
                  <a:ext cx="84960" cy="273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/>
                <p14:cNvContentPartPr/>
                <p14:nvPr/>
              </p14:nvContentPartPr>
              <p14:xfrm>
                <a:off x="1838670" y="1736100"/>
                <a:ext cx="84960" cy="1360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37590" y="1733580"/>
                  <a:ext cx="86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/>
                <p14:cNvContentPartPr/>
                <p14:nvPr/>
              </p14:nvContentPartPr>
              <p14:xfrm>
                <a:off x="1823550" y="1713420"/>
                <a:ext cx="122760" cy="1677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22470" y="1711616"/>
                  <a:ext cx="124920" cy="171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/>
                <p14:cNvContentPartPr/>
                <p14:nvPr/>
              </p14:nvContentPartPr>
              <p14:xfrm>
                <a:off x="1985550" y="1870740"/>
                <a:ext cx="27720" cy="770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84830" y="1868570"/>
                  <a:ext cx="29520" cy="81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/>
                <p14:cNvContentPartPr/>
                <p14:nvPr/>
              </p14:nvContentPartPr>
              <p14:xfrm>
                <a:off x="2102910" y="1784340"/>
                <a:ext cx="86040" cy="17892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02190" y="1782176"/>
                  <a:ext cx="88200" cy="183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/>
                <p14:cNvContentPartPr/>
                <p14:nvPr/>
              </p14:nvContentPartPr>
              <p14:xfrm>
                <a:off x="2294790" y="1669140"/>
                <a:ext cx="28080" cy="2581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93350" y="1666974"/>
                  <a:ext cx="30600" cy="262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/>
                <p14:cNvContentPartPr/>
                <p14:nvPr/>
              </p14:nvContentPartPr>
              <p14:xfrm>
                <a:off x="2375790" y="1782540"/>
                <a:ext cx="175680" cy="997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74710" y="1780020"/>
                  <a:ext cx="178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/>
                <p14:cNvContentPartPr/>
                <p14:nvPr/>
              </p14:nvContentPartPr>
              <p14:xfrm>
                <a:off x="2573430" y="1646460"/>
                <a:ext cx="79200" cy="2775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72707" y="1644294"/>
                  <a:ext cx="81370" cy="280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/>
                <p14:cNvContentPartPr/>
                <p14:nvPr/>
              </p14:nvContentPartPr>
              <p14:xfrm>
                <a:off x="2799510" y="1810980"/>
                <a:ext cx="136080" cy="208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98430" y="1810247"/>
                  <a:ext cx="137520" cy="24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/>
                <p14:cNvContentPartPr/>
                <p14:nvPr/>
              </p14:nvContentPartPr>
              <p14:xfrm>
                <a:off x="3101910" y="1627380"/>
                <a:ext cx="228600" cy="2764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0830" y="1624853"/>
                  <a:ext cx="231120" cy="281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/>
                <p14:cNvContentPartPr/>
                <p14:nvPr/>
              </p14:nvContentPartPr>
              <p14:xfrm>
                <a:off x="3340590" y="1803060"/>
                <a:ext cx="101520" cy="207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39150" y="1800536"/>
                  <a:ext cx="104400" cy="212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/>
                <p14:cNvContentPartPr/>
                <p14:nvPr/>
              </p14:nvContentPartPr>
              <p14:xfrm>
                <a:off x="3547590" y="1665900"/>
                <a:ext cx="73080" cy="2610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46150" y="1663734"/>
                  <a:ext cx="74880" cy="265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/>
                <p14:cNvContentPartPr/>
                <p14:nvPr/>
              </p14:nvContentPartPr>
              <p14:xfrm>
                <a:off x="3676470" y="1677780"/>
                <a:ext cx="83520" cy="2358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75390" y="1675252"/>
                  <a:ext cx="86040" cy="240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/>
                <p14:cNvContentPartPr/>
                <p14:nvPr/>
              </p14:nvContentPartPr>
              <p14:xfrm>
                <a:off x="3818310" y="1681380"/>
                <a:ext cx="55080" cy="2419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16861" y="1679575"/>
                  <a:ext cx="57617" cy="245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/>
                <p14:cNvContentPartPr/>
                <p14:nvPr/>
              </p14:nvContentPartPr>
              <p14:xfrm>
                <a:off x="3894270" y="1794420"/>
                <a:ext cx="171360" cy="943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92830" y="1793697"/>
                  <a:ext cx="174240" cy="97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/>
                <p14:cNvContentPartPr/>
                <p14:nvPr/>
              </p14:nvContentPartPr>
              <p14:xfrm>
                <a:off x="4074270" y="1678500"/>
                <a:ext cx="59760" cy="2498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73910" y="1676697"/>
                  <a:ext cx="61560" cy="252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/>
                <p14:cNvContentPartPr/>
                <p14:nvPr/>
              </p14:nvContentPartPr>
              <p14:xfrm>
                <a:off x="4216830" y="1635660"/>
                <a:ext cx="78120" cy="3254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15750" y="1633495"/>
                  <a:ext cx="80640" cy="329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/>
                <p14:cNvContentPartPr/>
                <p14:nvPr/>
              </p14:nvContentPartPr>
              <p14:xfrm>
                <a:off x="279700" y="1737680"/>
                <a:ext cx="196920" cy="1555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8620" y="1735515"/>
                  <a:ext cx="198360" cy="160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/>
                <p14:cNvContentPartPr/>
                <p14:nvPr/>
              </p14:nvContentPartPr>
              <p14:xfrm>
                <a:off x="405340" y="1947920"/>
                <a:ext cx="169200" cy="1101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4260" y="1945392"/>
                  <a:ext cx="171720" cy="115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/>
                <p14:cNvContentPartPr/>
                <p14:nvPr/>
              </p14:nvContentPartPr>
              <p14:xfrm>
                <a:off x="541420" y="1783760"/>
                <a:ext cx="54720" cy="972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0340" y="1781592"/>
                  <a:ext cx="56160" cy="101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/>
                <p14:cNvContentPartPr/>
                <p14:nvPr/>
              </p14:nvContentPartPr>
              <p14:xfrm>
                <a:off x="558700" y="1721120"/>
                <a:ext cx="15480" cy="126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7620" y="1718526"/>
                  <a:ext cx="16920" cy="15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/>
                <p14:cNvContentPartPr/>
                <p14:nvPr/>
              </p14:nvContentPartPr>
              <p14:xfrm>
                <a:off x="626380" y="1761800"/>
                <a:ext cx="99720" cy="1234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5296" y="1759280"/>
                  <a:ext cx="101165" cy="127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96850" y="2473325"/>
            <a:ext cx="6921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200" b="1">
                <a:solidFill>
                  <a:srgbClr val="0000FF"/>
                </a:solidFill>
              </a:rPr>
              <a:t>Gaussian</a:t>
            </a:r>
          </a:p>
          <a:p>
            <a:r>
              <a:rPr lang="en-US" sz="1200" b="1">
                <a:solidFill>
                  <a:srgbClr val="00FF00"/>
                </a:solidFill>
              </a:rPr>
              <a:t>Huber</a:t>
            </a:r>
          </a:p>
          <a:p>
            <a:r>
              <a:rPr lang="en-US" sz="1200" b="1">
                <a:solidFill>
                  <a:srgbClr val="FF0000"/>
                </a:solidFill>
              </a:rPr>
              <a:t>Cauchy</a:t>
            </a:r>
          </a:p>
        </p:txBody>
      </p:sp>
      <p:sp>
        <p:nvSpPr>
          <p:cNvPr id="13315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Robust fitting</a:t>
            </a:r>
          </a:p>
        </p:txBody>
      </p:sp>
      <p:pic>
        <p:nvPicPr>
          <p:cNvPr id="13316" name="Picture 2" descr="C:\CourseOptimization\2013\LS\robust02_3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254000"/>
            <a:ext cx="4259262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7650" y="255588"/>
            <a:ext cx="4014788" cy="495300"/>
            <a:chOff x="279700" y="1627380"/>
            <a:chExt cx="401525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/>
                <p14:cNvContentPartPr/>
                <p14:nvPr/>
              </p14:nvContentPartPr>
              <p14:xfrm>
                <a:off x="927150" y="1816700"/>
                <a:ext cx="113400" cy="147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080" y="1814240"/>
                  <a:ext cx="115540" cy="18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/>
                <p14:cNvContentPartPr/>
                <p14:nvPr/>
              </p14:nvContentPartPr>
              <p14:xfrm>
                <a:off x="1138110" y="1636380"/>
                <a:ext cx="164160" cy="3031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37390" y="1633854"/>
                  <a:ext cx="166320" cy="308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/>
                <p14:cNvContentPartPr/>
                <p14:nvPr/>
              </p14:nvContentPartPr>
              <p14:xfrm>
                <a:off x="1281750" y="1819260"/>
                <a:ext cx="147600" cy="30456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0310" y="1816734"/>
                  <a:ext cx="149400" cy="309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/>
                <p14:cNvContentPartPr/>
                <p14:nvPr/>
              </p14:nvContentPartPr>
              <p14:xfrm>
                <a:off x="1567230" y="1669140"/>
                <a:ext cx="36000" cy="25812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66150" y="1666974"/>
                  <a:ext cx="38160" cy="262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1600710" y="1656180"/>
                <a:ext cx="78480" cy="1342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99630" y="1653660"/>
                  <a:ext cx="81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/>
                <p14:cNvContentPartPr/>
                <p14:nvPr/>
              </p14:nvContentPartPr>
              <p14:xfrm>
                <a:off x="1715910" y="1647900"/>
                <a:ext cx="82440" cy="2689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14470" y="1645377"/>
                  <a:ext cx="84960" cy="273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/>
                <p14:cNvContentPartPr/>
                <p14:nvPr/>
              </p14:nvContentPartPr>
              <p14:xfrm>
                <a:off x="1838670" y="1736100"/>
                <a:ext cx="84960" cy="1360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37590" y="1733580"/>
                  <a:ext cx="86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1823550" y="1713420"/>
                <a:ext cx="122760" cy="16776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22470" y="1711616"/>
                  <a:ext cx="124920" cy="171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/>
                <p14:cNvContentPartPr/>
                <p14:nvPr/>
              </p14:nvContentPartPr>
              <p14:xfrm>
                <a:off x="1985550" y="1870740"/>
                <a:ext cx="27720" cy="770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84830" y="1868570"/>
                  <a:ext cx="29520" cy="81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/>
                <p14:cNvContentPartPr/>
                <p14:nvPr/>
              </p14:nvContentPartPr>
              <p14:xfrm>
                <a:off x="2102910" y="1784340"/>
                <a:ext cx="86040" cy="1789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02190" y="1782176"/>
                  <a:ext cx="88200" cy="183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/>
                <p14:cNvContentPartPr/>
                <p14:nvPr/>
              </p14:nvContentPartPr>
              <p14:xfrm>
                <a:off x="2294790" y="1669140"/>
                <a:ext cx="28080" cy="2581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93350" y="1666974"/>
                  <a:ext cx="30600" cy="262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/>
                <p14:cNvContentPartPr/>
                <p14:nvPr/>
              </p14:nvContentPartPr>
              <p14:xfrm>
                <a:off x="2375790" y="1782540"/>
                <a:ext cx="175680" cy="997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74710" y="1780020"/>
                  <a:ext cx="178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/>
                <p14:cNvContentPartPr/>
                <p14:nvPr/>
              </p14:nvContentPartPr>
              <p14:xfrm>
                <a:off x="2573430" y="1646460"/>
                <a:ext cx="79200" cy="2775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72707" y="1644294"/>
                  <a:ext cx="81370" cy="280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/>
                <p14:cNvContentPartPr/>
                <p14:nvPr/>
              </p14:nvContentPartPr>
              <p14:xfrm>
                <a:off x="2799510" y="1810980"/>
                <a:ext cx="136080" cy="208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98430" y="1810247"/>
                  <a:ext cx="137520" cy="24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3101910" y="1627380"/>
                <a:ext cx="228600" cy="2764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0830" y="1624853"/>
                  <a:ext cx="231120" cy="281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/>
                <p14:cNvContentPartPr/>
                <p14:nvPr/>
              </p14:nvContentPartPr>
              <p14:xfrm>
                <a:off x="3340590" y="1803060"/>
                <a:ext cx="101520" cy="2073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39150" y="1800536"/>
                  <a:ext cx="104400" cy="212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/>
                <p14:cNvContentPartPr/>
                <p14:nvPr/>
              </p14:nvContentPartPr>
              <p14:xfrm>
                <a:off x="3547590" y="1665900"/>
                <a:ext cx="73080" cy="2610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46150" y="1663734"/>
                  <a:ext cx="74880" cy="265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/>
                <p14:cNvContentPartPr/>
                <p14:nvPr/>
              </p14:nvContentPartPr>
              <p14:xfrm>
                <a:off x="3676470" y="1677780"/>
                <a:ext cx="83520" cy="2358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75390" y="1675252"/>
                  <a:ext cx="86040" cy="240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/>
                <p14:cNvContentPartPr/>
                <p14:nvPr/>
              </p14:nvContentPartPr>
              <p14:xfrm>
                <a:off x="3818310" y="1681380"/>
                <a:ext cx="55080" cy="2419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16861" y="1679575"/>
                  <a:ext cx="57617" cy="245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/>
                <p14:cNvContentPartPr/>
                <p14:nvPr/>
              </p14:nvContentPartPr>
              <p14:xfrm>
                <a:off x="3894270" y="1794420"/>
                <a:ext cx="171360" cy="943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92830" y="1793697"/>
                  <a:ext cx="174240" cy="97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/>
                <p14:cNvContentPartPr/>
                <p14:nvPr/>
              </p14:nvContentPartPr>
              <p14:xfrm>
                <a:off x="4074270" y="1678500"/>
                <a:ext cx="59760" cy="2498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73910" y="1676697"/>
                  <a:ext cx="61560" cy="252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/>
                <p14:cNvContentPartPr/>
                <p14:nvPr/>
              </p14:nvContentPartPr>
              <p14:xfrm>
                <a:off x="4216830" y="1635660"/>
                <a:ext cx="78120" cy="3254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15750" y="1633495"/>
                  <a:ext cx="80640" cy="329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/>
                <p14:cNvContentPartPr/>
                <p14:nvPr/>
              </p14:nvContentPartPr>
              <p14:xfrm>
                <a:off x="279700" y="1737680"/>
                <a:ext cx="196920" cy="1555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8620" y="1735515"/>
                  <a:ext cx="198360" cy="160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/>
                <p14:cNvContentPartPr/>
                <p14:nvPr/>
              </p14:nvContentPartPr>
              <p14:xfrm>
                <a:off x="405340" y="1947920"/>
                <a:ext cx="169200" cy="1101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4260" y="1945392"/>
                  <a:ext cx="171720" cy="115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/>
                <p14:cNvContentPartPr/>
                <p14:nvPr/>
              </p14:nvContentPartPr>
              <p14:xfrm>
                <a:off x="541420" y="1783760"/>
                <a:ext cx="54720" cy="972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0340" y="1781592"/>
                  <a:ext cx="56160" cy="101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/>
                <p14:cNvContentPartPr/>
                <p14:nvPr/>
              </p14:nvContentPartPr>
              <p14:xfrm>
                <a:off x="558700" y="1721120"/>
                <a:ext cx="15480" cy="126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7620" y="1718526"/>
                  <a:ext cx="16920" cy="15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/>
                <p14:cNvContentPartPr/>
                <p14:nvPr/>
              </p14:nvContentPartPr>
              <p14:xfrm>
                <a:off x="626380" y="1761800"/>
                <a:ext cx="99720" cy="1234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5296" y="1759280"/>
                  <a:ext cx="101165" cy="127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22250" y="0"/>
            <a:ext cx="4138613" cy="57785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5FA326"/>
                </a:solidFill>
              </a:rPr>
              <a:t>Other choices for prior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596" y="294006"/>
            <a:ext cx="4211638" cy="2846387"/>
          </a:xfrm>
          <a:prstGeom prst="rect">
            <a:avLst/>
          </a:prstGeom>
          <a:noFill/>
        </p:spPr>
        <p:txBody>
          <a:bodyPr lIns="46077" tIns="23038" rIns="46077" bIns="23038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n-lt"/>
                <a:cs typeface="+mn-cs"/>
              </a:rPr>
              <a:t>Popular choices for priors include:</a:t>
            </a:r>
          </a:p>
          <a:p>
            <a:pPr marL="172787" indent="-172787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400" dirty="0">
                <a:latin typeface="+mn-lt"/>
                <a:cs typeface="+mn-cs"/>
              </a:rPr>
              <a:t>L0-prior, </a:t>
            </a:r>
            <a:r>
              <a:rPr lang="en-US" sz="1400" i="1" dirty="0">
                <a:latin typeface="+mn-lt"/>
                <a:cs typeface="+mn-cs"/>
              </a:rPr>
              <a:t>-</a:t>
            </a:r>
            <a:r>
              <a:rPr lang="en-US" sz="1400" i="1" dirty="0" err="1">
                <a:latin typeface="+mn-lt"/>
                <a:cs typeface="+mn-cs"/>
              </a:rPr>
              <a:t>logP</a:t>
            </a:r>
            <a:r>
              <a:rPr lang="en-US" sz="1400" i="1" dirty="0">
                <a:latin typeface="+mn-lt"/>
                <a:cs typeface="+mn-cs"/>
              </a:rPr>
              <a:t>(w) = </a:t>
            </a:r>
            <a:r>
              <a:rPr lang="el-GR" sz="1400" i="1" dirty="0">
                <a:latin typeface="+mn-lt"/>
                <a:cs typeface="+mn-cs"/>
              </a:rPr>
              <a:t>λ</a:t>
            </a:r>
            <a:r>
              <a:rPr lang="en-US" sz="1400" i="1" dirty="0">
                <a:latin typeface="+mn-lt"/>
                <a:cs typeface="+mn-cs"/>
              </a:rPr>
              <a:t>||w||</a:t>
            </a:r>
            <a:r>
              <a:rPr lang="en-US" i="1" baseline="-25000" dirty="0">
                <a:latin typeface="+mn-lt"/>
                <a:cs typeface="+mn-cs"/>
              </a:rPr>
              <a:t>0  </a:t>
            </a:r>
            <a:r>
              <a:rPr lang="en-US" sz="1400" dirty="0">
                <a:latin typeface="+mn-lt"/>
                <a:cs typeface="+mn-cs"/>
              </a:rPr>
              <a:t>, i.e. number of </a:t>
            </a:r>
            <a:r>
              <a:rPr lang="en-US" sz="1400" dirty="0" smtClean="0">
                <a:latin typeface="+mn-lt"/>
                <a:cs typeface="+mn-cs"/>
              </a:rPr>
              <a:t>non-zeros. This </a:t>
            </a:r>
            <a:r>
              <a:rPr lang="en-US" sz="1400" dirty="0">
                <a:latin typeface="+mn-lt"/>
                <a:cs typeface="+mn-cs"/>
              </a:rPr>
              <a:t>lead to interpretable sparse results (in terms of recovered </a:t>
            </a:r>
            <a:r>
              <a:rPr lang="en-US" sz="1400" i="1" dirty="0">
                <a:latin typeface="+mn-lt"/>
                <a:cs typeface="+mn-cs"/>
              </a:rPr>
              <a:t>w</a:t>
            </a:r>
            <a:r>
              <a:rPr lang="en-US" sz="1400" dirty="0">
                <a:latin typeface="+mn-lt"/>
                <a:cs typeface="+mn-cs"/>
              </a:rPr>
              <a:t>). </a:t>
            </a:r>
          </a:p>
          <a:p>
            <a:pPr marL="172787" indent="-172787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400" dirty="0">
                <a:latin typeface="+mn-lt"/>
                <a:cs typeface="+mn-cs"/>
              </a:rPr>
              <a:t>L1-prior, </a:t>
            </a:r>
            <a:r>
              <a:rPr lang="en-US" sz="1400" i="1" dirty="0">
                <a:latin typeface="+mn-lt"/>
                <a:cs typeface="+mn-cs"/>
              </a:rPr>
              <a:t>-</a:t>
            </a:r>
            <a:r>
              <a:rPr lang="en-US" sz="1400" i="1" dirty="0" err="1">
                <a:latin typeface="+mn-lt"/>
                <a:cs typeface="+mn-cs"/>
              </a:rPr>
              <a:t>logP</a:t>
            </a:r>
            <a:r>
              <a:rPr lang="en-US" sz="1400" i="1" dirty="0">
                <a:latin typeface="+mn-lt"/>
                <a:cs typeface="+mn-cs"/>
              </a:rPr>
              <a:t>(w) = </a:t>
            </a:r>
            <a:r>
              <a:rPr lang="el-GR" sz="1400" i="1" dirty="0">
                <a:latin typeface="+mn-lt"/>
                <a:cs typeface="+mn-cs"/>
              </a:rPr>
              <a:t>λ</a:t>
            </a:r>
            <a:r>
              <a:rPr lang="en-US" sz="1400" i="1" dirty="0">
                <a:latin typeface="+mn-lt"/>
                <a:cs typeface="+mn-cs"/>
              </a:rPr>
              <a:t>||w||</a:t>
            </a:r>
            <a:r>
              <a:rPr lang="en-US" i="1" baseline="-25000" dirty="0">
                <a:latin typeface="+mn-lt"/>
                <a:cs typeface="+mn-cs"/>
              </a:rPr>
              <a:t>1  </a:t>
            </a:r>
            <a:r>
              <a:rPr lang="en-US" sz="1400" dirty="0">
                <a:latin typeface="+mn-lt"/>
                <a:cs typeface="+mn-cs"/>
              </a:rPr>
              <a:t>, i.e. sum of absolute values. Interestingly, this also lead to sparse results, and in some conditions to the same result as the previous prior.</a:t>
            </a:r>
          </a:p>
          <a:p>
            <a:pPr marL="172787" indent="-172787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400" i="1" dirty="0">
                <a:latin typeface="+mn-lt"/>
                <a:cs typeface="+mn-cs"/>
              </a:rPr>
              <a:t>||</a:t>
            </a:r>
            <a:r>
              <a:rPr lang="en-US" sz="1400" i="1" dirty="0" err="1">
                <a:latin typeface="+mn-lt"/>
                <a:cs typeface="+mn-cs"/>
              </a:rPr>
              <a:t>Lw</a:t>
            </a:r>
            <a:r>
              <a:rPr lang="en-US" sz="1400" i="1" dirty="0">
                <a:latin typeface="+mn-lt"/>
                <a:cs typeface="+mn-cs"/>
              </a:rPr>
              <a:t>||</a:t>
            </a:r>
            <a:r>
              <a:rPr lang="en-US" sz="1400" dirty="0">
                <a:latin typeface="+mn-lt"/>
                <a:cs typeface="+mn-cs"/>
              </a:rPr>
              <a:t>, i.e. penalizing not the coordinates of </a:t>
            </a:r>
            <a:r>
              <a:rPr lang="en-US" sz="1400" i="1" dirty="0">
                <a:latin typeface="+mn-lt"/>
                <a:cs typeface="+mn-cs"/>
              </a:rPr>
              <a:t>w</a:t>
            </a:r>
            <a:r>
              <a:rPr lang="en-US" sz="1400" dirty="0">
                <a:latin typeface="+mn-lt"/>
                <a:cs typeface="+mn-cs"/>
              </a:rPr>
              <a:t> vector themselves but their linear combinations. Many imaging applications penalize large values of partial derivatives of the resulting image </a:t>
            </a:r>
          </a:p>
          <a:p>
            <a:pPr marL="172787" indent="-172787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400" dirty="0">
              <a:latin typeface="+mn-lt"/>
              <a:cs typeface="+mn-cs"/>
            </a:endParaRPr>
          </a:p>
        </p:txBody>
      </p:sp>
      <p:sp>
        <p:nvSpPr>
          <p:cNvPr id="14340" name="TextBox 2"/>
          <p:cNvSpPr txBox="1">
            <a:spLocks noChangeArrowheads="1"/>
          </p:cNvSpPr>
          <p:nvPr/>
        </p:nvSpPr>
        <p:spPr bwMode="auto">
          <a:xfrm>
            <a:off x="160338" y="3109913"/>
            <a:ext cx="41259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077" tIns="23038" rIns="46077" bIns="23038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sz="1000" i="1"/>
              <a:t>Keywords (for sparsity inducing priors): sparse coding, compressed sensing,…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(\pi_{ij}^1, \pi_{ij}^2)$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(\theta_{ij}^1, \theta_{ij}^2)$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pi_{ij}^1 = f_j \frac{R(\alpha_j,\beta_j, \gamma_j)^1 (\b_i-\p_j)}{R(\alpha_j,\beta_j, \gamma_j)^3 (\b_i-\p_j)}$   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pi_{ij}^2 = f_j \frac{R(\alpha_j,\beta_j, \gamma_j)^2 (\b_i-\p_j)}{R(\alpha_j,\beta_j, \gamma_j)^3 (\b_i-\p_j)}$   "/>
</p:tagLst>
</file>

<file path=ppt/theme/theme1.xml><?xml version="1.0" encoding="utf-8"?>
<a:theme xmlns:a="http://schemas.openxmlformats.org/drawingml/2006/main" name="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17284</TotalTime>
  <Words>1216</Words>
  <Application>Microsoft Office PowerPoint</Application>
  <PresentationFormat>Custom</PresentationFormat>
  <Paragraphs>153</Paragraphs>
  <Slides>39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Lecture 11: Unconstrained optimization. Newton method. Quasi-Newton methods.</vt:lpstr>
      <vt:lpstr>Textbook</vt:lpstr>
      <vt:lpstr>Recap: probabilistic least squares</vt:lpstr>
      <vt:lpstr>Other choices for likelihood</vt:lpstr>
      <vt:lpstr>Robust likelihood functions</vt:lpstr>
      <vt:lpstr>Adding robustness to Least Squares</vt:lpstr>
      <vt:lpstr>Robust fitting</vt:lpstr>
      <vt:lpstr>Robust fitting</vt:lpstr>
      <vt:lpstr>Other choices for prior</vt:lpstr>
      <vt:lpstr>Another non-linear optimization problem</vt:lpstr>
      <vt:lpstr>Some tabular data</vt:lpstr>
      <vt:lpstr>From formula to optimization</vt:lpstr>
      <vt:lpstr>Newton method (for optimization)</vt:lpstr>
      <vt:lpstr>Newton method for non-linear equations</vt:lpstr>
      <vt:lpstr>1D example (Newton method)</vt:lpstr>
      <vt:lpstr>1D example (Newton method)</vt:lpstr>
      <vt:lpstr>Newton method: caveat 1</vt:lpstr>
      <vt:lpstr>Newton method: caveat 2</vt:lpstr>
      <vt:lpstr>General Newton algorithm</vt:lpstr>
      <vt:lpstr>Armijo rule for line search</vt:lpstr>
      <vt:lpstr>Strong Wolfe conditions for line search</vt:lpstr>
      <vt:lpstr>Backtracking search for Armijo rule</vt:lpstr>
      <vt:lpstr>Newton method: caveat 3</vt:lpstr>
      <vt:lpstr>Recap: Hessian in Levenberg-Marquardt</vt:lpstr>
      <vt:lpstr>Quasi-Newton method</vt:lpstr>
      <vt:lpstr>General quasi-Newton algorithm</vt:lpstr>
      <vt:lpstr>Estimating gradient without differentiation</vt:lpstr>
      <vt:lpstr>Estimating gradient without differentiation</vt:lpstr>
      <vt:lpstr>Quasi-Newton update</vt:lpstr>
      <vt:lpstr>“Symmetric Rank 1”-update</vt:lpstr>
      <vt:lpstr>“Symmetric Rank 1”-update</vt:lpstr>
      <vt:lpstr>“Symmetric Rank 1”-update</vt:lpstr>
      <vt:lpstr>Final words about quasi-Newton methods</vt:lpstr>
      <vt:lpstr>Application: structure-and-motion</vt:lpstr>
      <vt:lpstr>Automated feature detection</vt:lpstr>
      <vt:lpstr>Math behind structure-and-motion</vt:lpstr>
      <vt:lpstr>A result of structure-and-motion</vt:lpstr>
      <vt:lpstr>A result of structure-and-motion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victo_000</dc:creator>
  <cp:lastModifiedBy>Victor Lempitsky</cp:lastModifiedBy>
  <cp:revision>136</cp:revision>
  <cp:lastPrinted>2013-09-10T12:57:42Z</cp:lastPrinted>
  <dcterms:created xsi:type="dcterms:W3CDTF">2013-09-10T15:31:12Z</dcterms:created>
  <dcterms:modified xsi:type="dcterms:W3CDTF">2015-11-17T14:57:05Z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2013-02-08T00:00:00Z</vt:filetime>
  </property>
  <property fmtid="{D5CDD505-2E9C-101B-9397-08002B2CF9AE}" pid="3" name="LastSaved">
    <vt:filetime>2013-09-10T00:00:00Z</vt:filetime>
  </property>
</Properties>
</file>